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71" r:id="rId6"/>
    <p:sldId id="272" r:id="rId7"/>
    <p:sldId id="290" r:id="rId8"/>
    <p:sldId id="260" r:id="rId9"/>
    <p:sldId id="291" r:id="rId10"/>
    <p:sldId id="265" r:id="rId11"/>
    <p:sldId id="277" r:id="rId12"/>
    <p:sldId id="270" r:id="rId13"/>
    <p:sldId id="269" r:id="rId14"/>
    <p:sldId id="268" r:id="rId15"/>
    <p:sldId id="267" r:id="rId16"/>
    <p:sldId id="275" r:id="rId17"/>
    <p:sldId id="287" r:id="rId18"/>
    <p:sldId id="282" r:id="rId19"/>
    <p:sldId id="283" r:id="rId20"/>
    <p:sldId id="284" r:id="rId21"/>
    <p:sldId id="285" r:id="rId22"/>
    <p:sldId id="286" r:id="rId23"/>
    <p:sldId id="288" r:id="rId24"/>
    <p:sldId id="276" r:id="rId25"/>
    <p:sldId id="278" r:id="rId26"/>
    <p:sldId id="261" r:id="rId27"/>
    <p:sldId id="273" r:id="rId28"/>
    <p:sldId id="281" r:id="rId29"/>
    <p:sldId id="279" r:id="rId30"/>
    <p:sldId id="274" r:id="rId31"/>
    <p:sldId id="263" r:id="rId32"/>
    <p:sldId id="292" r:id="rId33"/>
    <p:sldId id="28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1CEA80-3732-4D9A-9EF1-C8FCC4D60C66}" v="1" dt="2025-09-29T08:16:46.5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719"/>
  </p:normalViewPr>
  <p:slideViewPr>
    <p:cSldViewPr snapToGrid="0">
      <p:cViewPr varScale="1">
        <p:scale>
          <a:sx n="74" d="100"/>
          <a:sy n="74" d="100"/>
        </p:scale>
        <p:origin x="72" y="1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AD1CEA80-3732-4D9A-9EF1-C8FCC4D60C66}"/>
    <pc:docChg chg="custSel modSld">
      <pc:chgData name="Jonathan Pugh" userId="0c243754-e5db-4f8a-b480-e8b3756bbae8" providerId="ADAL" clId="{AD1CEA80-3732-4D9A-9EF1-C8FCC4D60C66}" dt="2025-09-29T08:17:48.149" v="132" actId="20577"/>
      <pc:docMkLst>
        <pc:docMk/>
      </pc:docMkLst>
      <pc:sldChg chg="modSp mod">
        <pc:chgData name="Jonathan Pugh" userId="0c243754-e5db-4f8a-b480-e8b3756bbae8" providerId="ADAL" clId="{AD1CEA80-3732-4D9A-9EF1-C8FCC4D60C66}" dt="2025-09-29T08:17:48.149" v="132" actId="20577"/>
        <pc:sldMkLst>
          <pc:docMk/>
          <pc:sldMk cId="1982735735" sldId="263"/>
        </pc:sldMkLst>
        <pc:spChg chg="mod">
          <ac:chgData name="Jonathan Pugh" userId="0c243754-e5db-4f8a-b480-e8b3756bbae8" providerId="ADAL" clId="{AD1CEA80-3732-4D9A-9EF1-C8FCC4D60C66}" dt="2025-09-29T08:17:48.149" v="132" actId="20577"/>
          <ac:spMkLst>
            <pc:docMk/>
            <pc:sldMk cId="1982735735" sldId="263"/>
            <ac:spMk id="4" creationId="{2CFD90D9-3EB8-6F4F-A850-EE8F0E45AB68}"/>
          </ac:spMkLst>
        </pc:spChg>
      </pc:sldChg>
      <pc:sldChg chg="modSp mod">
        <pc:chgData name="Jonathan Pugh" userId="0c243754-e5db-4f8a-b480-e8b3756bbae8" providerId="ADAL" clId="{AD1CEA80-3732-4D9A-9EF1-C8FCC4D60C66}" dt="2025-09-29T08:16:46.592" v="93"/>
        <pc:sldMkLst>
          <pc:docMk/>
          <pc:sldMk cId="4276028226" sldId="273"/>
        </pc:sldMkLst>
        <pc:spChg chg="mod">
          <ac:chgData name="Jonathan Pugh" userId="0c243754-e5db-4f8a-b480-e8b3756bbae8" providerId="ADAL" clId="{AD1CEA80-3732-4D9A-9EF1-C8FCC4D60C66}" dt="2025-09-29T08:16:46.592" v="93"/>
          <ac:spMkLst>
            <pc:docMk/>
            <pc:sldMk cId="4276028226" sldId="273"/>
            <ac:spMk id="3" creationId="{C4D66E3E-CD7A-A74D-9A00-72A1B43ABF01}"/>
          </ac:spMkLst>
        </pc:spChg>
      </pc:sldChg>
      <pc:sldChg chg="modSp mod">
        <pc:chgData name="Jonathan Pugh" userId="0c243754-e5db-4f8a-b480-e8b3756bbae8" providerId="ADAL" clId="{AD1CEA80-3732-4D9A-9EF1-C8FCC4D60C66}" dt="2025-09-29T08:15:00.742" v="42" actId="20577"/>
        <pc:sldMkLst>
          <pc:docMk/>
          <pc:sldMk cId="1665993034" sldId="275"/>
        </pc:sldMkLst>
        <pc:spChg chg="mod">
          <ac:chgData name="Jonathan Pugh" userId="0c243754-e5db-4f8a-b480-e8b3756bbae8" providerId="ADAL" clId="{AD1CEA80-3732-4D9A-9EF1-C8FCC4D60C66}" dt="2025-09-29T08:15:00.742" v="42" actId="20577"/>
          <ac:spMkLst>
            <pc:docMk/>
            <pc:sldMk cId="1665993034" sldId="275"/>
            <ac:spMk id="3" creationId="{507FEE15-4438-C84D-AB2B-356505FB58DA}"/>
          </ac:spMkLst>
        </pc:spChg>
      </pc:sldChg>
      <pc:sldChg chg="modSp mod">
        <pc:chgData name="Jonathan Pugh" userId="0c243754-e5db-4f8a-b480-e8b3756bbae8" providerId="ADAL" clId="{AD1CEA80-3732-4D9A-9EF1-C8FCC4D60C66}" dt="2025-09-29T08:17:13.719" v="105" actId="5793"/>
        <pc:sldMkLst>
          <pc:docMk/>
          <pc:sldMk cId="2563371745" sldId="279"/>
        </pc:sldMkLst>
        <pc:spChg chg="mod">
          <ac:chgData name="Jonathan Pugh" userId="0c243754-e5db-4f8a-b480-e8b3756bbae8" providerId="ADAL" clId="{AD1CEA80-3732-4D9A-9EF1-C8FCC4D60C66}" dt="2025-09-29T08:17:13.719" v="105" actId="5793"/>
          <ac:spMkLst>
            <pc:docMk/>
            <pc:sldMk cId="2563371745" sldId="279"/>
            <ac:spMk id="2" creationId="{92494CBF-1B9C-5742-8F71-18432260B7EA}"/>
          </ac:spMkLst>
        </pc:spChg>
      </pc:sldChg>
      <pc:sldChg chg="modSp mod">
        <pc:chgData name="Jonathan Pugh" userId="0c243754-e5db-4f8a-b480-e8b3756bbae8" providerId="ADAL" clId="{AD1CEA80-3732-4D9A-9EF1-C8FCC4D60C66}" dt="2025-09-29T08:16:05.169" v="91" actId="113"/>
        <pc:sldMkLst>
          <pc:docMk/>
          <pc:sldMk cId="1306787470" sldId="282"/>
        </pc:sldMkLst>
        <pc:spChg chg="mod">
          <ac:chgData name="Jonathan Pugh" userId="0c243754-e5db-4f8a-b480-e8b3756bbae8" providerId="ADAL" clId="{AD1CEA80-3732-4D9A-9EF1-C8FCC4D60C66}" dt="2025-09-29T08:16:05.169" v="91" actId="113"/>
          <ac:spMkLst>
            <pc:docMk/>
            <pc:sldMk cId="1306787470" sldId="282"/>
            <ac:spMk id="3" creationId="{AF3CDF96-00BC-8E44-B7AF-873398C37D71}"/>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1A08EC-EE68-44D0-9D75-B0D97FC61DB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B8679F1-87D4-43CF-A87A-817F61C64118}">
      <dgm:prSet/>
      <dgm:spPr/>
      <dgm:t>
        <a:bodyPr/>
        <a:lstStyle/>
        <a:p>
          <a:pPr rtl="0"/>
          <a:r>
            <a:rPr lang="en-GB"/>
            <a:t>This module has been developed to support you in the production of a final </a:t>
          </a:r>
          <a:r>
            <a:rPr lang="en-GB" b="1"/>
            <a:t>portfolio</a:t>
          </a:r>
          <a:r>
            <a:rPr lang="en-GB"/>
            <a:t> that is relevant to </a:t>
          </a:r>
          <a:r>
            <a:rPr lang="en-GB" b="1"/>
            <a:t>your</a:t>
          </a:r>
          <a:r>
            <a:rPr lang="en-GB"/>
            <a:t> </a:t>
          </a:r>
          <a:r>
            <a:rPr lang="en-GB" b="1"/>
            <a:t>programme of study</a:t>
          </a:r>
          <a:r>
            <a:rPr lang="en-GB"/>
            <a:t>.</a:t>
          </a:r>
          <a:r>
            <a:rPr lang="en-GB">
              <a:latin typeface="Calibri Light" panose="020F0302020204030204"/>
            </a:rPr>
            <a:t> </a:t>
          </a:r>
          <a:endParaRPr lang="en-US"/>
        </a:p>
      </dgm:t>
    </dgm:pt>
    <dgm:pt modelId="{1D896B55-2753-41E8-959C-A5B688147FD0}" type="parTrans" cxnId="{00CD3BB0-DD15-4C12-BEBC-BC6EECD808CE}">
      <dgm:prSet/>
      <dgm:spPr/>
      <dgm:t>
        <a:bodyPr/>
        <a:lstStyle/>
        <a:p>
          <a:endParaRPr lang="en-US"/>
        </a:p>
      </dgm:t>
    </dgm:pt>
    <dgm:pt modelId="{C45A07B7-299D-4827-B293-550416D4EDD4}" type="sibTrans" cxnId="{00CD3BB0-DD15-4C12-BEBC-BC6EECD808CE}">
      <dgm:prSet/>
      <dgm:spPr/>
      <dgm:t>
        <a:bodyPr/>
        <a:lstStyle/>
        <a:p>
          <a:endParaRPr lang="en-US"/>
        </a:p>
      </dgm:t>
    </dgm:pt>
    <dgm:pt modelId="{F6D47313-E346-463F-9ADE-194A798D36B4}">
      <dgm:prSet/>
      <dgm:spPr/>
      <dgm:t>
        <a:bodyPr/>
        <a:lstStyle/>
        <a:p>
          <a:r>
            <a:rPr lang="en-GB"/>
            <a:t>Your portfolio project will allow you to critically explore an area of interest to you both professionally and personally. </a:t>
          </a:r>
          <a:endParaRPr lang="en-US"/>
        </a:p>
      </dgm:t>
    </dgm:pt>
    <dgm:pt modelId="{1DEEE6B8-A053-45E8-9275-4BEBBD616549}" type="parTrans" cxnId="{08AAB54E-D751-430A-A1CE-4AB243368D86}">
      <dgm:prSet/>
      <dgm:spPr/>
      <dgm:t>
        <a:bodyPr/>
        <a:lstStyle/>
        <a:p>
          <a:endParaRPr lang="en-US"/>
        </a:p>
      </dgm:t>
    </dgm:pt>
    <dgm:pt modelId="{6EF4332A-78A7-4280-9AA0-72658CD57792}" type="sibTrans" cxnId="{08AAB54E-D751-430A-A1CE-4AB243368D86}">
      <dgm:prSet/>
      <dgm:spPr/>
      <dgm:t>
        <a:bodyPr/>
        <a:lstStyle/>
        <a:p>
          <a:endParaRPr lang="en-US"/>
        </a:p>
      </dgm:t>
    </dgm:pt>
    <dgm:pt modelId="{01DDF5E3-FCB5-47F4-831B-B82309DA291A}">
      <dgm:prSet/>
      <dgm:spPr/>
      <dgm:t>
        <a:bodyPr/>
        <a:lstStyle/>
        <a:p>
          <a:r>
            <a:rPr lang="en-GB"/>
            <a:t>A key part of this module is the chance for you to work </a:t>
          </a:r>
          <a:r>
            <a:rPr lang="en-GB" b="1"/>
            <a:t>independently</a:t>
          </a:r>
          <a:r>
            <a:rPr lang="en-GB"/>
            <a:t> and then </a:t>
          </a:r>
          <a:r>
            <a:rPr lang="en-GB" b="1"/>
            <a:t>collaboratively</a:t>
          </a:r>
          <a:r>
            <a:rPr lang="en-GB"/>
            <a:t> with other students to develop and refine your portfolio through peer support. </a:t>
          </a:r>
          <a:endParaRPr lang="en-US"/>
        </a:p>
      </dgm:t>
    </dgm:pt>
    <dgm:pt modelId="{14137FF9-883D-476D-BF87-6B762788F5A7}" type="parTrans" cxnId="{D4C0165D-2CB4-4A12-A3E8-ADAE7ED15C46}">
      <dgm:prSet/>
      <dgm:spPr/>
      <dgm:t>
        <a:bodyPr/>
        <a:lstStyle/>
        <a:p>
          <a:endParaRPr lang="en-US"/>
        </a:p>
      </dgm:t>
    </dgm:pt>
    <dgm:pt modelId="{7BBE523A-15FE-450E-B6D7-CD3163862879}" type="sibTrans" cxnId="{D4C0165D-2CB4-4A12-A3E8-ADAE7ED15C46}">
      <dgm:prSet/>
      <dgm:spPr/>
      <dgm:t>
        <a:bodyPr/>
        <a:lstStyle/>
        <a:p>
          <a:endParaRPr lang="en-US"/>
        </a:p>
      </dgm:t>
    </dgm:pt>
    <dgm:pt modelId="{AC7A78C5-0985-0D47-B963-B6B9F12C654A}" type="pres">
      <dgm:prSet presAssocID="{991A08EC-EE68-44D0-9D75-B0D97FC61DB2}" presName="vert0" presStyleCnt="0">
        <dgm:presLayoutVars>
          <dgm:dir/>
          <dgm:animOne val="branch"/>
          <dgm:animLvl val="lvl"/>
        </dgm:presLayoutVars>
      </dgm:prSet>
      <dgm:spPr/>
    </dgm:pt>
    <dgm:pt modelId="{ECA13166-120A-0A46-A163-AEE92C839932}" type="pres">
      <dgm:prSet presAssocID="{AB8679F1-87D4-43CF-A87A-817F61C64118}" presName="thickLine" presStyleLbl="alignNode1" presStyleIdx="0" presStyleCnt="3"/>
      <dgm:spPr/>
    </dgm:pt>
    <dgm:pt modelId="{D9DBBC1D-177A-1B40-BD3C-3193379815AD}" type="pres">
      <dgm:prSet presAssocID="{AB8679F1-87D4-43CF-A87A-817F61C64118}" presName="horz1" presStyleCnt="0"/>
      <dgm:spPr/>
    </dgm:pt>
    <dgm:pt modelId="{F47FBF64-0A04-A844-974C-6AF5BD59028E}" type="pres">
      <dgm:prSet presAssocID="{AB8679F1-87D4-43CF-A87A-817F61C64118}" presName="tx1" presStyleLbl="revTx" presStyleIdx="0" presStyleCnt="3"/>
      <dgm:spPr/>
    </dgm:pt>
    <dgm:pt modelId="{011EC5D0-24FA-3B44-8F94-571D2CB1FC82}" type="pres">
      <dgm:prSet presAssocID="{AB8679F1-87D4-43CF-A87A-817F61C64118}" presName="vert1" presStyleCnt="0"/>
      <dgm:spPr/>
    </dgm:pt>
    <dgm:pt modelId="{B6559093-D1F8-1748-A7D0-6982F7D74631}" type="pres">
      <dgm:prSet presAssocID="{F6D47313-E346-463F-9ADE-194A798D36B4}" presName="thickLine" presStyleLbl="alignNode1" presStyleIdx="1" presStyleCnt="3"/>
      <dgm:spPr/>
    </dgm:pt>
    <dgm:pt modelId="{F9965C64-101F-CD46-818B-A0144132BCF0}" type="pres">
      <dgm:prSet presAssocID="{F6D47313-E346-463F-9ADE-194A798D36B4}" presName="horz1" presStyleCnt="0"/>
      <dgm:spPr/>
    </dgm:pt>
    <dgm:pt modelId="{F57B2C88-75A5-C54E-98C6-95FEB3F12247}" type="pres">
      <dgm:prSet presAssocID="{F6D47313-E346-463F-9ADE-194A798D36B4}" presName="tx1" presStyleLbl="revTx" presStyleIdx="1" presStyleCnt="3"/>
      <dgm:spPr/>
    </dgm:pt>
    <dgm:pt modelId="{51AC90A5-5207-EB4B-8EF2-B287CEC86A7B}" type="pres">
      <dgm:prSet presAssocID="{F6D47313-E346-463F-9ADE-194A798D36B4}" presName="vert1" presStyleCnt="0"/>
      <dgm:spPr/>
    </dgm:pt>
    <dgm:pt modelId="{96D944CB-AD4B-E948-A30C-13BBE6F3D4D3}" type="pres">
      <dgm:prSet presAssocID="{01DDF5E3-FCB5-47F4-831B-B82309DA291A}" presName="thickLine" presStyleLbl="alignNode1" presStyleIdx="2" presStyleCnt="3"/>
      <dgm:spPr/>
    </dgm:pt>
    <dgm:pt modelId="{E35DC673-79F7-4B4F-8E91-761DAD5855F2}" type="pres">
      <dgm:prSet presAssocID="{01DDF5E3-FCB5-47F4-831B-B82309DA291A}" presName="horz1" presStyleCnt="0"/>
      <dgm:spPr/>
    </dgm:pt>
    <dgm:pt modelId="{043E8806-6B9D-FB45-AC2C-E2AB7D2FA7A2}" type="pres">
      <dgm:prSet presAssocID="{01DDF5E3-FCB5-47F4-831B-B82309DA291A}" presName="tx1" presStyleLbl="revTx" presStyleIdx="2" presStyleCnt="3"/>
      <dgm:spPr/>
    </dgm:pt>
    <dgm:pt modelId="{EA309458-4E41-AD47-A90E-BBA3535B4E99}" type="pres">
      <dgm:prSet presAssocID="{01DDF5E3-FCB5-47F4-831B-B82309DA291A}" presName="vert1" presStyleCnt="0"/>
      <dgm:spPr/>
    </dgm:pt>
  </dgm:ptLst>
  <dgm:cxnLst>
    <dgm:cxn modelId="{50E99200-CC16-4848-96F2-E43522AB01FF}" type="presOf" srcId="{01DDF5E3-FCB5-47F4-831B-B82309DA291A}" destId="{043E8806-6B9D-FB45-AC2C-E2AB7D2FA7A2}" srcOrd="0" destOrd="0" presId="urn:microsoft.com/office/officeart/2008/layout/LinedList"/>
    <dgm:cxn modelId="{D4C0165D-2CB4-4A12-A3E8-ADAE7ED15C46}" srcId="{991A08EC-EE68-44D0-9D75-B0D97FC61DB2}" destId="{01DDF5E3-FCB5-47F4-831B-B82309DA291A}" srcOrd="2" destOrd="0" parTransId="{14137FF9-883D-476D-BF87-6B762788F5A7}" sibTransId="{7BBE523A-15FE-450E-B6D7-CD3163862879}"/>
    <dgm:cxn modelId="{F5D4FA4B-240A-8E42-BD24-B6C72BB36BD5}" type="presOf" srcId="{991A08EC-EE68-44D0-9D75-B0D97FC61DB2}" destId="{AC7A78C5-0985-0D47-B963-B6B9F12C654A}" srcOrd="0" destOrd="0" presId="urn:microsoft.com/office/officeart/2008/layout/LinedList"/>
    <dgm:cxn modelId="{08AAB54E-D751-430A-A1CE-4AB243368D86}" srcId="{991A08EC-EE68-44D0-9D75-B0D97FC61DB2}" destId="{F6D47313-E346-463F-9ADE-194A798D36B4}" srcOrd="1" destOrd="0" parTransId="{1DEEE6B8-A053-45E8-9275-4BEBBD616549}" sibTransId="{6EF4332A-78A7-4280-9AA0-72658CD57792}"/>
    <dgm:cxn modelId="{FE8FAC82-791E-6049-95F0-8F5431EDF728}" type="presOf" srcId="{AB8679F1-87D4-43CF-A87A-817F61C64118}" destId="{F47FBF64-0A04-A844-974C-6AF5BD59028E}" srcOrd="0" destOrd="0" presId="urn:microsoft.com/office/officeart/2008/layout/LinedList"/>
    <dgm:cxn modelId="{00CD3BB0-DD15-4C12-BEBC-BC6EECD808CE}" srcId="{991A08EC-EE68-44D0-9D75-B0D97FC61DB2}" destId="{AB8679F1-87D4-43CF-A87A-817F61C64118}" srcOrd="0" destOrd="0" parTransId="{1D896B55-2753-41E8-959C-A5B688147FD0}" sibTransId="{C45A07B7-299D-4827-B293-550416D4EDD4}"/>
    <dgm:cxn modelId="{E309A0CE-17FE-1B45-B7D6-D89E943AE028}" type="presOf" srcId="{F6D47313-E346-463F-9ADE-194A798D36B4}" destId="{F57B2C88-75A5-C54E-98C6-95FEB3F12247}" srcOrd="0" destOrd="0" presId="urn:microsoft.com/office/officeart/2008/layout/LinedList"/>
    <dgm:cxn modelId="{A64BD9D4-013A-B242-BE7A-9CA18F6B569F}" type="presParOf" srcId="{AC7A78C5-0985-0D47-B963-B6B9F12C654A}" destId="{ECA13166-120A-0A46-A163-AEE92C839932}" srcOrd="0" destOrd="0" presId="urn:microsoft.com/office/officeart/2008/layout/LinedList"/>
    <dgm:cxn modelId="{8C825E66-F7DF-1C45-9226-1004EA98A9EF}" type="presParOf" srcId="{AC7A78C5-0985-0D47-B963-B6B9F12C654A}" destId="{D9DBBC1D-177A-1B40-BD3C-3193379815AD}" srcOrd="1" destOrd="0" presId="urn:microsoft.com/office/officeart/2008/layout/LinedList"/>
    <dgm:cxn modelId="{05CF8476-6C19-F647-A74F-46FF7E21A00F}" type="presParOf" srcId="{D9DBBC1D-177A-1B40-BD3C-3193379815AD}" destId="{F47FBF64-0A04-A844-974C-6AF5BD59028E}" srcOrd="0" destOrd="0" presId="urn:microsoft.com/office/officeart/2008/layout/LinedList"/>
    <dgm:cxn modelId="{3827FCBE-B8BA-A244-B8EF-79ECEA437635}" type="presParOf" srcId="{D9DBBC1D-177A-1B40-BD3C-3193379815AD}" destId="{011EC5D0-24FA-3B44-8F94-571D2CB1FC82}" srcOrd="1" destOrd="0" presId="urn:microsoft.com/office/officeart/2008/layout/LinedList"/>
    <dgm:cxn modelId="{2EC15158-A00C-624E-9112-0306F369E609}" type="presParOf" srcId="{AC7A78C5-0985-0D47-B963-B6B9F12C654A}" destId="{B6559093-D1F8-1748-A7D0-6982F7D74631}" srcOrd="2" destOrd="0" presId="urn:microsoft.com/office/officeart/2008/layout/LinedList"/>
    <dgm:cxn modelId="{75B9B3EE-D46D-5248-B76C-975C008B84C7}" type="presParOf" srcId="{AC7A78C5-0985-0D47-B963-B6B9F12C654A}" destId="{F9965C64-101F-CD46-818B-A0144132BCF0}" srcOrd="3" destOrd="0" presId="urn:microsoft.com/office/officeart/2008/layout/LinedList"/>
    <dgm:cxn modelId="{05640C33-4B23-8042-B69C-62061667B6FA}" type="presParOf" srcId="{F9965C64-101F-CD46-818B-A0144132BCF0}" destId="{F57B2C88-75A5-C54E-98C6-95FEB3F12247}" srcOrd="0" destOrd="0" presId="urn:microsoft.com/office/officeart/2008/layout/LinedList"/>
    <dgm:cxn modelId="{CEEEA650-6C9D-9546-A918-28BFD7DD961E}" type="presParOf" srcId="{F9965C64-101F-CD46-818B-A0144132BCF0}" destId="{51AC90A5-5207-EB4B-8EF2-B287CEC86A7B}" srcOrd="1" destOrd="0" presId="urn:microsoft.com/office/officeart/2008/layout/LinedList"/>
    <dgm:cxn modelId="{16B6EFBF-92C5-4143-9B41-7830A5FE42C6}" type="presParOf" srcId="{AC7A78C5-0985-0D47-B963-B6B9F12C654A}" destId="{96D944CB-AD4B-E948-A30C-13BBE6F3D4D3}" srcOrd="4" destOrd="0" presId="urn:microsoft.com/office/officeart/2008/layout/LinedList"/>
    <dgm:cxn modelId="{C871086B-BCEB-D443-B24B-DF7371DE7316}" type="presParOf" srcId="{AC7A78C5-0985-0D47-B963-B6B9F12C654A}" destId="{E35DC673-79F7-4B4F-8E91-761DAD5855F2}" srcOrd="5" destOrd="0" presId="urn:microsoft.com/office/officeart/2008/layout/LinedList"/>
    <dgm:cxn modelId="{835955BC-F847-EA4E-A8E5-3F656DE84170}" type="presParOf" srcId="{E35DC673-79F7-4B4F-8E91-761DAD5855F2}" destId="{043E8806-6B9D-FB45-AC2C-E2AB7D2FA7A2}" srcOrd="0" destOrd="0" presId="urn:microsoft.com/office/officeart/2008/layout/LinedList"/>
    <dgm:cxn modelId="{B502A5D3-C95F-1D4F-B7E4-B3A090D382EB}" type="presParOf" srcId="{E35DC673-79F7-4B4F-8E91-761DAD5855F2}" destId="{EA309458-4E41-AD47-A90E-BBA3535B4E9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B1EB86-AF08-437A-B5A1-D1FE0B55C6A2}"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45DC64C5-EE9E-4ED1-A63B-27D54D411ED3}">
      <dgm:prSet custT="1"/>
      <dgm:spPr/>
      <dgm:t>
        <a:bodyPr/>
        <a:lstStyle/>
        <a:p>
          <a:pPr rtl="0"/>
          <a:r>
            <a:rPr lang="en-GB" sz="1600" dirty="0">
              <a:latin typeface="Calibri"/>
              <a:cs typeface="Calibri"/>
            </a:rPr>
            <a:t>Your Independent Project is a great opportunity for you to learn more about a particular topic or creative practice. </a:t>
          </a:r>
          <a:endParaRPr lang="en-US" sz="1600" dirty="0">
            <a:latin typeface="Calibri"/>
            <a:cs typeface="Calibri"/>
          </a:endParaRPr>
        </a:p>
      </dgm:t>
    </dgm:pt>
    <dgm:pt modelId="{37F85C6B-AF1D-47D3-8AED-03BC5882B83C}" type="parTrans" cxnId="{76ABC614-FFC1-47EC-B22A-D889E8835D0A}">
      <dgm:prSet/>
      <dgm:spPr/>
      <dgm:t>
        <a:bodyPr/>
        <a:lstStyle/>
        <a:p>
          <a:endParaRPr lang="en-US" sz="2000"/>
        </a:p>
      </dgm:t>
    </dgm:pt>
    <dgm:pt modelId="{09BB5AE2-B9DA-47DB-95B3-877FFD7CBC9A}" type="sibTrans" cxnId="{76ABC614-FFC1-47EC-B22A-D889E8835D0A}">
      <dgm:prSet/>
      <dgm:spPr/>
      <dgm:t>
        <a:bodyPr/>
        <a:lstStyle/>
        <a:p>
          <a:endParaRPr lang="en-US" sz="2000"/>
        </a:p>
      </dgm:t>
    </dgm:pt>
    <dgm:pt modelId="{4529078C-FE0B-452F-AF6C-BEA99BCA8CEC}">
      <dgm:prSet custT="1"/>
      <dgm:spPr/>
      <dgm:t>
        <a:bodyPr/>
        <a:lstStyle/>
        <a:p>
          <a:pPr rtl="0"/>
          <a:r>
            <a:rPr lang="en-GB" sz="1600" dirty="0"/>
            <a:t>It may help with your next step as a research student, an artist, a product developer, programmer, writer, entrepreneur.</a:t>
          </a:r>
          <a:r>
            <a:rPr lang="en-GB" sz="1600" dirty="0">
              <a:latin typeface="Calibri Light" panose="020F0302020204030204"/>
            </a:rPr>
            <a:t> </a:t>
          </a:r>
          <a:r>
            <a:rPr lang="en-GB" sz="1600" dirty="0"/>
            <a:t> It may help you secure a particular job that you are pursuing. </a:t>
          </a:r>
          <a:r>
            <a:rPr lang="en-GB" sz="1600" dirty="0">
              <a:latin typeface="Calibri Light" panose="020F0302020204030204"/>
            </a:rPr>
            <a:t> </a:t>
          </a:r>
          <a:endParaRPr lang="en-US" sz="1600" dirty="0"/>
        </a:p>
      </dgm:t>
    </dgm:pt>
    <dgm:pt modelId="{284C807A-CFFD-4164-B7EE-B2C9956FA235}" type="parTrans" cxnId="{F5A51194-81BD-4A48-8DA6-8C33D50EE842}">
      <dgm:prSet/>
      <dgm:spPr/>
      <dgm:t>
        <a:bodyPr/>
        <a:lstStyle/>
        <a:p>
          <a:endParaRPr lang="en-US" sz="2000"/>
        </a:p>
      </dgm:t>
    </dgm:pt>
    <dgm:pt modelId="{11F48D31-6A19-4C55-AAE1-A54E373686F7}" type="sibTrans" cxnId="{F5A51194-81BD-4A48-8DA6-8C33D50EE842}">
      <dgm:prSet/>
      <dgm:spPr/>
      <dgm:t>
        <a:bodyPr/>
        <a:lstStyle/>
        <a:p>
          <a:endParaRPr lang="en-US" sz="2000"/>
        </a:p>
      </dgm:t>
    </dgm:pt>
    <dgm:pt modelId="{D6EC37F7-FDDA-4977-8C9F-DABC44C8FE05}">
      <dgm:prSet custT="1"/>
      <dgm:spPr/>
      <dgm:t>
        <a:bodyPr/>
        <a:lstStyle/>
        <a:p>
          <a:pPr rtl="0"/>
          <a:r>
            <a:rPr lang="en-GB" sz="1600" dirty="0"/>
            <a:t>As a 40-credit module it is substantial undertaking.</a:t>
          </a:r>
          <a:r>
            <a:rPr lang="en-GB" sz="1600" dirty="0">
              <a:latin typeface="Calibri Light" panose="020F0302020204030204"/>
            </a:rPr>
            <a:t> </a:t>
          </a:r>
          <a:r>
            <a:rPr lang="en-GB" sz="1600" dirty="0"/>
            <a:t> A 40 credit module equates to 400 hours of study -</a:t>
          </a:r>
          <a:r>
            <a:rPr lang="en-GB" sz="1600" dirty="0">
              <a:latin typeface="Calibri Light" panose="020F0302020204030204"/>
            </a:rPr>
            <a:t> </a:t>
          </a:r>
          <a:r>
            <a:rPr lang="en-GB" sz="1600" dirty="0"/>
            <a:t> only 36 hours are</a:t>
          </a:r>
          <a:r>
            <a:rPr lang="en-GB" sz="1600" dirty="0">
              <a:latin typeface="Calibri Light" panose="020F0302020204030204"/>
            </a:rPr>
            <a:t> tutored</a:t>
          </a:r>
          <a:r>
            <a:rPr lang="en-GB" sz="1600" dirty="0"/>
            <a:t>, the rest is independent (364hrs)</a:t>
          </a:r>
          <a:endParaRPr lang="en-US" sz="1600" dirty="0"/>
        </a:p>
      </dgm:t>
    </dgm:pt>
    <dgm:pt modelId="{655987C5-F612-4814-B002-ADA1CBB14401}" type="parTrans" cxnId="{1A3ACAEB-1F72-4E54-B9B8-8114367248B5}">
      <dgm:prSet/>
      <dgm:spPr/>
      <dgm:t>
        <a:bodyPr/>
        <a:lstStyle/>
        <a:p>
          <a:endParaRPr lang="en-US" sz="2000"/>
        </a:p>
      </dgm:t>
    </dgm:pt>
    <dgm:pt modelId="{3D6A8355-E8EE-46D9-B140-B6EFB37A6567}" type="sibTrans" cxnId="{1A3ACAEB-1F72-4E54-B9B8-8114367248B5}">
      <dgm:prSet/>
      <dgm:spPr/>
      <dgm:t>
        <a:bodyPr/>
        <a:lstStyle/>
        <a:p>
          <a:endParaRPr lang="en-US" sz="2000"/>
        </a:p>
      </dgm:t>
    </dgm:pt>
    <dgm:pt modelId="{01E3E9D2-34AA-4BCB-9E62-E5327E9CCBA5}">
      <dgm:prSet custT="1"/>
      <dgm:spPr/>
      <dgm:t>
        <a:bodyPr/>
        <a:lstStyle/>
        <a:p>
          <a:pPr rtl="0"/>
          <a:r>
            <a:rPr lang="en-GB" sz="1600" dirty="0"/>
            <a:t>As a Level 6 module you are expected to take ownership</a:t>
          </a:r>
          <a:r>
            <a:rPr lang="en-GB" sz="1600" dirty="0">
              <a:latin typeface="Calibri"/>
              <a:cs typeface="Calibri"/>
            </a:rPr>
            <a:t> of your project. </a:t>
          </a:r>
          <a:endParaRPr lang="en-US" sz="1600" dirty="0">
            <a:latin typeface="Calibri"/>
            <a:cs typeface="Calibri"/>
          </a:endParaRPr>
        </a:p>
      </dgm:t>
    </dgm:pt>
    <dgm:pt modelId="{D9C60567-5CE2-4C98-8CB9-41BA36184227}" type="parTrans" cxnId="{9DDFE0B4-28A4-4B55-B29A-CDFD594318EF}">
      <dgm:prSet/>
      <dgm:spPr/>
      <dgm:t>
        <a:bodyPr/>
        <a:lstStyle/>
        <a:p>
          <a:endParaRPr lang="en-US" sz="2000"/>
        </a:p>
      </dgm:t>
    </dgm:pt>
    <dgm:pt modelId="{1F73368A-A725-4442-83AB-BDC61877C5EE}" type="sibTrans" cxnId="{9DDFE0B4-28A4-4B55-B29A-CDFD594318EF}">
      <dgm:prSet/>
      <dgm:spPr/>
      <dgm:t>
        <a:bodyPr/>
        <a:lstStyle/>
        <a:p>
          <a:endParaRPr lang="en-US" sz="2000"/>
        </a:p>
      </dgm:t>
    </dgm:pt>
    <dgm:pt modelId="{AD727A98-5243-44CF-9438-756DCFA4578F}">
      <dgm:prSet custT="1"/>
      <dgm:spPr/>
      <dgm:t>
        <a:bodyPr/>
        <a:lstStyle/>
        <a:p>
          <a:pPr rtl="0"/>
          <a:r>
            <a:rPr lang="en-GB" sz="1600" dirty="0"/>
            <a:t>It is an </a:t>
          </a:r>
          <a:r>
            <a:rPr lang="en-GB" sz="1600" b="1" dirty="0"/>
            <a:t>independent study</a:t>
          </a:r>
          <a:r>
            <a:rPr lang="en-GB" sz="1600" dirty="0"/>
            <a:t> of your </a:t>
          </a:r>
          <a:r>
            <a:rPr lang="en-GB" sz="1600" b="1" dirty="0"/>
            <a:t>own choosing </a:t>
          </a:r>
          <a:r>
            <a:rPr lang="en-GB" sz="1600" b="0" dirty="0"/>
            <a:t>(with guidance from your tutors)</a:t>
          </a:r>
          <a:r>
            <a:rPr lang="en-GB" sz="1600" b="1" dirty="0"/>
            <a:t> </a:t>
          </a:r>
          <a:r>
            <a:rPr lang="en-GB" sz="1600" dirty="0"/>
            <a:t>that is decided by you and driven by you. </a:t>
          </a:r>
          <a:r>
            <a:rPr lang="en-GB" sz="1600" dirty="0">
              <a:latin typeface="Calibri Light" panose="020F0302020204030204"/>
            </a:rPr>
            <a:t> </a:t>
          </a:r>
          <a:endParaRPr lang="en-US" sz="1600" dirty="0"/>
        </a:p>
      </dgm:t>
    </dgm:pt>
    <dgm:pt modelId="{79BB9FFC-4C07-4C10-A781-8AD69DB96318}" type="parTrans" cxnId="{400895BD-87EE-4730-8C9F-D5C9A0541973}">
      <dgm:prSet/>
      <dgm:spPr/>
      <dgm:t>
        <a:bodyPr/>
        <a:lstStyle/>
        <a:p>
          <a:endParaRPr lang="en-US" sz="2000"/>
        </a:p>
      </dgm:t>
    </dgm:pt>
    <dgm:pt modelId="{C2EB1798-5C58-46C5-A2D5-54284F9CBAE5}" type="sibTrans" cxnId="{400895BD-87EE-4730-8C9F-D5C9A0541973}">
      <dgm:prSet/>
      <dgm:spPr/>
      <dgm:t>
        <a:bodyPr/>
        <a:lstStyle/>
        <a:p>
          <a:endParaRPr lang="en-US" sz="2000"/>
        </a:p>
      </dgm:t>
    </dgm:pt>
    <dgm:pt modelId="{8AB77A25-73ED-44A4-8789-325530D8F944}">
      <dgm:prSet custT="1"/>
      <dgm:spPr/>
      <dgm:t>
        <a:bodyPr/>
        <a:lstStyle/>
        <a:p>
          <a:r>
            <a:rPr lang="en-GB" sz="1600" dirty="0"/>
            <a:t>You may have tutorial sessions or lectures as well as working in small groups depending on your choice of project.</a:t>
          </a:r>
          <a:endParaRPr lang="en-US" sz="1600" dirty="0"/>
        </a:p>
      </dgm:t>
    </dgm:pt>
    <dgm:pt modelId="{EDDD2ED8-766F-4D0C-8FC3-A749C4886BB6}" type="parTrans" cxnId="{F7382F09-8561-46B8-8F2C-5DDE2C5E93E6}">
      <dgm:prSet/>
      <dgm:spPr/>
      <dgm:t>
        <a:bodyPr/>
        <a:lstStyle/>
        <a:p>
          <a:endParaRPr lang="en-US" sz="2000"/>
        </a:p>
      </dgm:t>
    </dgm:pt>
    <dgm:pt modelId="{E03D7826-5D5E-4CF1-A297-40F23737034A}" type="sibTrans" cxnId="{F7382F09-8561-46B8-8F2C-5DDE2C5E93E6}">
      <dgm:prSet/>
      <dgm:spPr/>
      <dgm:t>
        <a:bodyPr/>
        <a:lstStyle/>
        <a:p>
          <a:endParaRPr lang="en-US" sz="2000"/>
        </a:p>
      </dgm:t>
    </dgm:pt>
    <dgm:pt modelId="{9576CE01-C44F-46AD-A1B4-B1372339885F}">
      <dgm:prSet phldr="0"/>
      <dgm:spPr/>
      <dgm:t>
        <a:bodyPr/>
        <a:lstStyle/>
        <a:p>
          <a:pPr rtl="0"/>
          <a:r>
            <a:rPr lang="en-GB" sz="1600" dirty="0"/>
            <a:t>It will be an important part of your coursework for the forthcoming year and hopefully beyond and into your chosen career pa</a:t>
          </a:r>
          <a:r>
            <a:rPr lang="en-GB" sz="1600" dirty="0">
              <a:latin typeface="Calibri"/>
              <a:cs typeface="Calibri"/>
            </a:rPr>
            <a:t>th</a:t>
          </a:r>
          <a:r>
            <a:rPr lang="en-GB" dirty="0">
              <a:latin typeface="Calibri"/>
              <a:cs typeface="Calibri"/>
            </a:rPr>
            <a:t> – so choose wisely!</a:t>
          </a:r>
        </a:p>
      </dgm:t>
    </dgm:pt>
    <dgm:pt modelId="{09D04208-8C17-4579-AECF-5D4AA89FA317}" type="parTrans" cxnId="{B7DB7E12-F59E-42F0-AEBA-DEBC06253ABE}">
      <dgm:prSet/>
      <dgm:spPr/>
    </dgm:pt>
    <dgm:pt modelId="{79406771-A881-4877-BE05-BF7A58EDEF87}" type="sibTrans" cxnId="{B7DB7E12-F59E-42F0-AEBA-DEBC06253ABE}">
      <dgm:prSet/>
      <dgm:spPr/>
    </dgm:pt>
    <dgm:pt modelId="{C41524AD-D924-4C4E-8F73-DF0D1C182EAB}" type="pres">
      <dgm:prSet presAssocID="{60B1EB86-AF08-437A-B5A1-D1FE0B55C6A2}" presName="vert0" presStyleCnt="0">
        <dgm:presLayoutVars>
          <dgm:dir/>
          <dgm:animOne val="branch"/>
          <dgm:animLvl val="lvl"/>
        </dgm:presLayoutVars>
      </dgm:prSet>
      <dgm:spPr/>
    </dgm:pt>
    <dgm:pt modelId="{DE704B18-D33F-C342-A180-1057A8ED2997}" type="pres">
      <dgm:prSet presAssocID="{45DC64C5-EE9E-4ED1-A63B-27D54D411ED3}" presName="thickLine" presStyleLbl="alignNode1" presStyleIdx="0" presStyleCnt="7"/>
      <dgm:spPr/>
    </dgm:pt>
    <dgm:pt modelId="{C88CF2EA-6DDA-0D43-96DC-93524F1BEABB}" type="pres">
      <dgm:prSet presAssocID="{45DC64C5-EE9E-4ED1-A63B-27D54D411ED3}" presName="horz1" presStyleCnt="0"/>
      <dgm:spPr/>
    </dgm:pt>
    <dgm:pt modelId="{DD400CB4-456E-6746-B49A-DE7976933C1A}" type="pres">
      <dgm:prSet presAssocID="{45DC64C5-EE9E-4ED1-A63B-27D54D411ED3}" presName="tx1" presStyleLbl="revTx" presStyleIdx="0" presStyleCnt="7"/>
      <dgm:spPr/>
    </dgm:pt>
    <dgm:pt modelId="{35F9B89D-AEBF-3C43-822B-4433C946C589}" type="pres">
      <dgm:prSet presAssocID="{45DC64C5-EE9E-4ED1-A63B-27D54D411ED3}" presName="vert1" presStyleCnt="0"/>
      <dgm:spPr/>
    </dgm:pt>
    <dgm:pt modelId="{1FB11155-846C-41C2-B793-145663137FE3}" type="pres">
      <dgm:prSet presAssocID="{9576CE01-C44F-46AD-A1B4-B1372339885F}" presName="thickLine" presStyleLbl="alignNode1" presStyleIdx="1" presStyleCnt="7"/>
      <dgm:spPr/>
    </dgm:pt>
    <dgm:pt modelId="{EAC067D4-32BD-4939-AB87-212B3C9C902E}" type="pres">
      <dgm:prSet presAssocID="{9576CE01-C44F-46AD-A1B4-B1372339885F}" presName="horz1" presStyleCnt="0"/>
      <dgm:spPr/>
    </dgm:pt>
    <dgm:pt modelId="{B5C1D2FB-51F0-4929-89B2-0B1CFF2621D6}" type="pres">
      <dgm:prSet presAssocID="{9576CE01-C44F-46AD-A1B4-B1372339885F}" presName="tx1" presStyleLbl="revTx" presStyleIdx="1" presStyleCnt="7"/>
      <dgm:spPr/>
    </dgm:pt>
    <dgm:pt modelId="{8725CE28-7B55-42D0-8314-880A10401B5E}" type="pres">
      <dgm:prSet presAssocID="{9576CE01-C44F-46AD-A1B4-B1372339885F}" presName="vert1" presStyleCnt="0"/>
      <dgm:spPr/>
    </dgm:pt>
    <dgm:pt modelId="{75339383-5745-CB47-907B-476880668775}" type="pres">
      <dgm:prSet presAssocID="{4529078C-FE0B-452F-AF6C-BEA99BCA8CEC}" presName="thickLine" presStyleLbl="alignNode1" presStyleIdx="2" presStyleCnt="7"/>
      <dgm:spPr/>
    </dgm:pt>
    <dgm:pt modelId="{E5BBD06D-FC96-6D40-8C46-0F3A9DF98F8E}" type="pres">
      <dgm:prSet presAssocID="{4529078C-FE0B-452F-AF6C-BEA99BCA8CEC}" presName="horz1" presStyleCnt="0"/>
      <dgm:spPr/>
    </dgm:pt>
    <dgm:pt modelId="{2F5505AC-4A2D-5F44-9729-3295BE9D0838}" type="pres">
      <dgm:prSet presAssocID="{4529078C-FE0B-452F-AF6C-BEA99BCA8CEC}" presName="tx1" presStyleLbl="revTx" presStyleIdx="2" presStyleCnt="7"/>
      <dgm:spPr/>
    </dgm:pt>
    <dgm:pt modelId="{FDB3FD58-9671-334D-9B62-C23803B25B4D}" type="pres">
      <dgm:prSet presAssocID="{4529078C-FE0B-452F-AF6C-BEA99BCA8CEC}" presName="vert1" presStyleCnt="0"/>
      <dgm:spPr/>
    </dgm:pt>
    <dgm:pt modelId="{5DD55BE4-8D1C-314A-95A2-524D2AFD33E4}" type="pres">
      <dgm:prSet presAssocID="{D6EC37F7-FDDA-4977-8C9F-DABC44C8FE05}" presName="thickLine" presStyleLbl="alignNode1" presStyleIdx="3" presStyleCnt="7"/>
      <dgm:spPr/>
    </dgm:pt>
    <dgm:pt modelId="{49258F31-BB70-6D4B-B307-9CCD21F76663}" type="pres">
      <dgm:prSet presAssocID="{D6EC37F7-FDDA-4977-8C9F-DABC44C8FE05}" presName="horz1" presStyleCnt="0"/>
      <dgm:spPr/>
    </dgm:pt>
    <dgm:pt modelId="{CF594085-CC2D-8C41-A74A-AF483EB5E788}" type="pres">
      <dgm:prSet presAssocID="{D6EC37F7-FDDA-4977-8C9F-DABC44C8FE05}" presName="tx1" presStyleLbl="revTx" presStyleIdx="3" presStyleCnt="7"/>
      <dgm:spPr/>
    </dgm:pt>
    <dgm:pt modelId="{54BBA3BD-622B-634B-907A-9D7F56CE30CE}" type="pres">
      <dgm:prSet presAssocID="{D6EC37F7-FDDA-4977-8C9F-DABC44C8FE05}" presName="vert1" presStyleCnt="0"/>
      <dgm:spPr/>
    </dgm:pt>
    <dgm:pt modelId="{7214664F-F48B-1E4F-B959-06CDB57A4F59}" type="pres">
      <dgm:prSet presAssocID="{01E3E9D2-34AA-4BCB-9E62-E5327E9CCBA5}" presName="thickLine" presStyleLbl="alignNode1" presStyleIdx="4" presStyleCnt="7"/>
      <dgm:spPr/>
    </dgm:pt>
    <dgm:pt modelId="{3FFC0A1B-40C7-4241-B907-81DF50630442}" type="pres">
      <dgm:prSet presAssocID="{01E3E9D2-34AA-4BCB-9E62-E5327E9CCBA5}" presName="horz1" presStyleCnt="0"/>
      <dgm:spPr/>
    </dgm:pt>
    <dgm:pt modelId="{C128EBA3-9DB4-164F-A361-89F1E2422B1A}" type="pres">
      <dgm:prSet presAssocID="{01E3E9D2-34AA-4BCB-9E62-E5327E9CCBA5}" presName="tx1" presStyleLbl="revTx" presStyleIdx="4" presStyleCnt="7"/>
      <dgm:spPr/>
    </dgm:pt>
    <dgm:pt modelId="{59B6F077-DC85-2D49-9FC3-7C944CD3F3B2}" type="pres">
      <dgm:prSet presAssocID="{01E3E9D2-34AA-4BCB-9E62-E5327E9CCBA5}" presName="vert1" presStyleCnt="0"/>
      <dgm:spPr/>
    </dgm:pt>
    <dgm:pt modelId="{FC9CB81C-7C53-BD41-BBBF-381E9C778E20}" type="pres">
      <dgm:prSet presAssocID="{AD727A98-5243-44CF-9438-756DCFA4578F}" presName="thickLine" presStyleLbl="alignNode1" presStyleIdx="5" presStyleCnt="7"/>
      <dgm:spPr/>
    </dgm:pt>
    <dgm:pt modelId="{200DFAB5-A92E-864C-BDAB-3D898EBFD08A}" type="pres">
      <dgm:prSet presAssocID="{AD727A98-5243-44CF-9438-756DCFA4578F}" presName="horz1" presStyleCnt="0"/>
      <dgm:spPr/>
    </dgm:pt>
    <dgm:pt modelId="{BEEBD472-4D1C-A24E-B616-04CAC0237745}" type="pres">
      <dgm:prSet presAssocID="{AD727A98-5243-44CF-9438-756DCFA4578F}" presName="tx1" presStyleLbl="revTx" presStyleIdx="5" presStyleCnt="7"/>
      <dgm:spPr/>
    </dgm:pt>
    <dgm:pt modelId="{310BE1FA-0099-F84E-858F-A004E4A82928}" type="pres">
      <dgm:prSet presAssocID="{AD727A98-5243-44CF-9438-756DCFA4578F}" presName="vert1" presStyleCnt="0"/>
      <dgm:spPr/>
    </dgm:pt>
    <dgm:pt modelId="{DC7050B4-CEBD-B642-86E2-F358EFD80226}" type="pres">
      <dgm:prSet presAssocID="{8AB77A25-73ED-44A4-8789-325530D8F944}" presName="thickLine" presStyleLbl="alignNode1" presStyleIdx="6" presStyleCnt="7"/>
      <dgm:spPr/>
    </dgm:pt>
    <dgm:pt modelId="{8B8D054A-FF64-CD4A-AF92-B4E7E594F911}" type="pres">
      <dgm:prSet presAssocID="{8AB77A25-73ED-44A4-8789-325530D8F944}" presName="horz1" presStyleCnt="0"/>
      <dgm:spPr/>
    </dgm:pt>
    <dgm:pt modelId="{729F7E38-3142-494C-88C7-130B5B503AFA}" type="pres">
      <dgm:prSet presAssocID="{8AB77A25-73ED-44A4-8789-325530D8F944}" presName="tx1" presStyleLbl="revTx" presStyleIdx="6" presStyleCnt="7"/>
      <dgm:spPr/>
    </dgm:pt>
    <dgm:pt modelId="{E8F4AA42-09EA-C943-84B3-4F69916E1E6B}" type="pres">
      <dgm:prSet presAssocID="{8AB77A25-73ED-44A4-8789-325530D8F944}" presName="vert1" presStyleCnt="0"/>
      <dgm:spPr/>
    </dgm:pt>
  </dgm:ptLst>
  <dgm:cxnLst>
    <dgm:cxn modelId="{D5B04601-BDC7-0C46-BE52-D93198D94E51}" type="presOf" srcId="{60B1EB86-AF08-437A-B5A1-D1FE0B55C6A2}" destId="{C41524AD-D924-4C4E-8F73-DF0D1C182EAB}" srcOrd="0" destOrd="0" presId="urn:microsoft.com/office/officeart/2008/layout/LinedList"/>
    <dgm:cxn modelId="{F7382F09-8561-46B8-8F2C-5DDE2C5E93E6}" srcId="{60B1EB86-AF08-437A-B5A1-D1FE0B55C6A2}" destId="{8AB77A25-73ED-44A4-8789-325530D8F944}" srcOrd="6" destOrd="0" parTransId="{EDDD2ED8-766F-4D0C-8FC3-A749C4886BB6}" sibTransId="{E03D7826-5D5E-4CF1-A297-40F23737034A}"/>
    <dgm:cxn modelId="{B7DB7E12-F59E-42F0-AEBA-DEBC06253ABE}" srcId="{60B1EB86-AF08-437A-B5A1-D1FE0B55C6A2}" destId="{9576CE01-C44F-46AD-A1B4-B1372339885F}" srcOrd="1" destOrd="0" parTransId="{09D04208-8C17-4579-AECF-5D4AA89FA317}" sibTransId="{79406771-A881-4877-BE05-BF7A58EDEF87}"/>
    <dgm:cxn modelId="{76ABC614-FFC1-47EC-B22A-D889E8835D0A}" srcId="{60B1EB86-AF08-437A-B5A1-D1FE0B55C6A2}" destId="{45DC64C5-EE9E-4ED1-A63B-27D54D411ED3}" srcOrd="0" destOrd="0" parTransId="{37F85C6B-AF1D-47D3-8AED-03BC5882B83C}" sibTransId="{09BB5AE2-B9DA-47DB-95B3-877FFD7CBC9A}"/>
    <dgm:cxn modelId="{0F37A939-A734-4F20-A7F6-842F3F1A46E1}" type="presOf" srcId="{9576CE01-C44F-46AD-A1B4-B1372339885F}" destId="{B5C1D2FB-51F0-4929-89B2-0B1CFF2621D6}" srcOrd="0" destOrd="0" presId="urn:microsoft.com/office/officeart/2008/layout/LinedList"/>
    <dgm:cxn modelId="{A4BA543D-AA8B-44F3-B0EA-DED01CD11809}" type="presOf" srcId="{D6EC37F7-FDDA-4977-8C9F-DABC44C8FE05}" destId="{CF594085-CC2D-8C41-A74A-AF483EB5E788}" srcOrd="0" destOrd="0" presId="urn:microsoft.com/office/officeart/2008/layout/LinedList"/>
    <dgm:cxn modelId="{3F623460-6CDB-4D41-BE07-16664F09289A}" type="presOf" srcId="{45DC64C5-EE9E-4ED1-A63B-27D54D411ED3}" destId="{DD400CB4-456E-6746-B49A-DE7976933C1A}" srcOrd="0" destOrd="0" presId="urn:microsoft.com/office/officeart/2008/layout/LinedList"/>
    <dgm:cxn modelId="{DEAAA854-6072-4048-B40A-F7AC5EE83FE3}" type="presOf" srcId="{AD727A98-5243-44CF-9438-756DCFA4578F}" destId="{BEEBD472-4D1C-A24E-B616-04CAC0237745}" srcOrd="0" destOrd="0" presId="urn:microsoft.com/office/officeart/2008/layout/LinedList"/>
    <dgm:cxn modelId="{F5A51194-81BD-4A48-8DA6-8C33D50EE842}" srcId="{60B1EB86-AF08-437A-B5A1-D1FE0B55C6A2}" destId="{4529078C-FE0B-452F-AF6C-BEA99BCA8CEC}" srcOrd="2" destOrd="0" parTransId="{284C807A-CFFD-4164-B7EE-B2C9956FA235}" sibTransId="{11F48D31-6A19-4C55-AAE1-A54E373686F7}"/>
    <dgm:cxn modelId="{9DDFE0B4-28A4-4B55-B29A-CDFD594318EF}" srcId="{60B1EB86-AF08-437A-B5A1-D1FE0B55C6A2}" destId="{01E3E9D2-34AA-4BCB-9E62-E5327E9CCBA5}" srcOrd="4" destOrd="0" parTransId="{D9C60567-5CE2-4C98-8CB9-41BA36184227}" sibTransId="{1F73368A-A725-4442-83AB-BDC61877C5EE}"/>
    <dgm:cxn modelId="{400895BD-87EE-4730-8C9F-D5C9A0541973}" srcId="{60B1EB86-AF08-437A-B5A1-D1FE0B55C6A2}" destId="{AD727A98-5243-44CF-9438-756DCFA4578F}" srcOrd="5" destOrd="0" parTransId="{79BB9FFC-4C07-4C10-A781-8AD69DB96318}" sibTransId="{C2EB1798-5C58-46C5-A2D5-54284F9CBAE5}"/>
    <dgm:cxn modelId="{016A30CF-8E22-42DA-869D-DF57AABF908C}" type="presOf" srcId="{01E3E9D2-34AA-4BCB-9E62-E5327E9CCBA5}" destId="{C128EBA3-9DB4-164F-A361-89F1E2422B1A}" srcOrd="0" destOrd="0" presId="urn:microsoft.com/office/officeart/2008/layout/LinedList"/>
    <dgm:cxn modelId="{7A0992DD-7ECB-4784-B248-0393A80C5E9C}" type="presOf" srcId="{4529078C-FE0B-452F-AF6C-BEA99BCA8CEC}" destId="{2F5505AC-4A2D-5F44-9729-3295BE9D0838}" srcOrd="0" destOrd="0" presId="urn:microsoft.com/office/officeart/2008/layout/LinedList"/>
    <dgm:cxn modelId="{00C50DE1-2E32-495D-BBA9-A788468F6A9E}" type="presOf" srcId="{8AB77A25-73ED-44A4-8789-325530D8F944}" destId="{729F7E38-3142-494C-88C7-130B5B503AFA}" srcOrd="0" destOrd="0" presId="urn:microsoft.com/office/officeart/2008/layout/LinedList"/>
    <dgm:cxn modelId="{1A3ACAEB-1F72-4E54-B9B8-8114367248B5}" srcId="{60B1EB86-AF08-437A-B5A1-D1FE0B55C6A2}" destId="{D6EC37F7-FDDA-4977-8C9F-DABC44C8FE05}" srcOrd="3" destOrd="0" parTransId="{655987C5-F612-4814-B002-ADA1CBB14401}" sibTransId="{3D6A8355-E8EE-46D9-B140-B6EFB37A6567}"/>
    <dgm:cxn modelId="{A0AB8470-3268-4504-8A1F-08024135542B}" type="presParOf" srcId="{C41524AD-D924-4C4E-8F73-DF0D1C182EAB}" destId="{DE704B18-D33F-C342-A180-1057A8ED2997}" srcOrd="0" destOrd="0" presId="urn:microsoft.com/office/officeart/2008/layout/LinedList"/>
    <dgm:cxn modelId="{3B7C7D3D-E1F8-49FA-A78B-BB1FE61D87A8}" type="presParOf" srcId="{C41524AD-D924-4C4E-8F73-DF0D1C182EAB}" destId="{C88CF2EA-6DDA-0D43-96DC-93524F1BEABB}" srcOrd="1" destOrd="0" presId="urn:microsoft.com/office/officeart/2008/layout/LinedList"/>
    <dgm:cxn modelId="{C76F281B-17EA-4491-905E-4B5C650C297F}" type="presParOf" srcId="{C88CF2EA-6DDA-0D43-96DC-93524F1BEABB}" destId="{DD400CB4-456E-6746-B49A-DE7976933C1A}" srcOrd="0" destOrd="0" presId="urn:microsoft.com/office/officeart/2008/layout/LinedList"/>
    <dgm:cxn modelId="{7FA9EC06-1485-4B40-8A88-E7A8E88FB10B}" type="presParOf" srcId="{C88CF2EA-6DDA-0D43-96DC-93524F1BEABB}" destId="{35F9B89D-AEBF-3C43-822B-4433C946C589}" srcOrd="1" destOrd="0" presId="urn:microsoft.com/office/officeart/2008/layout/LinedList"/>
    <dgm:cxn modelId="{E379C32D-9191-4EE2-934A-147992CFE026}" type="presParOf" srcId="{C41524AD-D924-4C4E-8F73-DF0D1C182EAB}" destId="{1FB11155-846C-41C2-B793-145663137FE3}" srcOrd="2" destOrd="0" presId="urn:microsoft.com/office/officeart/2008/layout/LinedList"/>
    <dgm:cxn modelId="{2D823C79-499E-4812-ABF3-8F8BDD03CFCA}" type="presParOf" srcId="{C41524AD-D924-4C4E-8F73-DF0D1C182EAB}" destId="{EAC067D4-32BD-4939-AB87-212B3C9C902E}" srcOrd="3" destOrd="0" presId="urn:microsoft.com/office/officeart/2008/layout/LinedList"/>
    <dgm:cxn modelId="{A87540A2-A47B-46E2-8844-9535E251D96C}" type="presParOf" srcId="{EAC067D4-32BD-4939-AB87-212B3C9C902E}" destId="{B5C1D2FB-51F0-4929-89B2-0B1CFF2621D6}" srcOrd="0" destOrd="0" presId="urn:microsoft.com/office/officeart/2008/layout/LinedList"/>
    <dgm:cxn modelId="{65026F12-3D66-47EF-8921-CAE68E72D26D}" type="presParOf" srcId="{EAC067D4-32BD-4939-AB87-212B3C9C902E}" destId="{8725CE28-7B55-42D0-8314-880A10401B5E}" srcOrd="1" destOrd="0" presId="urn:microsoft.com/office/officeart/2008/layout/LinedList"/>
    <dgm:cxn modelId="{01AF9E3F-999A-4264-8D48-DD275C0A4AC2}" type="presParOf" srcId="{C41524AD-D924-4C4E-8F73-DF0D1C182EAB}" destId="{75339383-5745-CB47-907B-476880668775}" srcOrd="4" destOrd="0" presId="urn:microsoft.com/office/officeart/2008/layout/LinedList"/>
    <dgm:cxn modelId="{3FAAEC65-B613-484F-9923-94DBD9CEB957}" type="presParOf" srcId="{C41524AD-D924-4C4E-8F73-DF0D1C182EAB}" destId="{E5BBD06D-FC96-6D40-8C46-0F3A9DF98F8E}" srcOrd="5" destOrd="0" presId="urn:microsoft.com/office/officeart/2008/layout/LinedList"/>
    <dgm:cxn modelId="{7C496719-BC83-4ADC-AB6D-0D82CC349AD5}" type="presParOf" srcId="{E5BBD06D-FC96-6D40-8C46-0F3A9DF98F8E}" destId="{2F5505AC-4A2D-5F44-9729-3295BE9D0838}" srcOrd="0" destOrd="0" presId="urn:microsoft.com/office/officeart/2008/layout/LinedList"/>
    <dgm:cxn modelId="{F1D714FA-7D6B-42D2-A7AA-879E29D06B8D}" type="presParOf" srcId="{E5BBD06D-FC96-6D40-8C46-0F3A9DF98F8E}" destId="{FDB3FD58-9671-334D-9B62-C23803B25B4D}" srcOrd="1" destOrd="0" presId="urn:microsoft.com/office/officeart/2008/layout/LinedList"/>
    <dgm:cxn modelId="{22076DFE-4E55-4398-8D0E-298388C85C6D}" type="presParOf" srcId="{C41524AD-D924-4C4E-8F73-DF0D1C182EAB}" destId="{5DD55BE4-8D1C-314A-95A2-524D2AFD33E4}" srcOrd="6" destOrd="0" presId="urn:microsoft.com/office/officeart/2008/layout/LinedList"/>
    <dgm:cxn modelId="{1C8D1275-77EA-4FE5-B6EE-640A3559122F}" type="presParOf" srcId="{C41524AD-D924-4C4E-8F73-DF0D1C182EAB}" destId="{49258F31-BB70-6D4B-B307-9CCD21F76663}" srcOrd="7" destOrd="0" presId="urn:microsoft.com/office/officeart/2008/layout/LinedList"/>
    <dgm:cxn modelId="{EED2E256-AFDF-46D3-879C-673F8FA2FE1B}" type="presParOf" srcId="{49258F31-BB70-6D4B-B307-9CCD21F76663}" destId="{CF594085-CC2D-8C41-A74A-AF483EB5E788}" srcOrd="0" destOrd="0" presId="urn:microsoft.com/office/officeart/2008/layout/LinedList"/>
    <dgm:cxn modelId="{F2D78041-10F1-4327-BF59-43E347F48C7A}" type="presParOf" srcId="{49258F31-BB70-6D4B-B307-9CCD21F76663}" destId="{54BBA3BD-622B-634B-907A-9D7F56CE30CE}" srcOrd="1" destOrd="0" presId="urn:microsoft.com/office/officeart/2008/layout/LinedList"/>
    <dgm:cxn modelId="{60775BE5-32A0-43DD-845A-2DE0CECAABF9}" type="presParOf" srcId="{C41524AD-D924-4C4E-8F73-DF0D1C182EAB}" destId="{7214664F-F48B-1E4F-B959-06CDB57A4F59}" srcOrd="8" destOrd="0" presId="urn:microsoft.com/office/officeart/2008/layout/LinedList"/>
    <dgm:cxn modelId="{326D507F-9D24-423C-A31F-C5BD60E1031F}" type="presParOf" srcId="{C41524AD-D924-4C4E-8F73-DF0D1C182EAB}" destId="{3FFC0A1B-40C7-4241-B907-81DF50630442}" srcOrd="9" destOrd="0" presId="urn:microsoft.com/office/officeart/2008/layout/LinedList"/>
    <dgm:cxn modelId="{60879C3D-3B82-4D2C-B737-68DB4EA50CBC}" type="presParOf" srcId="{3FFC0A1B-40C7-4241-B907-81DF50630442}" destId="{C128EBA3-9DB4-164F-A361-89F1E2422B1A}" srcOrd="0" destOrd="0" presId="urn:microsoft.com/office/officeart/2008/layout/LinedList"/>
    <dgm:cxn modelId="{CEC0D090-45D9-47EF-8F5C-ED6AF9268220}" type="presParOf" srcId="{3FFC0A1B-40C7-4241-B907-81DF50630442}" destId="{59B6F077-DC85-2D49-9FC3-7C944CD3F3B2}" srcOrd="1" destOrd="0" presId="urn:microsoft.com/office/officeart/2008/layout/LinedList"/>
    <dgm:cxn modelId="{2FC595DF-6B68-4448-9713-0BE44529B7C5}" type="presParOf" srcId="{C41524AD-D924-4C4E-8F73-DF0D1C182EAB}" destId="{FC9CB81C-7C53-BD41-BBBF-381E9C778E20}" srcOrd="10" destOrd="0" presId="urn:microsoft.com/office/officeart/2008/layout/LinedList"/>
    <dgm:cxn modelId="{F69D4E1D-7594-4095-B1CE-42AB4E53D48B}" type="presParOf" srcId="{C41524AD-D924-4C4E-8F73-DF0D1C182EAB}" destId="{200DFAB5-A92E-864C-BDAB-3D898EBFD08A}" srcOrd="11" destOrd="0" presId="urn:microsoft.com/office/officeart/2008/layout/LinedList"/>
    <dgm:cxn modelId="{F56F5A0D-731B-4B75-B61C-D96AB39C9F09}" type="presParOf" srcId="{200DFAB5-A92E-864C-BDAB-3D898EBFD08A}" destId="{BEEBD472-4D1C-A24E-B616-04CAC0237745}" srcOrd="0" destOrd="0" presId="urn:microsoft.com/office/officeart/2008/layout/LinedList"/>
    <dgm:cxn modelId="{A5DDED9D-98A6-417B-976F-FD0FF1B54554}" type="presParOf" srcId="{200DFAB5-A92E-864C-BDAB-3D898EBFD08A}" destId="{310BE1FA-0099-F84E-858F-A004E4A82928}" srcOrd="1" destOrd="0" presId="urn:microsoft.com/office/officeart/2008/layout/LinedList"/>
    <dgm:cxn modelId="{C109BB8B-8186-4503-9161-09614633045C}" type="presParOf" srcId="{C41524AD-D924-4C4E-8F73-DF0D1C182EAB}" destId="{DC7050B4-CEBD-B642-86E2-F358EFD80226}" srcOrd="12" destOrd="0" presId="urn:microsoft.com/office/officeart/2008/layout/LinedList"/>
    <dgm:cxn modelId="{08F97E18-39C0-4A11-9B21-7FE5FD7E5083}" type="presParOf" srcId="{C41524AD-D924-4C4E-8F73-DF0D1C182EAB}" destId="{8B8D054A-FF64-CD4A-AF92-B4E7E594F911}" srcOrd="13" destOrd="0" presId="urn:microsoft.com/office/officeart/2008/layout/LinedList"/>
    <dgm:cxn modelId="{10E8FFE1-B93B-4E39-A751-5F6EB5145C25}" type="presParOf" srcId="{8B8D054A-FF64-CD4A-AF92-B4E7E594F911}" destId="{729F7E38-3142-494C-88C7-130B5B503AFA}" srcOrd="0" destOrd="0" presId="urn:microsoft.com/office/officeart/2008/layout/LinedList"/>
    <dgm:cxn modelId="{4786E7A4-C4C5-4A07-838D-038A2DDD638D}" type="presParOf" srcId="{8B8D054A-FF64-CD4A-AF92-B4E7E594F911}" destId="{E8F4AA42-09EA-C943-84B3-4F69916E1E6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A3B0AB-3F70-4A38-B4C0-E9730EDBE27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0B63BD2-D7FB-4D2E-A16D-9F409AF19AE6}">
      <dgm:prSet/>
      <dgm:spPr/>
      <dgm:t>
        <a:bodyPr/>
        <a:lstStyle/>
        <a:p>
          <a:pPr>
            <a:lnSpc>
              <a:spcPct val="100000"/>
            </a:lnSpc>
          </a:pPr>
          <a:r>
            <a:rPr lang="en-US" b="1"/>
            <a:t>‘</a:t>
          </a:r>
          <a:r>
            <a:rPr lang="en-US" b="1" i="1"/>
            <a:t>Identification of an appropriate topic….’</a:t>
          </a:r>
          <a:endParaRPr lang="en-US"/>
        </a:p>
      </dgm:t>
    </dgm:pt>
    <dgm:pt modelId="{EB0CBFC1-C366-4CC1-A699-F48E41103977}" type="parTrans" cxnId="{318D8F1D-F125-49DF-9E5D-55D3DB77909F}">
      <dgm:prSet/>
      <dgm:spPr/>
      <dgm:t>
        <a:bodyPr/>
        <a:lstStyle/>
        <a:p>
          <a:endParaRPr lang="en-US"/>
        </a:p>
      </dgm:t>
    </dgm:pt>
    <dgm:pt modelId="{11A3DAC0-C156-4C81-A545-315C84F3AEEB}" type="sibTrans" cxnId="{318D8F1D-F125-49DF-9E5D-55D3DB77909F}">
      <dgm:prSet/>
      <dgm:spPr/>
      <dgm:t>
        <a:bodyPr/>
        <a:lstStyle/>
        <a:p>
          <a:endParaRPr lang="en-US"/>
        </a:p>
      </dgm:t>
    </dgm:pt>
    <dgm:pt modelId="{F69DAEE5-898E-4A2C-BDF0-5E8521E5EEAE}">
      <dgm:prSet/>
      <dgm:spPr/>
      <dgm:t>
        <a:bodyPr/>
        <a:lstStyle/>
        <a:p>
          <a:pPr>
            <a:lnSpc>
              <a:spcPct val="100000"/>
            </a:lnSpc>
          </a:pPr>
          <a:r>
            <a:rPr lang="en-US" i="1"/>
            <a:t>How do I choose?</a:t>
          </a:r>
          <a:endParaRPr lang="en-US"/>
        </a:p>
      </dgm:t>
    </dgm:pt>
    <dgm:pt modelId="{6D3F16BC-E83D-46D6-A781-D2ACE908D582}" type="parTrans" cxnId="{5DDC3A31-8427-4DC3-8D5E-20DE3AC2D961}">
      <dgm:prSet/>
      <dgm:spPr/>
      <dgm:t>
        <a:bodyPr/>
        <a:lstStyle/>
        <a:p>
          <a:endParaRPr lang="en-US"/>
        </a:p>
      </dgm:t>
    </dgm:pt>
    <dgm:pt modelId="{8DCD2919-4247-49A5-8C5C-619718C3C2B8}" type="sibTrans" cxnId="{5DDC3A31-8427-4DC3-8D5E-20DE3AC2D961}">
      <dgm:prSet/>
      <dgm:spPr/>
      <dgm:t>
        <a:bodyPr/>
        <a:lstStyle/>
        <a:p>
          <a:endParaRPr lang="en-US"/>
        </a:p>
      </dgm:t>
    </dgm:pt>
    <dgm:pt modelId="{77F79860-1183-4FAE-A342-8EDD999D7446}">
      <dgm:prSet/>
      <dgm:spPr/>
      <dgm:t>
        <a:bodyPr/>
        <a:lstStyle/>
        <a:p>
          <a:pPr>
            <a:lnSpc>
              <a:spcPct val="100000"/>
            </a:lnSpc>
          </a:pPr>
          <a:r>
            <a:rPr lang="en-US"/>
            <a:t>Is it worthy of an investigation?</a:t>
          </a:r>
        </a:p>
      </dgm:t>
    </dgm:pt>
    <dgm:pt modelId="{3BEC08F6-26B5-4421-A3E6-95B18C2E5AFD}" type="parTrans" cxnId="{A2111B77-2E02-463E-90A3-2ADA9061A39B}">
      <dgm:prSet/>
      <dgm:spPr/>
      <dgm:t>
        <a:bodyPr/>
        <a:lstStyle/>
        <a:p>
          <a:endParaRPr lang="en-US"/>
        </a:p>
      </dgm:t>
    </dgm:pt>
    <dgm:pt modelId="{DD297DA1-00F4-4AE4-989F-F1F6F9087FEC}" type="sibTrans" cxnId="{A2111B77-2E02-463E-90A3-2ADA9061A39B}">
      <dgm:prSet/>
      <dgm:spPr/>
      <dgm:t>
        <a:bodyPr/>
        <a:lstStyle/>
        <a:p>
          <a:endParaRPr lang="en-US"/>
        </a:p>
      </dgm:t>
    </dgm:pt>
    <dgm:pt modelId="{451FC120-9B93-4705-A053-EFBBCB8B8E67}">
      <dgm:prSet/>
      <dgm:spPr/>
      <dgm:t>
        <a:bodyPr/>
        <a:lstStyle/>
        <a:p>
          <a:pPr>
            <a:lnSpc>
              <a:spcPct val="100000"/>
            </a:lnSpc>
          </a:pPr>
          <a:r>
            <a:rPr lang="en-US"/>
            <a:t>Is it complex enough? </a:t>
          </a:r>
        </a:p>
      </dgm:t>
    </dgm:pt>
    <dgm:pt modelId="{66A524A7-B718-4CE9-9483-5570804E261F}" type="parTrans" cxnId="{0C86B0A8-63B8-4AA1-B38E-3AA4B50D6A09}">
      <dgm:prSet/>
      <dgm:spPr/>
      <dgm:t>
        <a:bodyPr/>
        <a:lstStyle/>
        <a:p>
          <a:endParaRPr lang="en-US"/>
        </a:p>
      </dgm:t>
    </dgm:pt>
    <dgm:pt modelId="{C7758DE8-C053-40A3-AA92-ADEBF28A7B0C}" type="sibTrans" cxnId="{0C86B0A8-63B8-4AA1-B38E-3AA4B50D6A09}">
      <dgm:prSet/>
      <dgm:spPr/>
      <dgm:t>
        <a:bodyPr/>
        <a:lstStyle/>
        <a:p>
          <a:endParaRPr lang="en-US"/>
        </a:p>
      </dgm:t>
    </dgm:pt>
    <dgm:pt modelId="{A64D540A-6BA8-49EE-B45B-19BEFC24C818}">
      <dgm:prSet/>
      <dgm:spPr/>
      <dgm:t>
        <a:bodyPr/>
        <a:lstStyle/>
        <a:p>
          <a:pPr>
            <a:lnSpc>
              <a:spcPct val="100000"/>
            </a:lnSpc>
          </a:pPr>
          <a:r>
            <a:rPr lang="en-US"/>
            <a:t>Does it have enough depth/room for research and development?</a:t>
          </a:r>
        </a:p>
      </dgm:t>
    </dgm:pt>
    <dgm:pt modelId="{DD022F12-6C8E-4759-98A6-A2A2CB0B7588}" type="parTrans" cxnId="{0859D039-7E8E-4606-91EC-529DCA6CEDDF}">
      <dgm:prSet/>
      <dgm:spPr/>
      <dgm:t>
        <a:bodyPr/>
        <a:lstStyle/>
        <a:p>
          <a:endParaRPr lang="en-US"/>
        </a:p>
      </dgm:t>
    </dgm:pt>
    <dgm:pt modelId="{C99D3221-BE9B-4165-B3E1-BAA004BE78ED}" type="sibTrans" cxnId="{0859D039-7E8E-4606-91EC-529DCA6CEDDF}">
      <dgm:prSet/>
      <dgm:spPr/>
      <dgm:t>
        <a:bodyPr/>
        <a:lstStyle/>
        <a:p>
          <a:endParaRPr lang="en-US"/>
        </a:p>
      </dgm:t>
    </dgm:pt>
    <dgm:pt modelId="{F4ECB552-3D4A-433D-833E-9FE790B5FAC4}">
      <dgm:prSet/>
      <dgm:spPr/>
      <dgm:t>
        <a:bodyPr/>
        <a:lstStyle/>
        <a:p>
          <a:pPr>
            <a:lnSpc>
              <a:spcPct val="100000"/>
            </a:lnSpc>
          </a:pPr>
          <a:r>
            <a:rPr lang="en-US" b="1" i="1"/>
            <a:t>‘pertinent to their field of study….’</a:t>
          </a:r>
          <a:endParaRPr lang="en-US"/>
        </a:p>
      </dgm:t>
    </dgm:pt>
    <dgm:pt modelId="{2066D87E-8C1E-4AE0-B64F-C428F88D777C}" type="parTrans" cxnId="{EF1D722B-4BCB-43D9-A827-04D8DA221374}">
      <dgm:prSet/>
      <dgm:spPr/>
      <dgm:t>
        <a:bodyPr/>
        <a:lstStyle/>
        <a:p>
          <a:endParaRPr lang="en-US"/>
        </a:p>
      </dgm:t>
    </dgm:pt>
    <dgm:pt modelId="{FEB73814-54F4-4782-999E-90FA06654F8A}" type="sibTrans" cxnId="{EF1D722B-4BCB-43D9-A827-04D8DA221374}">
      <dgm:prSet/>
      <dgm:spPr/>
      <dgm:t>
        <a:bodyPr/>
        <a:lstStyle/>
        <a:p>
          <a:endParaRPr lang="en-US"/>
        </a:p>
      </dgm:t>
    </dgm:pt>
    <dgm:pt modelId="{C9805679-A879-459B-8893-378BFC0DC3CF}">
      <dgm:prSet/>
      <dgm:spPr/>
      <dgm:t>
        <a:bodyPr/>
        <a:lstStyle/>
        <a:p>
          <a:pPr>
            <a:lnSpc>
              <a:spcPct val="100000"/>
            </a:lnSpc>
          </a:pPr>
          <a:r>
            <a:rPr lang="en-US"/>
            <a:t>Is it informed by your course?</a:t>
          </a:r>
        </a:p>
      </dgm:t>
    </dgm:pt>
    <dgm:pt modelId="{DA184DB4-E7D7-46C0-875E-D056D8138CEF}" type="parTrans" cxnId="{0764CF72-97F6-4384-9305-91C373ABA698}">
      <dgm:prSet/>
      <dgm:spPr/>
      <dgm:t>
        <a:bodyPr/>
        <a:lstStyle/>
        <a:p>
          <a:endParaRPr lang="en-US"/>
        </a:p>
      </dgm:t>
    </dgm:pt>
    <dgm:pt modelId="{CD3DA3C0-E9AF-478B-A5C0-0D73FFE3D1D6}" type="sibTrans" cxnId="{0764CF72-97F6-4384-9305-91C373ABA698}">
      <dgm:prSet/>
      <dgm:spPr/>
      <dgm:t>
        <a:bodyPr/>
        <a:lstStyle/>
        <a:p>
          <a:endParaRPr lang="en-US"/>
        </a:p>
      </dgm:t>
    </dgm:pt>
    <dgm:pt modelId="{B37A022F-1C7C-4DC2-964F-AEA202787104}">
      <dgm:prSet/>
      <dgm:spPr/>
      <dgm:t>
        <a:bodyPr/>
        <a:lstStyle/>
        <a:p>
          <a:pPr>
            <a:lnSpc>
              <a:spcPct val="100000"/>
            </a:lnSpc>
          </a:pPr>
          <a:r>
            <a:rPr lang="en-US"/>
            <a:t>Can you use your skills learned so far?</a:t>
          </a:r>
        </a:p>
      </dgm:t>
    </dgm:pt>
    <dgm:pt modelId="{6830EB11-39C0-4E01-8EA3-5C831B408770}" type="parTrans" cxnId="{D1CEC895-27A9-4DC2-81CF-34A0821C81DA}">
      <dgm:prSet/>
      <dgm:spPr/>
      <dgm:t>
        <a:bodyPr/>
        <a:lstStyle/>
        <a:p>
          <a:endParaRPr lang="en-US"/>
        </a:p>
      </dgm:t>
    </dgm:pt>
    <dgm:pt modelId="{CE1BE86A-5B21-4BA9-9A10-CA16DA597B16}" type="sibTrans" cxnId="{D1CEC895-27A9-4DC2-81CF-34A0821C81DA}">
      <dgm:prSet/>
      <dgm:spPr/>
      <dgm:t>
        <a:bodyPr/>
        <a:lstStyle/>
        <a:p>
          <a:endParaRPr lang="en-US"/>
        </a:p>
      </dgm:t>
    </dgm:pt>
    <dgm:pt modelId="{0F7BA9D0-7615-4913-B349-29B8AB4E703F}">
      <dgm:prSet/>
      <dgm:spPr/>
      <dgm:t>
        <a:bodyPr/>
        <a:lstStyle/>
        <a:p>
          <a:pPr>
            <a:lnSpc>
              <a:spcPct val="100000"/>
            </a:lnSpc>
          </a:pPr>
          <a:r>
            <a:rPr lang="en-US" b="1"/>
            <a:t>‘</a:t>
          </a:r>
          <a:r>
            <a:rPr lang="en-US" b="1" i="1"/>
            <a:t>Suitable plan for further research….’</a:t>
          </a:r>
          <a:endParaRPr lang="en-US"/>
        </a:p>
      </dgm:t>
    </dgm:pt>
    <dgm:pt modelId="{72144FC5-F560-4E78-BA86-5934F9705117}" type="parTrans" cxnId="{0F14A219-93DC-4DA4-B36C-6D0BD507ABE5}">
      <dgm:prSet/>
      <dgm:spPr/>
      <dgm:t>
        <a:bodyPr/>
        <a:lstStyle/>
        <a:p>
          <a:endParaRPr lang="en-US"/>
        </a:p>
      </dgm:t>
    </dgm:pt>
    <dgm:pt modelId="{73E673C9-CF4F-4B80-B0D7-5443B6D2C8A4}" type="sibTrans" cxnId="{0F14A219-93DC-4DA4-B36C-6D0BD507ABE5}">
      <dgm:prSet/>
      <dgm:spPr/>
      <dgm:t>
        <a:bodyPr/>
        <a:lstStyle/>
        <a:p>
          <a:endParaRPr lang="en-US"/>
        </a:p>
      </dgm:t>
    </dgm:pt>
    <dgm:pt modelId="{688B25A7-D686-46F7-99A6-CA6C5C420CF0}">
      <dgm:prSet/>
      <dgm:spPr/>
      <dgm:t>
        <a:bodyPr/>
        <a:lstStyle/>
        <a:p>
          <a:pPr>
            <a:lnSpc>
              <a:spcPct val="100000"/>
            </a:lnSpc>
          </a:pPr>
          <a:r>
            <a:rPr lang="en-US"/>
            <a:t>How will you bring things together?</a:t>
          </a:r>
        </a:p>
      </dgm:t>
    </dgm:pt>
    <dgm:pt modelId="{FF5382EA-A9FA-46C4-B24B-D9E4588F5F74}" type="parTrans" cxnId="{AB2283AA-BBA6-48A8-B1B1-62C8422FE3BC}">
      <dgm:prSet/>
      <dgm:spPr/>
      <dgm:t>
        <a:bodyPr/>
        <a:lstStyle/>
        <a:p>
          <a:endParaRPr lang="en-US"/>
        </a:p>
      </dgm:t>
    </dgm:pt>
    <dgm:pt modelId="{983F3FD0-E172-4E66-827A-05E4D36712E8}" type="sibTrans" cxnId="{AB2283AA-BBA6-48A8-B1B1-62C8422FE3BC}">
      <dgm:prSet/>
      <dgm:spPr/>
      <dgm:t>
        <a:bodyPr/>
        <a:lstStyle/>
        <a:p>
          <a:endParaRPr lang="en-US"/>
        </a:p>
      </dgm:t>
    </dgm:pt>
    <dgm:pt modelId="{458FB08F-F5DB-41A6-A145-17F752A64FDE}">
      <dgm:prSet/>
      <dgm:spPr/>
      <dgm:t>
        <a:bodyPr/>
        <a:lstStyle/>
        <a:p>
          <a:pPr>
            <a:lnSpc>
              <a:spcPct val="100000"/>
            </a:lnSpc>
          </a:pPr>
          <a:r>
            <a:rPr lang="en-US"/>
            <a:t>How will you elaborate on or develop your topic?</a:t>
          </a:r>
        </a:p>
      </dgm:t>
    </dgm:pt>
    <dgm:pt modelId="{8A386F45-3DEB-4DD2-8B83-60247CE0DB0A}" type="parTrans" cxnId="{7D2E71A5-8A95-48EF-9584-B58625036FF7}">
      <dgm:prSet/>
      <dgm:spPr/>
      <dgm:t>
        <a:bodyPr/>
        <a:lstStyle/>
        <a:p>
          <a:endParaRPr lang="en-US"/>
        </a:p>
      </dgm:t>
    </dgm:pt>
    <dgm:pt modelId="{CE19C923-4A75-4ABA-B477-9610BE6EF9A8}" type="sibTrans" cxnId="{7D2E71A5-8A95-48EF-9584-B58625036FF7}">
      <dgm:prSet/>
      <dgm:spPr/>
      <dgm:t>
        <a:bodyPr/>
        <a:lstStyle/>
        <a:p>
          <a:endParaRPr lang="en-US"/>
        </a:p>
      </dgm:t>
    </dgm:pt>
    <dgm:pt modelId="{BF41D683-905F-47C3-8DBC-21934A146E82}">
      <dgm:prSet/>
      <dgm:spPr/>
      <dgm:t>
        <a:bodyPr/>
        <a:lstStyle/>
        <a:p>
          <a:pPr>
            <a:lnSpc>
              <a:spcPct val="100000"/>
            </a:lnSpc>
          </a:pPr>
          <a:r>
            <a:rPr lang="en-US" i="1"/>
            <a:t>‘</a:t>
          </a:r>
          <a:r>
            <a:rPr lang="en-US" b="1" i="1"/>
            <a:t>Relevant investigative methods….’</a:t>
          </a:r>
          <a:endParaRPr lang="en-US"/>
        </a:p>
      </dgm:t>
    </dgm:pt>
    <dgm:pt modelId="{231CA54B-5BDD-4C05-B379-4FD9D77B597A}" type="parTrans" cxnId="{03A6091D-1125-4180-85D0-9C97559C8949}">
      <dgm:prSet/>
      <dgm:spPr/>
      <dgm:t>
        <a:bodyPr/>
        <a:lstStyle/>
        <a:p>
          <a:endParaRPr lang="en-US"/>
        </a:p>
      </dgm:t>
    </dgm:pt>
    <dgm:pt modelId="{2977D5AB-2401-4AE1-BDC5-E84883D37874}" type="sibTrans" cxnId="{03A6091D-1125-4180-85D0-9C97559C8949}">
      <dgm:prSet/>
      <dgm:spPr/>
      <dgm:t>
        <a:bodyPr/>
        <a:lstStyle/>
        <a:p>
          <a:endParaRPr lang="en-US"/>
        </a:p>
      </dgm:t>
    </dgm:pt>
    <dgm:pt modelId="{F7CAF45B-C7E3-47E1-8572-B914D6726554}">
      <dgm:prSet/>
      <dgm:spPr/>
      <dgm:t>
        <a:bodyPr/>
        <a:lstStyle/>
        <a:p>
          <a:pPr>
            <a:lnSpc>
              <a:spcPct val="100000"/>
            </a:lnSpc>
          </a:pPr>
          <a:r>
            <a:rPr lang="en-US"/>
            <a:t>Is it relevant to the subject and your course?</a:t>
          </a:r>
        </a:p>
      </dgm:t>
    </dgm:pt>
    <dgm:pt modelId="{D0DF21DE-6C63-4967-B077-3A89208D5036}" type="parTrans" cxnId="{557DA52F-FD54-4092-B380-EE21A97F60C9}">
      <dgm:prSet/>
      <dgm:spPr/>
      <dgm:t>
        <a:bodyPr/>
        <a:lstStyle/>
        <a:p>
          <a:endParaRPr lang="en-US"/>
        </a:p>
      </dgm:t>
    </dgm:pt>
    <dgm:pt modelId="{534AB8DF-A82D-4EE1-B5E1-415091A536FC}" type="sibTrans" cxnId="{557DA52F-FD54-4092-B380-EE21A97F60C9}">
      <dgm:prSet/>
      <dgm:spPr/>
      <dgm:t>
        <a:bodyPr/>
        <a:lstStyle/>
        <a:p>
          <a:endParaRPr lang="en-US"/>
        </a:p>
      </dgm:t>
    </dgm:pt>
    <dgm:pt modelId="{311383D7-4189-48E5-A352-00A461288742}">
      <dgm:prSet/>
      <dgm:spPr/>
      <dgm:t>
        <a:bodyPr/>
        <a:lstStyle/>
        <a:p>
          <a:pPr>
            <a:lnSpc>
              <a:spcPct val="100000"/>
            </a:lnSpc>
          </a:pPr>
          <a:r>
            <a:rPr lang="en-US"/>
            <a:t>Is it relevant to your subject area?</a:t>
          </a:r>
        </a:p>
      </dgm:t>
    </dgm:pt>
    <dgm:pt modelId="{AA3CD40F-3280-4BC5-8931-DD0D2E191313}" type="parTrans" cxnId="{A3B0050F-2C41-4078-9DB0-486F9401036B}">
      <dgm:prSet/>
      <dgm:spPr/>
      <dgm:t>
        <a:bodyPr/>
        <a:lstStyle/>
        <a:p>
          <a:endParaRPr lang="en-US"/>
        </a:p>
      </dgm:t>
    </dgm:pt>
    <dgm:pt modelId="{951A9AA2-C251-477A-9EB6-B49F626BAEC3}" type="sibTrans" cxnId="{A3B0050F-2C41-4078-9DB0-486F9401036B}">
      <dgm:prSet/>
      <dgm:spPr/>
      <dgm:t>
        <a:bodyPr/>
        <a:lstStyle/>
        <a:p>
          <a:endParaRPr lang="en-US"/>
        </a:p>
      </dgm:t>
    </dgm:pt>
    <dgm:pt modelId="{498E4030-2548-E140-8AB7-D3A819AA02A7}">
      <dgm:prSet/>
      <dgm:spPr/>
      <dgm:t>
        <a:bodyPr/>
        <a:lstStyle/>
        <a:p>
          <a:pPr>
            <a:lnSpc>
              <a:spcPct val="100000"/>
            </a:lnSpc>
          </a:pPr>
          <a:r>
            <a:rPr lang="en-US"/>
            <a:t>How will you collaborate and share ideas with others?</a:t>
          </a:r>
        </a:p>
      </dgm:t>
    </dgm:pt>
    <dgm:pt modelId="{6507397F-27AF-D440-8815-C05928B58CC1}" type="parTrans" cxnId="{B02337E7-EC02-3448-A7F7-9E04DF2C3EE1}">
      <dgm:prSet/>
      <dgm:spPr/>
      <dgm:t>
        <a:bodyPr/>
        <a:lstStyle/>
        <a:p>
          <a:endParaRPr lang="en-GB"/>
        </a:p>
      </dgm:t>
    </dgm:pt>
    <dgm:pt modelId="{0DD14F80-2FD6-FC4C-A598-7659B4011BCF}" type="sibTrans" cxnId="{B02337E7-EC02-3448-A7F7-9E04DF2C3EE1}">
      <dgm:prSet/>
      <dgm:spPr/>
      <dgm:t>
        <a:bodyPr/>
        <a:lstStyle/>
        <a:p>
          <a:endParaRPr lang="en-GB"/>
        </a:p>
      </dgm:t>
    </dgm:pt>
    <dgm:pt modelId="{DDB99043-7C23-4CD4-B493-BAEBF6CC7026}" type="pres">
      <dgm:prSet presAssocID="{34A3B0AB-3F70-4A38-B4C0-E9730EDBE277}" presName="root" presStyleCnt="0">
        <dgm:presLayoutVars>
          <dgm:dir/>
          <dgm:resizeHandles val="exact"/>
        </dgm:presLayoutVars>
      </dgm:prSet>
      <dgm:spPr/>
    </dgm:pt>
    <dgm:pt modelId="{6EEB9641-B85F-454A-831F-71202C71DC75}" type="pres">
      <dgm:prSet presAssocID="{E0B63BD2-D7FB-4D2E-A16D-9F409AF19AE6}" presName="compNode" presStyleCnt="0"/>
      <dgm:spPr/>
    </dgm:pt>
    <dgm:pt modelId="{54D60A63-A6AF-4081-9F0C-9F42E593E309}" type="pres">
      <dgm:prSet presAssocID="{E0B63BD2-D7FB-4D2E-A16D-9F409AF19AE6}" presName="bgRect" presStyleLbl="bgShp" presStyleIdx="0" presStyleCnt="4"/>
      <dgm:spPr/>
    </dgm:pt>
    <dgm:pt modelId="{CBBC1F0D-DF16-47B4-B957-348EC0F6C767}" type="pres">
      <dgm:prSet presAssocID="{E0B63BD2-D7FB-4D2E-A16D-9F409AF19A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mployee Badge"/>
        </a:ext>
      </dgm:extLst>
    </dgm:pt>
    <dgm:pt modelId="{B9BF3DE2-D653-45B9-9A3D-DE7F0ADED46D}" type="pres">
      <dgm:prSet presAssocID="{E0B63BD2-D7FB-4D2E-A16D-9F409AF19AE6}" presName="spaceRect" presStyleCnt="0"/>
      <dgm:spPr/>
    </dgm:pt>
    <dgm:pt modelId="{611A9675-7A36-4404-9A72-B8D4F54F91E5}" type="pres">
      <dgm:prSet presAssocID="{E0B63BD2-D7FB-4D2E-A16D-9F409AF19AE6}" presName="parTx" presStyleLbl="revTx" presStyleIdx="0" presStyleCnt="8">
        <dgm:presLayoutVars>
          <dgm:chMax val="0"/>
          <dgm:chPref val="0"/>
        </dgm:presLayoutVars>
      </dgm:prSet>
      <dgm:spPr/>
    </dgm:pt>
    <dgm:pt modelId="{9E452B86-1176-4236-BF69-360B47DBD017}" type="pres">
      <dgm:prSet presAssocID="{E0B63BD2-D7FB-4D2E-A16D-9F409AF19AE6}" presName="desTx" presStyleLbl="revTx" presStyleIdx="1" presStyleCnt="8">
        <dgm:presLayoutVars/>
      </dgm:prSet>
      <dgm:spPr/>
    </dgm:pt>
    <dgm:pt modelId="{58564992-3398-4E94-BCD4-B0BA4604A402}" type="pres">
      <dgm:prSet presAssocID="{11A3DAC0-C156-4C81-A545-315C84F3AEEB}" presName="sibTrans" presStyleCnt="0"/>
      <dgm:spPr/>
    </dgm:pt>
    <dgm:pt modelId="{8A0795D1-EE06-427C-936E-22284593C59F}" type="pres">
      <dgm:prSet presAssocID="{F4ECB552-3D4A-433D-833E-9FE790B5FAC4}" presName="compNode" presStyleCnt="0"/>
      <dgm:spPr/>
    </dgm:pt>
    <dgm:pt modelId="{21CEF6E5-F558-43C0-86D1-3AF55AD0A1CD}" type="pres">
      <dgm:prSet presAssocID="{F4ECB552-3D4A-433D-833E-9FE790B5FAC4}" presName="bgRect" presStyleLbl="bgShp" presStyleIdx="1" presStyleCnt="4"/>
      <dgm:spPr/>
    </dgm:pt>
    <dgm:pt modelId="{56E406CD-900C-4522-8D68-ECE1EC37ACB8}" type="pres">
      <dgm:prSet presAssocID="{F4ECB552-3D4A-433D-833E-9FE790B5FAC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87E7C0A4-D339-493B-B6AB-D623B0A32482}" type="pres">
      <dgm:prSet presAssocID="{F4ECB552-3D4A-433D-833E-9FE790B5FAC4}" presName="spaceRect" presStyleCnt="0"/>
      <dgm:spPr/>
    </dgm:pt>
    <dgm:pt modelId="{63AFE438-7DD3-44C5-9192-32AD0ACA2821}" type="pres">
      <dgm:prSet presAssocID="{F4ECB552-3D4A-433D-833E-9FE790B5FAC4}" presName="parTx" presStyleLbl="revTx" presStyleIdx="2" presStyleCnt="8">
        <dgm:presLayoutVars>
          <dgm:chMax val="0"/>
          <dgm:chPref val="0"/>
        </dgm:presLayoutVars>
      </dgm:prSet>
      <dgm:spPr/>
    </dgm:pt>
    <dgm:pt modelId="{9FF38E33-5B33-472B-88FC-85817E717088}" type="pres">
      <dgm:prSet presAssocID="{F4ECB552-3D4A-433D-833E-9FE790B5FAC4}" presName="desTx" presStyleLbl="revTx" presStyleIdx="3" presStyleCnt="8">
        <dgm:presLayoutVars/>
      </dgm:prSet>
      <dgm:spPr/>
    </dgm:pt>
    <dgm:pt modelId="{A5820EE9-17CF-49A8-8EBE-66269F2BF134}" type="pres">
      <dgm:prSet presAssocID="{FEB73814-54F4-4782-999E-90FA06654F8A}" presName="sibTrans" presStyleCnt="0"/>
      <dgm:spPr/>
    </dgm:pt>
    <dgm:pt modelId="{97EF8B4C-63C3-44E9-A0D2-53D27BE2141F}" type="pres">
      <dgm:prSet presAssocID="{0F7BA9D0-7615-4913-B349-29B8AB4E703F}" presName="compNode" presStyleCnt="0"/>
      <dgm:spPr/>
    </dgm:pt>
    <dgm:pt modelId="{B7A8D4D1-7983-42FE-9FB6-B4EAE6DB7EE0}" type="pres">
      <dgm:prSet presAssocID="{0F7BA9D0-7615-4913-B349-29B8AB4E703F}" presName="bgRect" presStyleLbl="bgShp" presStyleIdx="2" presStyleCnt="4"/>
      <dgm:spPr/>
    </dgm:pt>
    <dgm:pt modelId="{C18D853F-509E-4E49-B73B-1F219F812765}" type="pres">
      <dgm:prSet presAssocID="{0F7BA9D0-7615-4913-B349-29B8AB4E703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of People"/>
        </a:ext>
      </dgm:extLst>
    </dgm:pt>
    <dgm:pt modelId="{4F688464-8293-4D13-836A-B4DA4494ACE6}" type="pres">
      <dgm:prSet presAssocID="{0F7BA9D0-7615-4913-B349-29B8AB4E703F}" presName="spaceRect" presStyleCnt="0"/>
      <dgm:spPr/>
    </dgm:pt>
    <dgm:pt modelId="{9E9E9C26-2E23-481F-8F9F-21F64EA8AE3E}" type="pres">
      <dgm:prSet presAssocID="{0F7BA9D0-7615-4913-B349-29B8AB4E703F}" presName="parTx" presStyleLbl="revTx" presStyleIdx="4" presStyleCnt="8">
        <dgm:presLayoutVars>
          <dgm:chMax val="0"/>
          <dgm:chPref val="0"/>
        </dgm:presLayoutVars>
      </dgm:prSet>
      <dgm:spPr/>
    </dgm:pt>
    <dgm:pt modelId="{84A1F757-9F5B-4704-9DB8-738BBD3127F8}" type="pres">
      <dgm:prSet presAssocID="{0F7BA9D0-7615-4913-B349-29B8AB4E703F}" presName="desTx" presStyleLbl="revTx" presStyleIdx="5" presStyleCnt="8">
        <dgm:presLayoutVars/>
      </dgm:prSet>
      <dgm:spPr/>
    </dgm:pt>
    <dgm:pt modelId="{6266A008-CFB7-4CEA-9026-4C797A92B62B}" type="pres">
      <dgm:prSet presAssocID="{73E673C9-CF4F-4B80-B0D7-5443B6D2C8A4}" presName="sibTrans" presStyleCnt="0"/>
      <dgm:spPr/>
    </dgm:pt>
    <dgm:pt modelId="{9C0E0B17-24CC-4597-9237-A5FA0B64B832}" type="pres">
      <dgm:prSet presAssocID="{BF41D683-905F-47C3-8DBC-21934A146E82}" presName="compNode" presStyleCnt="0"/>
      <dgm:spPr/>
    </dgm:pt>
    <dgm:pt modelId="{BA61CFD3-4243-4A7D-A073-E8FD6E481320}" type="pres">
      <dgm:prSet presAssocID="{BF41D683-905F-47C3-8DBC-21934A146E82}" presName="bgRect" presStyleLbl="bgShp" presStyleIdx="3" presStyleCnt="4"/>
      <dgm:spPr/>
    </dgm:pt>
    <dgm:pt modelId="{5987F149-9D9D-443E-81A5-DBCAD7D128C2}" type="pres">
      <dgm:prSet presAssocID="{BF41D683-905F-47C3-8DBC-21934A146E8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etective"/>
        </a:ext>
      </dgm:extLst>
    </dgm:pt>
    <dgm:pt modelId="{71B16B68-FC65-4494-8B03-FBA6E3B29FFC}" type="pres">
      <dgm:prSet presAssocID="{BF41D683-905F-47C3-8DBC-21934A146E82}" presName="spaceRect" presStyleCnt="0"/>
      <dgm:spPr/>
    </dgm:pt>
    <dgm:pt modelId="{44BBF0D2-E76E-4657-A99A-B0A30CCBA2D9}" type="pres">
      <dgm:prSet presAssocID="{BF41D683-905F-47C3-8DBC-21934A146E82}" presName="parTx" presStyleLbl="revTx" presStyleIdx="6" presStyleCnt="8">
        <dgm:presLayoutVars>
          <dgm:chMax val="0"/>
          <dgm:chPref val="0"/>
        </dgm:presLayoutVars>
      </dgm:prSet>
      <dgm:spPr/>
    </dgm:pt>
    <dgm:pt modelId="{EC5C0AFB-F3E9-42D4-AF64-8B0681CCA19B}" type="pres">
      <dgm:prSet presAssocID="{BF41D683-905F-47C3-8DBC-21934A146E82}" presName="desTx" presStyleLbl="revTx" presStyleIdx="7" presStyleCnt="8">
        <dgm:presLayoutVars/>
      </dgm:prSet>
      <dgm:spPr/>
    </dgm:pt>
  </dgm:ptLst>
  <dgm:cxnLst>
    <dgm:cxn modelId="{A3B0050F-2C41-4078-9DB0-486F9401036B}" srcId="{BF41D683-905F-47C3-8DBC-21934A146E82}" destId="{311383D7-4189-48E5-A352-00A461288742}" srcOrd="1" destOrd="0" parTransId="{AA3CD40F-3280-4BC5-8931-DD0D2E191313}" sibTransId="{951A9AA2-C251-477A-9EB6-B49F626BAEC3}"/>
    <dgm:cxn modelId="{0F14A219-93DC-4DA4-B36C-6D0BD507ABE5}" srcId="{34A3B0AB-3F70-4A38-B4C0-E9730EDBE277}" destId="{0F7BA9D0-7615-4913-B349-29B8AB4E703F}" srcOrd="2" destOrd="0" parTransId="{72144FC5-F560-4E78-BA86-5934F9705117}" sibTransId="{73E673C9-CF4F-4B80-B0D7-5443B6D2C8A4}"/>
    <dgm:cxn modelId="{41D8BD19-5E49-4828-86E9-602D0B0D2A0E}" type="presOf" srcId="{311383D7-4189-48E5-A352-00A461288742}" destId="{EC5C0AFB-F3E9-42D4-AF64-8B0681CCA19B}" srcOrd="0" destOrd="1" presId="urn:microsoft.com/office/officeart/2018/2/layout/IconVerticalSolidList"/>
    <dgm:cxn modelId="{E0316B1B-B260-4D68-80A2-42F73AE61A82}" type="presOf" srcId="{34A3B0AB-3F70-4A38-B4C0-E9730EDBE277}" destId="{DDB99043-7C23-4CD4-B493-BAEBF6CC7026}" srcOrd="0" destOrd="0" presId="urn:microsoft.com/office/officeart/2018/2/layout/IconVerticalSolidList"/>
    <dgm:cxn modelId="{03A6091D-1125-4180-85D0-9C97559C8949}" srcId="{34A3B0AB-3F70-4A38-B4C0-E9730EDBE277}" destId="{BF41D683-905F-47C3-8DBC-21934A146E82}" srcOrd="3" destOrd="0" parTransId="{231CA54B-5BDD-4C05-B379-4FD9D77B597A}" sibTransId="{2977D5AB-2401-4AE1-BDC5-E84883D37874}"/>
    <dgm:cxn modelId="{318D8F1D-F125-49DF-9E5D-55D3DB77909F}" srcId="{34A3B0AB-3F70-4A38-B4C0-E9730EDBE277}" destId="{E0B63BD2-D7FB-4D2E-A16D-9F409AF19AE6}" srcOrd="0" destOrd="0" parTransId="{EB0CBFC1-C366-4CC1-A699-F48E41103977}" sibTransId="{11A3DAC0-C156-4C81-A545-315C84F3AEEB}"/>
    <dgm:cxn modelId="{EF1D722B-4BCB-43D9-A827-04D8DA221374}" srcId="{34A3B0AB-3F70-4A38-B4C0-E9730EDBE277}" destId="{F4ECB552-3D4A-433D-833E-9FE790B5FAC4}" srcOrd="1" destOrd="0" parTransId="{2066D87E-8C1E-4AE0-B64F-C428F88D777C}" sibTransId="{FEB73814-54F4-4782-999E-90FA06654F8A}"/>
    <dgm:cxn modelId="{557DA52F-FD54-4092-B380-EE21A97F60C9}" srcId="{BF41D683-905F-47C3-8DBC-21934A146E82}" destId="{F7CAF45B-C7E3-47E1-8572-B914D6726554}" srcOrd="0" destOrd="0" parTransId="{D0DF21DE-6C63-4967-B077-3A89208D5036}" sibTransId="{534AB8DF-A82D-4EE1-B5E1-415091A536FC}"/>
    <dgm:cxn modelId="{5DDC3A31-8427-4DC3-8D5E-20DE3AC2D961}" srcId="{E0B63BD2-D7FB-4D2E-A16D-9F409AF19AE6}" destId="{F69DAEE5-898E-4A2C-BDF0-5E8521E5EEAE}" srcOrd="0" destOrd="0" parTransId="{6D3F16BC-E83D-46D6-A781-D2ACE908D582}" sibTransId="{8DCD2919-4247-49A5-8C5C-619718C3C2B8}"/>
    <dgm:cxn modelId="{0859D039-7E8E-4606-91EC-529DCA6CEDDF}" srcId="{E0B63BD2-D7FB-4D2E-A16D-9F409AF19AE6}" destId="{A64D540A-6BA8-49EE-B45B-19BEFC24C818}" srcOrd="3" destOrd="0" parTransId="{DD022F12-6C8E-4759-98A6-A2A2CB0B7588}" sibTransId="{C99D3221-BE9B-4165-B3E1-BAA004BE78ED}"/>
    <dgm:cxn modelId="{8743BA3E-A925-494B-B745-FD9A0B6AD8B5}" type="presOf" srcId="{C9805679-A879-459B-8893-378BFC0DC3CF}" destId="{9FF38E33-5B33-472B-88FC-85817E717088}" srcOrd="0" destOrd="0" presId="urn:microsoft.com/office/officeart/2018/2/layout/IconVerticalSolidList"/>
    <dgm:cxn modelId="{A6F0FC60-DC9A-44F5-A743-25978139AD41}" type="presOf" srcId="{B37A022F-1C7C-4DC2-964F-AEA202787104}" destId="{9FF38E33-5B33-472B-88FC-85817E717088}" srcOrd="0" destOrd="1" presId="urn:microsoft.com/office/officeart/2018/2/layout/IconVerticalSolidList"/>
    <dgm:cxn modelId="{F95B2F61-1977-47B7-A72E-CC068524C1C0}" type="presOf" srcId="{0F7BA9D0-7615-4913-B349-29B8AB4E703F}" destId="{9E9E9C26-2E23-481F-8F9F-21F64EA8AE3E}" srcOrd="0" destOrd="0" presId="urn:microsoft.com/office/officeart/2018/2/layout/IconVerticalSolidList"/>
    <dgm:cxn modelId="{EA783068-A932-AC45-8D05-EF3DAA4CAB3A}" type="presOf" srcId="{498E4030-2548-E140-8AB7-D3A819AA02A7}" destId="{84A1F757-9F5B-4704-9DB8-738BBD3127F8}" srcOrd="0" destOrd="2" presId="urn:microsoft.com/office/officeart/2018/2/layout/IconVerticalSolidList"/>
    <dgm:cxn modelId="{0764CF72-97F6-4384-9305-91C373ABA698}" srcId="{F4ECB552-3D4A-433D-833E-9FE790B5FAC4}" destId="{C9805679-A879-459B-8893-378BFC0DC3CF}" srcOrd="0" destOrd="0" parTransId="{DA184DB4-E7D7-46C0-875E-D056D8138CEF}" sibTransId="{CD3DA3C0-E9AF-478B-A5C0-0D73FFE3D1D6}"/>
    <dgm:cxn modelId="{A2111B77-2E02-463E-90A3-2ADA9061A39B}" srcId="{E0B63BD2-D7FB-4D2E-A16D-9F409AF19AE6}" destId="{77F79860-1183-4FAE-A342-8EDD999D7446}" srcOrd="1" destOrd="0" parTransId="{3BEC08F6-26B5-4421-A3E6-95B18C2E5AFD}" sibTransId="{DD297DA1-00F4-4AE4-989F-F1F6F9087FEC}"/>
    <dgm:cxn modelId="{D48CBA57-394D-439B-B0DE-769E37D44A84}" type="presOf" srcId="{E0B63BD2-D7FB-4D2E-A16D-9F409AF19AE6}" destId="{611A9675-7A36-4404-9A72-B8D4F54F91E5}" srcOrd="0" destOrd="0" presId="urn:microsoft.com/office/officeart/2018/2/layout/IconVerticalSolidList"/>
    <dgm:cxn modelId="{68EDE383-CE8A-4D78-94EE-B5D42F4B64F2}" type="presOf" srcId="{688B25A7-D686-46F7-99A6-CA6C5C420CF0}" destId="{84A1F757-9F5B-4704-9DB8-738BBD3127F8}" srcOrd="0" destOrd="0" presId="urn:microsoft.com/office/officeart/2018/2/layout/IconVerticalSolidList"/>
    <dgm:cxn modelId="{1A5BCA89-66A7-46CF-B2C6-F3304BBFB630}" type="presOf" srcId="{458FB08F-F5DB-41A6-A145-17F752A64FDE}" destId="{84A1F757-9F5B-4704-9DB8-738BBD3127F8}" srcOrd="0" destOrd="1" presId="urn:microsoft.com/office/officeart/2018/2/layout/IconVerticalSolidList"/>
    <dgm:cxn modelId="{11CE618F-888C-493B-9CBB-BF1151A9CC44}" type="presOf" srcId="{A64D540A-6BA8-49EE-B45B-19BEFC24C818}" destId="{9E452B86-1176-4236-BF69-360B47DBD017}" srcOrd="0" destOrd="3" presId="urn:microsoft.com/office/officeart/2018/2/layout/IconVerticalSolidList"/>
    <dgm:cxn modelId="{66CC7D91-7ECB-44EA-A7A8-24ABFA8B9BC5}" type="presOf" srcId="{451FC120-9B93-4705-A053-EFBBCB8B8E67}" destId="{9E452B86-1176-4236-BF69-360B47DBD017}" srcOrd="0" destOrd="2" presId="urn:microsoft.com/office/officeart/2018/2/layout/IconVerticalSolidList"/>
    <dgm:cxn modelId="{D1CEC895-27A9-4DC2-81CF-34A0821C81DA}" srcId="{F4ECB552-3D4A-433D-833E-9FE790B5FAC4}" destId="{B37A022F-1C7C-4DC2-964F-AEA202787104}" srcOrd="1" destOrd="0" parTransId="{6830EB11-39C0-4E01-8EA3-5C831B408770}" sibTransId="{CE1BE86A-5B21-4BA9-9A10-CA16DA597B16}"/>
    <dgm:cxn modelId="{A6311C9F-E371-4BCD-AF3B-F5E889B886D7}" type="presOf" srcId="{F69DAEE5-898E-4A2C-BDF0-5E8521E5EEAE}" destId="{9E452B86-1176-4236-BF69-360B47DBD017}" srcOrd="0" destOrd="0" presId="urn:microsoft.com/office/officeart/2018/2/layout/IconVerticalSolidList"/>
    <dgm:cxn modelId="{7D2E71A5-8A95-48EF-9584-B58625036FF7}" srcId="{0F7BA9D0-7615-4913-B349-29B8AB4E703F}" destId="{458FB08F-F5DB-41A6-A145-17F752A64FDE}" srcOrd="1" destOrd="0" parTransId="{8A386F45-3DEB-4DD2-8B83-60247CE0DB0A}" sibTransId="{CE19C923-4A75-4ABA-B477-9610BE6EF9A8}"/>
    <dgm:cxn modelId="{0C86B0A8-63B8-4AA1-B38E-3AA4B50D6A09}" srcId="{E0B63BD2-D7FB-4D2E-A16D-9F409AF19AE6}" destId="{451FC120-9B93-4705-A053-EFBBCB8B8E67}" srcOrd="2" destOrd="0" parTransId="{66A524A7-B718-4CE9-9483-5570804E261F}" sibTransId="{C7758DE8-C053-40A3-AA92-ADEBF28A7B0C}"/>
    <dgm:cxn modelId="{AB2283AA-BBA6-48A8-B1B1-62C8422FE3BC}" srcId="{0F7BA9D0-7615-4913-B349-29B8AB4E703F}" destId="{688B25A7-D686-46F7-99A6-CA6C5C420CF0}" srcOrd="0" destOrd="0" parTransId="{FF5382EA-A9FA-46C4-B24B-D9E4588F5F74}" sibTransId="{983F3FD0-E172-4E66-827A-05E4D36712E8}"/>
    <dgm:cxn modelId="{2112EEB4-E05D-4E1B-BB26-897DBC150DDF}" type="presOf" srcId="{BF41D683-905F-47C3-8DBC-21934A146E82}" destId="{44BBF0D2-E76E-4657-A99A-B0A30CCBA2D9}" srcOrd="0" destOrd="0" presId="urn:microsoft.com/office/officeart/2018/2/layout/IconVerticalSolidList"/>
    <dgm:cxn modelId="{D68E4EC0-0A48-4A92-818C-EB3B0E3EBD8C}" type="presOf" srcId="{77F79860-1183-4FAE-A342-8EDD999D7446}" destId="{9E452B86-1176-4236-BF69-360B47DBD017}" srcOrd="0" destOrd="1" presId="urn:microsoft.com/office/officeart/2018/2/layout/IconVerticalSolidList"/>
    <dgm:cxn modelId="{4F39DFDF-A15D-4177-9A8F-735F8A07F83A}" type="presOf" srcId="{F4ECB552-3D4A-433D-833E-9FE790B5FAC4}" destId="{63AFE438-7DD3-44C5-9192-32AD0ACA2821}" srcOrd="0" destOrd="0" presId="urn:microsoft.com/office/officeart/2018/2/layout/IconVerticalSolidList"/>
    <dgm:cxn modelId="{B02337E7-EC02-3448-A7F7-9E04DF2C3EE1}" srcId="{0F7BA9D0-7615-4913-B349-29B8AB4E703F}" destId="{498E4030-2548-E140-8AB7-D3A819AA02A7}" srcOrd="2" destOrd="0" parTransId="{6507397F-27AF-D440-8815-C05928B58CC1}" sibTransId="{0DD14F80-2FD6-FC4C-A598-7659B4011BCF}"/>
    <dgm:cxn modelId="{36D23EFB-4DC9-48B3-8255-C1E49F06EBCA}" type="presOf" srcId="{F7CAF45B-C7E3-47E1-8572-B914D6726554}" destId="{EC5C0AFB-F3E9-42D4-AF64-8B0681CCA19B}" srcOrd="0" destOrd="0" presId="urn:microsoft.com/office/officeart/2018/2/layout/IconVerticalSolidList"/>
    <dgm:cxn modelId="{7EAE4BF7-148D-4DF3-9607-DAED8C90BAC2}" type="presParOf" srcId="{DDB99043-7C23-4CD4-B493-BAEBF6CC7026}" destId="{6EEB9641-B85F-454A-831F-71202C71DC75}" srcOrd="0" destOrd="0" presId="urn:microsoft.com/office/officeart/2018/2/layout/IconVerticalSolidList"/>
    <dgm:cxn modelId="{06548612-E220-404C-BE92-3D32F4292B40}" type="presParOf" srcId="{6EEB9641-B85F-454A-831F-71202C71DC75}" destId="{54D60A63-A6AF-4081-9F0C-9F42E593E309}" srcOrd="0" destOrd="0" presId="urn:microsoft.com/office/officeart/2018/2/layout/IconVerticalSolidList"/>
    <dgm:cxn modelId="{577034C8-2F0B-4A8E-84F7-B907E6037611}" type="presParOf" srcId="{6EEB9641-B85F-454A-831F-71202C71DC75}" destId="{CBBC1F0D-DF16-47B4-B957-348EC0F6C767}" srcOrd="1" destOrd="0" presId="urn:microsoft.com/office/officeart/2018/2/layout/IconVerticalSolidList"/>
    <dgm:cxn modelId="{5C6169A3-2E94-4363-B27F-30E39A923C5B}" type="presParOf" srcId="{6EEB9641-B85F-454A-831F-71202C71DC75}" destId="{B9BF3DE2-D653-45B9-9A3D-DE7F0ADED46D}" srcOrd="2" destOrd="0" presId="urn:microsoft.com/office/officeart/2018/2/layout/IconVerticalSolidList"/>
    <dgm:cxn modelId="{EB3E36D5-3B9C-4496-83DF-A15C64B3C996}" type="presParOf" srcId="{6EEB9641-B85F-454A-831F-71202C71DC75}" destId="{611A9675-7A36-4404-9A72-B8D4F54F91E5}" srcOrd="3" destOrd="0" presId="urn:microsoft.com/office/officeart/2018/2/layout/IconVerticalSolidList"/>
    <dgm:cxn modelId="{91BFA63E-46A1-4B79-9638-3856DF6F9E17}" type="presParOf" srcId="{6EEB9641-B85F-454A-831F-71202C71DC75}" destId="{9E452B86-1176-4236-BF69-360B47DBD017}" srcOrd="4" destOrd="0" presId="urn:microsoft.com/office/officeart/2018/2/layout/IconVerticalSolidList"/>
    <dgm:cxn modelId="{421C3249-80CE-4DA0-A171-885E2AB7AE8A}" type="presParOf" srcId="{DDB99043-7C23-4CD4-B493-BAEBF6CC7026}" destId="{58564992-3398-4E94-BCD4-B0BA4604A402}" srcOrd="1" destOrd="0" presId="urn:microsoft.com/office/officeart/2018/2/layout/IconVerticalSolidList"/>
    <dgm:cxn modelId="{1C0570D6-1472-4F3B-9BD5-FE0527C43745}" type="presParOf" srcId="{DDB99043-7C23-4CD4-B493-BAEBF6CC7026}" destId="{8A0795D1-EE06-427C-936E-22284593C59F}" srcOrd="2" destOrd="0" presId="urn:microsoft.com/office/officeart/2018/2/layout/IconVerticalSolidList"/>
    <dgm:cxn modelId="{A70CE310-CDAA-4AD0-BAD2-513EF7E393DA}" type="presParOf" srcId="{8A0795D1-EE06-427C-936E-22284593C59F}" destId="{21CEF6E5-F558-43C0-86D1-3AF55AD0A1CD}" srcOrd="0" destOrd="0" presId="urn:microsoft.com/office/officeart/2018/2/layout/IconVerticalSolidList"/>
    <dgm:cxn modelId="{4F809D57-546D-4A0E-B62D-519F143E7FE1}" type="presParOf" srcId="{8A0795D1-EE06-427C-936E-22284593C59F}" destId="{56E406CD-900C-4522-8D68-ECE1EC37ACB8}" srcOrd="1" destOrd="0" presId="urn:microsoft.com/office/officeart/2018/2/layout/IconVerticalSolidList"/>
    <dgm:cxn modelId="{948BA5E9-96C9-40C5-9371-9D6974C06350}" type="presParOf" srcId="{8A0795D1-EE06-427C-936E-22284593C59F}" destId="{87E7C0A4-D339-493B-B6AB-D623B0A32482}" srcOrd="2" destOrd="0" presId="urn:microsoft.com/office/officeart/2018/2/layout/IconVerticalSolidList"/>
    <dgm:cxn modelId="{BB13711E-69A4-4A81-B9A0-15FFE1C07057}" type="presParOf" srcId="{8A0795D1-EE06-427C-936E-22284593C59F}" destId="{63AFE438-7DD3-44C5-9192-32AD0ACA2821}" srcOrd="3" destOrd="0" presId="urn:microsoft.com/office/officeart/2018/2/layout/IconVerticalSolidList"/>
    <dgm:cxn modelId="{1790F39E-85AD-45E2-B4CD-DE44BEE90294}" type="presParOf" srcId="{8A0795D1-EE06-427C-936E-22284593C59F}" destId="{9FF38E33-5B33-472B-88FC-85817E717088}" srcOrd="4" destOrd="0" presId="urn:microsoft.com/office/officeart/2018/2/layout/IconVerticalSolidList"/>
    <dgm:cxn modelId="{22B9C612-4196-4023-9BC5-328B373E98A7}" type="presParOf" srcId="{DDB99043-7C23-4CD4-B493-BAEBF6CC7026}" destId="{A5820EE9-17CF-49A8-8EBE-66269F2BF134}" srcOrd="3" destOrd="0" presId="urn:microsoft.com/office/officeart/2018/2/layout/IconVerticalSolidList"/>
    <dgm:cxn modelId="{FD2D9032-D037-46A6-8B66-7BC2C08EBD5C}" type="presParOf" srcId="{DDB99043-7C23-4CD4-B493-BAEBF6CC7026}" destId="{97EF8B4C-63C3-44E9-A0D2-53D27BE2141F}" srcOrd="4" destOrd="0" presId="urn:microsoft.com/office/officeart/2018/2/layout/IconVerticalSolidList"/>
    <dgm:cxn modelId="{62E0C6D1-5828-4A0C-8B86-A94EABAE7C71}" type="presParOf" srcId="{97EF8B4C-63C3-44E9-A0D2-53D27BE2141F}" destId="{B7A8D4D1-7983-42FE-9FB6-B4EAE6DB7EE0}" srcOrd="0" destOrd="0" presId="urn:microsoft.com/office/officeart/2018/2/layout/IconVerticalSolidList"/>
    <dgm:cxn modelId="{3A3551C0-7EF4-428B-B1BF-397F79117456}" type="presParOf" srcId="{97EF8B4C-63C3-44E9-A0D2-53D27BE2141F}" destId="{C18D853F-509E-4E49-B73B-1F219F812765}" srcOrd="1" destOrd="0" presId="urn:microsoft.com/office/officeart/2018/2/layout/IconVerticalSolidList"/>
    <dgm:cxn modelId="{D1438146-FB57-4452-9C76-BC44B1E5809B}" type="presParOf" srcId="{97EF8B4C-63C3-44E9-A0D2-53D27BE2141F}" destId="{4F688464-8293-4D13-836A-B4DA4494ACE6}" srcOrd="2" destOrd="0" presId="urn:microsoft.com/office/officeart/2018/2/layout/IconVerticalSolidList"/>
    <dgm:cxn modelId="{815ECEFA-49FE-4AE4-A428-B986B779AC7E}" type="presParOf" srcId="{97EF8B4C-63C3-44E9-A0D2-53D27BE2141F}" destId="{9E9E9C26-2E23-481F-8F9F-21F64EA8AE3E}" srcOrd="3" destOrd="0" presId="urn:microsoft.com/office/officeart/2018/2/layout/IconVerticalSolidList"/>
    <dgm:cxn modelId="{3682D694-49D0-41E0-9B7E-A4D344E68046}" type="presParOf" srcId="{97EF8B4C-63C3-44E9-A0D2-53D27BE2141F}" destId="{84A1F757-9F5B-4704-9DB8-738BBD3127F8}" srcOrd="4" destOrd="0" presId="urn:microsoft.com/office/officeart/2018/2/layout/IconVerticalSolidList"/>
    <dgm:cxn modelId="{712B5B10-4EEF-4A4F-B0B4-241CFF00ED18}" type="presParOf" srcId="{DDB99043-7C23-4CD4-B493-BAEBF6CC7026}" destId="{6266A008-CFB7-4CEA-9026-4C797A92B62B}" srcOrd="5" destOrd="0" presId="urn:microsoft.com/office/officeart/2018/2/layout/IconVerticalSolidList"/>
    <dgm:cxn modelId="{082A0FC7-A682-4677-B06E-19244F2652B3}" type="presParOf" srcId="{DDB99043-7C23-4CD4-B493-BAEBF6CC7026}" destId="{9C0E0B17-24CC-4597-9237-A5FA0B64B832}" srcOrd="6" destOrd="0" presId="urn:microsoft.com/office/officeart/2018/2/layout/IconVerticalSolidList"/>
    <dgm:cxn modelId="{DC200D37-23D1-4E27-9EF3-D0A096B046D5}" type="presParOf" srcId="{9C0E0B17-24CC-4597-9237-A5FA0B64B832}" destId="{BA61CFD3-4243-4A7D-A073-E8FD6E481320}" srcOrd="0" destOrd="0" presId="urn:microsoft.com/office/officeart/2018/2/layout/IconVerticalSolidList"/>
    <dgm:cxn modelId="{A05CC0FF-DE1F-4CEF-808D-938B4EFCBF78}" type="presParOf" srcId="{9C0E0B17-24CC-4597-9237-A5FA0B64B832}" destId="{5987F149-9D9D-443E-81A5-DBCAD7D128C2}" srcOrd="1" destOrd="0" presId="urn:microsoft.com/office/officeart/2018/2/layout/IconVerticalSolidList"/>
    <dgm:cxn modelId="{E9E112E4-D264-4D4D-A982-5FA542CE83CA}" type="presParOf" srcId="{9C0E0B17-24CC-4597-9237-A5FA0B64B832}" destId="{71B16B68-FC65-4494-8B03-FBA6E3B29FFC}" srcOrd="2" destOrd="0" presId="urn:microsoft.com/office/officeart/2018/2/layout/IconVerticalSolidList"/>
    <dgm:cxn modelId="{1D4142E2-B505-454E-8075-E671673926DC}" type="presParOf" srcId="{9C0E0B17-24CC-4597-9237-A5FA0B64B832}" destId="{44BBF0D2-E76E-4657-A99A-B0A30CCBA2D9}" srcOrd="3" destOrd="0" presId="urn:microsoft.com/office/officeart/2018/2/layout/IconVerticalSolidList"/>
    <dgm:cxn modelId="{9294AECF-5F48-421B-8E56-1AD7219C6582}" type="presParOf" srcId="{9C0E0B17-24CC-4597-9237-A5FA0B64B832}" destId="{EC5C0AFB-F3E9-42D4-AF64-8B0681CCA19B}"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3E89BA-ECA0-473B-BA0B-DE6B52B0122F}"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92A38783-DE5D-4594-A20C-28A63A532C45}">
      <dgm:prSet/>
      <dgm:spPr/>
      <dgm:t>
        <a:bodyPr/>
        <a:lstStyle/>
        <a:p>
          <a:pPr>
            <a:lnSpc>
              <a:spcPct val="100000"/>
            </a:lnSpc>
          </a:pPr>
          <a:r>
            <a:rPr lang="en-GB"/>
            <a:t>‘</a:t>
          </a:r>
          <a:r>
            <a:rPr lang="en-GB" i="1"/>
            <a:t>Evidence in-depth knowledge and critical understanding of principles….chosen field of study’</a:t>
          </a:r>
          <a:endParaRPr lang="en-US"/>
        </a:p>
      </dgm:t>
    </dgm:pt>
    <dgm:pt modelId="{B175B0D4-6A69-44B8-8900-8DEBCD79CC76}" type="parTrans" cxnId="{662E1404-30D0-4508-9E2B-BDFBE042D08A}">
      <dgm:prSet/>
      <dgm:spPr/>
      <dgm:t>
        <a:bodyPr/>
        <a:lstStyle/>
        <a:p>
          <a:endParaRPr lang="en-US"/>
        </a:p>
      </dgm:t>
    </dgm:pt>
    <dgm:pt modelId="{593B78EE-DE9E-4DEF-B24B-6B0F56EF9537}" type="sibTrans" cxnId="{662E1404-30D0-4508-9E2B-BDFBE042D08A}">
      <dgm:prSet/>
      <dgm:spPr/>
      <dgm:t>
        <a:bodyPr/>
        <a:lstStyle/>
        <a:p>
          <a:endParaRPr lang="en-US"/>
        </a:p>
      </dgm:t>
    </dgm:pt>
    <dgm:pt modelId="{57A96D7D-9378-4768-8A6F-9E662805EE05}">
      <dgm:prSet/>
      <dgm:spPr/>
      <dgm:t>
        <a:bodyPr/>
        <a:lstStyle/>
        <a:p>
          <a:pPr>
            <a:lnSpc>
              <a:spcPct val="100000"/>
            </a:lnSpc>
          </a:pPr>
          <a:r>
            <a:rPr lang="en-GB"/>
            <a:t>What are the areas of your knowledge/transferrable skills?</a:t>
          </a:r>
          <a:endParaRPr lang="en-US"/>
        </a:p>
      </dgm:t>
    </dgm:pt>
    <dgm:pt modelId="{3CE5D304-9A83-4994-B613-1F5CD513418D}" type="parTrans" cxnId="{231AC513-67C0-4F34-AF69-386BD9B5CF45}">
      <dgm:prSet/>
      <dgm:spPr/>
      <dgm:t>
        <a:bodyPr/>
        <a:lstStyle/>
        <a:p>
          <a:endParaRPr lang="en-US"/>
        </a:p>
      </dgm:t>
    </dgm:pt>
    <dgm:pt modelId="{1DC348C5-CFE8-4E44-9660-E01EE815C248}" type="sibTrans" cxnId="{231AC513-67C0-4F34-AF69-386BD9B5CF45}">
      <dgm:prSet/>
      <dgm:spPr/>
      <dgm:t>
        <a:bodyPr/>
        <a:lstStyle/>
        <a:p>
          <a:endParaRPr lang="en-US"/>
        </a:p>
      </dgm:t>
    </dgm:pt>
    <dgm:pt modelId="{3E436A85-1ED0-4D49-94D2-E62A2B6D369B}">
      <dgm:prSet/>
      <dgm:spPr/>
      <dgm:t>
        <a:bodyPr/>
        <a:lstStyle/>
        <a:p>
          <a:r>
            <a:rPr lang="en-GB" b="1"/>
            <a:t>Actors: Researching and analysing</a:t>
          </a:r>
          <a:r>
            <a:rPr lang="en-GB"/>
            <a:t> character/text. Practical workshop creation. Empathy and human behaviour. Formulate viewpoints/arguments. Collaboration skills. Problem solving. Creativity and creative thinking. Research skills.</a:t>
          </a:r>
          <a:endParaRPr lang="en-US"/>
        </a:p>
      </dgm:t>
    </dgm:pt>
    <dgm:pt modelId="{27DF6080-7FDE-4A48-967E-8509DB85D981}" type="parTrans" cxnId="{EA0CDC7F-FC9D-4F92-AA17-CE282A018101}">
      <dgm:prSet/>
      <dgm:spPr/>
      <dgm:t>
        <a:bodyPr/>
        <a:lstStyle/>
        <a:p>
          <a:endParaRPr lang="en-US"/>
        </a:p>
      </dgm:t>
    </dgm:pt>
    <dgm:pt modelId="{E51A27FD-B1F2-4351-8C5C-EE8D7CC454B0}" type="sibTrans" cxnId="{EA0CDC7F-FC9D-4F92-AA17-CE282A018101}">
      <dgm:prSet/>
      <dgm:spPr/>
      <dgm:t>
        <a:bodyPr/>
        <a:lstStyle/>
        <a:p>
          <a:endParaRPr lang="en-US"/>
        </a:p>
      </dgm:t>
    </dgm:pt>
    <dgm:pt modelId="{60965C14-DAB9-4BF7-8D0E-A02C7B8BD984}">
      <dgm:prSet/>
      <dgm:spPr/>
      <dgm:t>
        <a:bodyPr/>
        <a:lstStyle/>
        <a:p>
          <a:r>
            <a:rPr lang="en-GB" b="1"/>
            <a:t>Design and Production: </a:t>
          </a:r>
          <a:r>
            <a:rPr lang="en-GB"/>
            <a:t>Planning. Artistic and creative response. Practical skills. Design processes. Problem solving. Collaboration skills. Creativity and creative thinking. Research skills.</a:t>
          </a:r>
          <a:endParaRPr lang="en-US"/>
        </a:p>
      </dgm:t>
    </dgm:pt>
    <dgm:pt modelId="{9FB3E965-48E8-459D-A624-673F804708D3}" type="parTrans" cxnId="{01D6A64E-BA1B-4A2C-A032-EBE67A8BA5A7}">
      <dgm:prSet/>
      <dgm:spPr/>
      <dgm:t>
        <a:bodyPr/>
        <a:lstStyle/>
        <a:p>
          <a:endParaRPr lang="en-US"/>
        </a:p>
      </dgm:t>
    </dgm:pt>
    <dgm:pt modelId="{A26A5145-F083-4177-B3D8-6360D9138F61}" type="sibTrans" cxnId="{01D6A64E-BA1B-4A2C-A032-EBE67A8BA5A7}">
      <dgm:prSet/>
      <dgm:spPr/>
      <dgm:t>
        <a:bodyPr/>
        <a:lstStyle/>
        <a:p>
          <a:endParaRPr lang="en-US"/>
        </a:p>
      </dgm:t>
    </dgm:pt>
    <dgm:pt modelId="{BF5D8ADE-ABBF-4D1F-8948-69C556167B73}">
      <dgm:prSet/>
      <dgm:spPr/>
      <dgm:t>
        <a:bodyPr/>
        <a:lstStyle/>
        <a:p>
          <a:pPr>
            <a:lnSpc>
              <a:spcPct val="100000"/>
            </a:lnSpc>
          </a:pPr>
          <a:r>
            <a:rPr lang="en-GB" i="1"/>
            <a:t>‘problem solving techniques…….’</a:t>
          </a:r>
          <a:endParaRPr lang="en-US"/>
        </a:p>
      </dgm:t>
    </dgm:pt>
    <dgm:pt modelId="{51985D6C-A95F-454E-B31D-1C46B054730D}" type="parTrans" cxnId="{0850C6AE-70E7-4C21-882D-AB5D7D360807}">
      <dgm:prSet/>
      <dgm:spPr/>
      <dgm:t>
        <a:bodyPr/>
        <a:lstStyle/>
        <a:p>
          <a:endParaRPr lang="en-US"/>
        </a:p>
      </dgm:t>
    </dgm:pt>
    <dgm:pt modelId="{34C8FA0E-9807-41F8-9C8A-E2606E359DD0}" type="sibTrans" cxnId="{0850C6AE-70E7-4C21-882D-AB5D7D360807}">
      <dgm:prSet/>
      <dgm:spPr/>
      <dgm:t>
        <a:bodyPr/>
        <a:lstStyle/>
        <a:p>
          <a:endParaRPr lang="en-US"/>
        </a:p>
      </dgm:t>
    </dgm:pt>
    <dgm:pt modelId="{6EAC4E07-A4FF-4027-95B5-8C65CA030A20}">
      <dgm:prSet/>
      <dgm:spPr/>
      <dgm:t>
        <a:bodyPr/>
        <a:lstStyle/>
        <a:p>
          <a:pPr>
            <a:lnSpc>
              <a:spcPct val="100000"/>
            </a:lnSpc>
          </a:pPr>
          <a:r>
            <a:rPr lang="en-GB"/>
            <a:t>What practitioners/techniques/directors/working methods/techniques could help you with your chosen subject?</a:t>
          </a:r>
          <a:endParaRPr lang="en-US"/>
        </a:p>
      </dgm:t>
    </dgm:pt>
    <dgm:pt modelId="{F9C574E7-F89B-4ACB-872A-AE4D0D6F1ABD}" type="parTrans" cxnId="{7FB7CB15-09CC-4717-B42A-B9C37A8AA2FE}">
      <dgm:prSet/>
      <dgm:spPr/>
      <dgm:t>
        <a:bodyPr/>
        <a:lstStyle/>
        <a:p>
          <a:endParaRPr lang="en-US"/>
        </a:p>
      </dgm:t>
    </dgm:pt>
    <dgm:pt modelId="{B97F8CEB-7488-48FF-92CA-A3426992D53B}" type="sibTrans" cxnId="{7FB7CB15-09CC-4717-B42A-B9C37A8AA2FE}">
      <dgm:prSet/>
      <dgm:spPr/>
      <dgm:t>
        <a:bodyPr/>
        <a:lstStyle/>
        <a:p>
          <a:endParaRPr lang="en-US"/>
        </a:p>
      </dgm:t>
    </dgm:pt>
    <dgm:pt modelId="{780C642A-A75F-9641-80FF-62DDCF6E1EED}">
      <dgm:prSet/>
      <dgm:spPr/>
      <dgm:t>
        <a:bodyPr/>
        <a:lstStyle/>
        <a:p>
          <a:pPr>
            <a:lnSpc>
              <a:spcPct val="100000"/>
            </a:lnSpc>
          </a:pPr>
          <a:endParaRPr lang="en-US"/>
        </a:p>
      </dgm:t>
    </dgm:pt>
    <dgm:pt modelId="{BBA4B342-20F3-AA4A-B790-082C1B8B464C}" type="parTrans" cxnId="{A8BD0FC1-A79B-4A4E-A2B3-FCE790E424E0}">
      <dgm:prSet/>
      <dgm:spPr/>
    </dgm:pt>
    <dgm:pt modelId="{3B22CEE6-2EEA-CD4A-8DF2-33B5451AC277}" type="sibTrans" cxnId="{A8BD0FC1-A79B-4A4E-A2B3-FCE790E424E0}">
      <dgm:prSet/>
      <dgm:spPr/>
    </dgm:pt>
    <dgm:pt modelId="{7B34AB1E-DD0D-4C41-A055-857C5E897514}" type="pres">
      <dgm:prSet presAssocID="{EC3E89BA-ECA0-473B-BA0B-DE6B52B0122F}" presName="root" presStyleCnt="0">
        <dgm:presLayoutVars>
          <dgm:dir/>
          <dgm:resizeHandles val="exact"/>
        </dgm:presLayoutVars>
      </dgm:prSet>
      <dgm:spPr/>
    </dgm:pt>
    <dgm:pt modelId="{9FDF4961-2AE0-4C68-98CB-7622924AB4EB}" type="pres">
      <dgm:prSet presAssocID="{92A38783-DE5D-4594-A20C-28A63A532C45}" presName="compNode" presStyleCnt="0"/>
      <dgm:spPr/>
    </dgm:pt>
    <dgm:pt modelId="{1FC0DE4E-8628-45BA-95DE-0C82AA9FE463}" type="pres">
      <dgm:prSet presAssocID="{92A38783-DE5D-4594-A20C-28A63A532C45}" presName="bgRect" presStyleLbl="bgShp" presStyleIdx="0" presStyleCnt="2" custScaleY="199758" custLinFactNeighborX="-15" custLinFactNeighborY="-1114"/>
      <dgm:spPr/>
    </dgm:pt>
    <dgm:pt modelId="{CF543F2E-8445-4AB1-BF0B-35F813C9FDEF}" type="pres">
      <dgm:prSet presAssocID="{92A38783-DE5D-4594-A20C-28A63A532C4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AA055EAE-6A9C-4950-AD8A-73C1F1FF947F}" type="pres">
      <dgm:prSet presAssocID="{92A38783-DE5D-4594-A20C-28A63A532C45}" presName="spaceRect" presStyleCnt="0"/>
      <dgm:spPr/>
    </dgm:pt>
    <dgm:pt modelId="{9BDD4F51-4835-4011-9FBD-9C7B48EA41F1}" type="pres">
      <dgm:prSet presAssocID="{92A38783-DE5D-4594-A20C-28A63A532C45}" presName="parTx" presStyleLbl="revTx" presStyleIdx="0" presStyleCnt="4" custScaleY="114626">
        <dgm:presLayoutVars>
          <dgm:chMax val="0"/>
          <dgm:chPref val="0"/>
        </dgm:presLayoutVars>
      </dgm:prSet>
      <dgm:spPr/>
    </dgm:pt>
    <dgm:pt modelId="{53CF7D37-0D22-4E36-A733-78B8203693E7}" type="pres">
      <dgm:prSet presAssocID="{92A38783-DE5D-4594-A20C-28A63A532C45}" presName="desTx" presStyleLbl="revTx" presStyleIdx="1" presStyleCnt="4" custScaleX="99666" custScaleY="179677">
        <dgm:presLayoutVars/>
      </dgm:prSet>
      <dgm:spPr/>
    </dgm:pt>
    <dgm:pt modelId="{F6C915E5-B3E0-4AD3-AAC8-FE9B45091B9C}" type="pres">
      <dgm:prSet presAssocID="{593B78EE-DE9E-4DEF-B24B-6B0F56EF9537}" presName="sibTrans" presStyleCnt="0"/>
      <dgm:spPr/>
    </dgm:pt>
    <dgm:pt modelId="{1A6992DC-0116-4EAC-BAF0-A0D95DB5E67B}" type="pres">
      <dgm:prSet presAssocID="{BF5D8ADE-ABBF-4D1F-8948-69C556167B73}" presName="compNode" presStyleCnt="0"/>
      <dgm:spPr/>
    </dgm:pt>
    <dgm:pt modelId="{BDAD52BA-2CFA-4000-A83D-323C1BA7EBC8}" type="pres">
      <dgm:prSet presAssocID="{BF5D8ADE-ABBF-4D1F-8948-69C556167B73}" presName="bgRect" presStyleLbl="bgShp" presStyleIdx="1" presStyleCnt="2"/>
      <dgm:spPr/>
    </dgm:pt>
    <dgm:pt modelId="{2CD91373-CB8E-4E87-97D7-375E2499CC1C}" type="pres">
      <dgm:prSet presAssocID="{BF5D8ADE-ABBF-4D1F-8948-69C556167B7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176D4A8B-34C5-46CB-AA3E-8CC4B8A303D9}" type="pres">
      <dgm:prSet presAssocID="{BF5D8ADE-ABBF-4D1F-8948-69C556167B73}" presName="spaceRect" presStyleCnt="0"/>
      <dgm:spPr/>
    </dgm:pt>
    <dgm:pt modelId="{A663307B-7E4B-4B10-B677-A398FB1B0E27}" type="pres">
      <dgm:prSet presAssocID="{BF5D8ADE-ABBF-4D1F-8948-69C556167B73}" presName="parTx" presStyleLbl="revTx" presStyleIdx="2" presStyleCnt="4">
        <dgm:presLayoutVars>
          <dgm:chMax val="0"/>
          <dgm:chPref val="0"/>
        </dgm:presLayoutVars>
      </dgm:prSet>
      <dgm:spPr/>
    </dgm:pt>
    <dgm:pt modelId="{E68ADEA8-B79D-49C8-9F1A-14AF009B8FAD}" type="pres">
      <dgm:prSet presAssocID="{BF5D8ADE-ABBF-4D1F-8948-69C556167B73}" presName="desTx" presStyleLbl="revTx" presStyleIdx="3" presStyleCnt="4">
        <dgm:presLayoutVars/>
      </dgm:prSet>
      <dgm:spPr/>
    </dgm:pt>
  </dgm:ptLst>
  <dgm:cxnLst>
    <dgm:cxn modelId="{662E1404-30D0-4508-9E2B-BDFBE042D08A}" srcId="{EC3E89BA-ECA0-473B-BA0B-DE6B52B0122F}" destId="{92A38783-DE5D-4594-A20C-28A63A532C45}" srcOrd="0" destOrd="0" parTransId="{B175B0D4-6A69-44B8-8900-8DEBCD79CC76}" sibTransId="{593B78EE-DE9E-4DEF-B24B-6B0F56EF9537}"/>
    <dgm:cxn modelId="{CA5D6211-99E9-4741-A24D-BA02EFCD1057}" type="presOf" srcId="{BF5D8ADE-ABBF-4D1F-8948-69C556167B73}" destId="{A663307B-7E4B-4B10-B677-A398FB1B0E27}" srcOrd="0" destOrd="0" presId="urn:microsoft.com/office/officeart/2018/2/layout/IconVerticalSolidList"/>
    <dgm:cxn modelId="{231AC513-67C0-4F34-AF69-386BD9B5CF45}" srcId="{92A38783-DE5D-4594-A20C-28A63A532C45}" destId="{57A96D7D-9378-4768-8A6F-9E662805EE05}" srcOrd="0" destOrd="0" parTransId="{3CE5D304-9A83-4994-B613-1F5CD513418D}" sibTransId="{1DC348C5-CFE8-4E44-9660-E01EE815C248}"/>
    <dgm:cxn modelId="{7FB7CB15-09CC-4717-B42A-B9C37A8AA2FE}" srcId="{BF5D8ADE-ABBF-4D1F-8948-69C556167B73}" destId="{6EAC4E07-A4FF-4027-95B5-8C65CA030A20}" srcOrd="0" destOrd="0" parTransId="{F9C574E7-F89B-4ACB-872A-AE4D0D6F1ABD}" sibTransId="{B97F8CEB-7488-48FF-92CA-A3426992D53B}"/>
    <dgm:cxn modelId="{DE7DCD42-35A2-46D5-92C3-0E843F8B4321}" type="presOf" srcId="{57A96D7D-9378-4768-8A6F-9E662805EE05}" destId="{53CF7D37-0D22-4E36-A733-78B8203693E7}" srcOrd="0" destOrd="0" presId="urn:microsoft.com/office/officeart/2018/2/layout/IconVerticalSolidList"/>
    <dgm:cxn modelId="{01D6A64E-BA1B-4A2C-A032-EBE67A8BA5A7}" srcId="{780C642A-A75F-9641-80FF-62DDCF6E1EED}" destId="{60965C14-DAB9-4BF7-8D0E-A02C7B8BD984}" srcOrd="0" destOrd="0" parTransId="{9FB3E965-48E8-459D-A624-673F804708D3}" sibTransId="{A26A5145-F083-4177-B3D8-6360D9138F61}"/>
    <dgm:cxn modelId="{EA0CDC7F-FC9D-4F92-AA17-CE282A018101}" srcId="{57A96D7D-9378-4768-8A6F-9E662805EE05}" destId="{3E436A85-1ED0-4D49-94D2-E62A2B6D369B}" srcOrd="0" destOrd="0" parTransId="{27DF6080-7FDE-4A48-967E-8509DB85D981}" sibTransId="{E51A27FD-B1F2-4351-8C5C-EE8D7CC454B0}"/>
    <dgm:cxn modelId="{A2234BA6-9FAC-499A-BDB6-9783416B53CB}" type="presOf" srcId="{EC3E89BA-ECA0-473B-BA0B-DE6B52B0122F}" destId="{7B34AB1E-DD0D-4C41-A055-857C5E897514}" srcOrd="0" destOrd="0" presId="urn:microsoft.com/office/officeart/2018/2/layout/IconVerticalSolidList"/>
    <dgm:cxn modelId="{0850C6AE-70E7-4C21-882D-AB5D7D360807}" srcId="{EC3E89BA-ECA0-473B-BA0B-DE6B52B0122F}" destId="{BF5D8ADE-ABBF-4D1F-8948-69C556167B73}" srcOrd="1" destOrd="0" parTransId="{51985D6C-A95F-454E-B31D-1C46B054730D}" sibTransId="{34C8FA0E-9807-41F8-9C8A-E2606E359DD0}"/>
    <dgm:cxn modelId="{A8BD0FC1-A79B-4A4E-A2B3-FCE790E424E0}" srcId="{92A38783-DE5D-4594-A20C-28A63A532C45}" destId="{780C642A-A75F-9641-80FF-62DDCF6E1EED}" srcOrd="1" destOrd="0" parTransId="{BBA4B342-20F3-AA4A-B790-082C1B8B464C}" sibTransId="{3B22CEE6-2EEA-CD4A-8DF2-33B5451AC277}"/>
    <dgm:cxn modelId="{C1A93DE0-9708-4F47-B3B9-0C92172A48C4}" type="presOf" srcId="{92A38783-DE5D-4594-A20C-28A63A532C45}" destId="{9BDD4F51-4835-4011-9FBD-9C7B48EA41F1}" srcOrd="0" destOrd="0" presId="urn:microsoft.com/office/officeart/2018/2/layout/IconVerticalSolidList"/>
    <dgm:cxn modelId="{10EFA4E2-86DF-FF45-A0B5-98992C684009}" type="presOf" srcId="{780C642A-A75F-9641-80FF-62DDCF6E1EED}" destId="{53CF7D37-0D22-4E36-A733-78B8203693E7}" srcOrd="0" destOrd="2" presId="urn:microsoft.com/office/officeart/2018/2/layout/IconVerticalSolidList"/>
    <dgm:cxn modelId="{94919BE3-42E4-4557-8B33-B5E6744A6865}" type="presOf" srcId="{60965C14-DAB9-4BF7-8D0E-A02C7B8BD984}" destId="{53CF7D37-0D22-4E36-A733-78B8203693E7}" srcOrd="0" destOrd="3" presId="urn:microsoft.com/office/officeart/2018/2/layout/IconVerticalSolidList"/>
    <dgm:cxn modelId="{5546E7E7-F788-421A-AABA-6E3C1E45D748}" type="presOf" srcId="{6EAC4E07-A4FF-4027-95B5-8C65CA030A20}" destId="{E68ADEA8-B79D-49C8-9F1A-14AF009B8FAD}" srcOrd="0" destOrd="0" presId="urn:microsoft.com/office/officeart/2018/2/layout/IconVerticalSolidList"/>
    <dgm:cxn modelId="{4CEA11FD-C95C-4386-BBA0-CFE630BBAC55}" type="presOf" srcId="{3E436A85-1ED0-4D49-94D2-E62A2B6D369B}" destId="{53CF7D37-0D22-4E36-A733-78B8203693E7}" srcOrd="0" destOrd="1" presId="urn:microsoft.com/office/officeart/2018/2/layout/IconVerticalSolidList"/>
    <dgm:cxn modelId="{4D5C440A-6A5A-4FE3-AA39-51B527E511DF}" type="presParOf" srcId="{7B34AB1E-DD0D-4C41-A055-857C5E897514}" destId="{9FDF4961-2AE0-4C68-98CB-7622924AB4EB}" srcOrd="0" destOrd="0" presId="urn:microsoft.com/office/officeart/2018/2/layout/IconVerticalSolidList"/>
    <dgm:cxn modelId="{A573A676-5CE3-4A20-B0C2-375E0721F51B}" type="presParOf" srcId="{9FDF4961-2AE0-4C68-98CB-7622924AB4EB}" destId="{1FC0DE4E-8628-45BA-95DE-0C82AA9FE463}" srcOrd="0" destOrd="0" presId="urn:microsoft.com/office/officeart/2018/2/layout/IconVerticalSolidList"/>
    <dgm:cxn modelId="{35847CB6-3A09-48E5-80F4-598F478A8466}" type="presParOf" srcId="{9FDF4961-2AE0-4C68-98CB-7622924AB4EB}" destId="{CF543F2E-8445-4AB1-BF0B-35F813C9FDEF}" srcOrd="1" destOrd="0" presId="urn:microsoft.com/office/officeart/2018/2/layout/IconVerticalSolidList"/>
    <dgm:cxn modelId="{8FB9F106-EFBB-45BF-A75D-C151BAB9D108}" type="presParOf" srcId="{9FDF4961-2AE0-4C68-98CB-7622924AB4EB}" destId="{AA055EAE-6A9C-4950-AD8A-73C1F1FF947F}" srcOrd="2" destOrd="0" presId="urn:microsoft.com/office/officeart/2018/2/layout/IconVerticalSolidList"/>
    <dgm:cxn modelId="{6B5FC039-0D4C-4CFB-94E8-1E751F8A0020}" type="presParOf" srcId="{9FDF4961-2AE0-4C68-98CB-7622924AB4EB}" destId="{9BDD4F51-4835-4011-9FBD-9C7B48EA41F1}" srcOrd="3" destOrd="0" presId="urn:microsoft.com/office/officeart/2018/2/layout/IconVerticalSolidList"/>
    <dgm:cxn modelId="{03952EAA-7355-4BBA-83A1-D10934E55C75}" type="presParOf" srcId="{9FDF4961-2AE0-4C68-98CB-7622924AB4EB}" destId="{53CF7D37-0D22-4E36-A733-78B8203693E7}" srcOrd="4" destOrd="0" presId="urn:microsoft.com/office/officeart/2018/2/layout/IconVerticalSolidList"/>
    <dgm:cxn modelId="{193296A5-8456-475E-9B29-C286C7721954}" type="presParOf" srcId="{7B34AB1E-DD0D-4C41-A055-857C5E897514}" destId="{F6C915E5-B3E0-4AD3-AAC8-FE9B45091B9C}" srcOrd="1" destOrd="0" presId="urn:microsoft.com/office/officeart/2018/2/layout/IconVerticalSolidList"/>
    <dgm:cxn modelId="{D1694873-90BF-449A-B7A5-09731C8BD9B8}" type="presParOf" srcId="{7B34AB1E-DD0D-4C41-A055-857C5E897514}" destId="{1A6992DC-0116-4EAC-BAF0-A0D95DB5E67B}" srcOrd="2" destOrd="0" presId="urn:microsoft.com/office/officeart/2018/2/layout/IconVerticalSolidList"/>
    <dgm:cxn modelId="{24454354-92B1-4842-8E9B-568EE20E1FEA}" type="presParOf" srcId="{1A6992DC-0116-4EAC-BAF0-A0D95DB5E67B}" destId="{BDAD52BA-2CFA-4000-A83D-323C1BA7EBC8}" srcOrd="0" destOrd="0" presId="urn:microsoft.com/office/officeart/2018/2/layout/IconVerticalSolidList"/>
    <dgm:cxn modelId="{77CCDBBB-3323-4C5F-8BBF-C143C0FE203B}" type="presParOf" srcId="{1A6992DC-0116-4EAC-BAF0-A0D95DB5E67B}" destId="{2CD91373-CB8E-4E87-97D7-375E2499CC1C}" srcOrd="1" destOrd="0" presId="urn:microsoft.com/office/officeart/2018/2/layout/IconVerticalSolidList"/>
    <dgm:cxn modelId="{668E6273-FFE9-49A9-9A62-4410104EF15E}" type="presParOf" srcId="{1A6992DC-0116-4EAC-BAF0-A0D95DB5E67B}" destId="{176D4A8B-34C5-46CB-AA3E-8CC4B8A303D9}" srcOrd="2" destOrd="0" presId="urn:microsoft.com/office/officeart/2018/2/layout/IconVerticalSolidList"/>
    <dgm:cxn modelId="{6077D0F3-1335-498D-9592-6FDB64A02A5E}" type="presParOf" srcId="{1A6992DC-0116-4EAC-BAF0-A0D95DB5E67B}" destId="{A663307B-7E4B-4B10-B677-A398FB1B0E27}" srcOrd="3" destOrd="0" presId="urn:microsoft.com/office/officeart/2018/2/layout/IconVerticalSolidList"/>
    <dgm:cxn modelId="{EFD3A099-AF60-4962-BCF0-70985FA4B43A}" type="presParOf" srcId="{1A6992DC-0116-4EAC-BAF0-A0D95DB5E67B}" destId="{E68ADEA8-B79D-49C8-9F1A-14AF009B8FAD}"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E5B53B0-4B0C-484B-B31D-3050D755C73D}" type="doc">
      <dgm:prSet loTypeId="urn:microsoft.com/office/officeart/2005/8/layout/hProcess6" loCatId="process" qsTypeId="urn:microsoft.com/office/officeart/2005/8/quickstyle/simple1" qsCatId="simple" csTypeId="urn:microsoft.com/office/officeart/2005/8/colors/colorful5" csCatId="colorful" phldr="1"/>
      <dgm:spPr/>
      <dgm:t>
        <a:bodyPr/>
        <a:lstStyle/>
        <a:p>
          <a:endParaRPr lang="en-US"/>
        </a:p>
      </dgm:t>
    </dgm:pt>
    <dgm:pt modelId="{55DE7DBF-6533-4158-A3AE-FDCFF5CEB1FA}">
      <dgm:prSet/>
      <dgm:spPr/>
      <dgm:t>
        <a:bodyPr/>
        <a:lstStyle/>
        <a:p>
          <a:r>
            <a:rPr lang="en-GB" b="1"/>
            <a:t>‘</a:t>
          </a:r>
          <a:r>
            <a:rPr lang="en-GB" b="1" i="1"/>
            <a:t>independence of thought and critical evaluation…..’</a:t>
          </a:r>
          <a:endParaRPr lang="en-US"/>
        </a:p>
      </dgm:t>
    </dgm:pt>
    <dgm:pt modelId="{50EA46E5-14BE-412C-A5AA-DD2E20C62B03}" type="parTrans" cxnId="{BFD4F386-8F30-4B0C-AED3-26BDB4ADAB60}">
      <dgm:prSet/>
      <dgm:spPr/>
      <dgm:t>
        <a:bodyPr/>
        <a:lstStyle/>
        <a:p>
          <a:endParaRPr lang="en-US"/>
        </a:p>
      </dgm:t>
    </dgm:pt>
    <dgm:pt modelId="{FC0FA5C7-1070-430C-9E83-26476ACAC1BA}" type="sibTrans" cxnId="{BFD4F386-8F30-4B0C-AED3-26BDB4ADAB60}">
      <dgm:prSet/>
      <dgm:spPr/>
      <dgm:t>
        <a:bodyPr/>
        <a:lstStyle/>
        <a:p>
          <a:endParaRPr lang="en-US"/>
        </a:p>
      </dgm:t>
    </dgm:pt>
    <dgm:pt modelId="{96D71ECD-CFF7-477F-8788-118C0CC65455}">
      <dgm:prSet custT="1"/>
      <dgm:spPr/>
      <dgm:t>
        <a:bodyPr/>
        <a:lstStyle/>
        <a:p>
          <a:r>
            <a:rPr lang="en-GB" sz="1600"/>
            <a:t>What do </a:t>
          </a:r>
          <a:r>
            <a:rPr lang="en-GB" sz="1600" b="1"/>
            <a:t>you</a:t>
          </a:r>
          <a:r>
            <a:rPr lang="en-GB" sz="1600"/>
            <a:t> think?</a:t>
          </a:r>
          <a:endParaRPr lang="en-US" sz="1600"/>
        </a:p>
      </dgm:t>
    </dgm:pt>
    <dgm:pt modelId="{42711631-AF52-4C2D-A424-BE0B016838F1}" type="parTrans" cxnId="{EB2756FA-3F25-4E74-AECE-E929C8C8B3A5}">
      <dgm:prSet/>
      <dgm:spPr/>
      <dgm:t>
        <a:bodyPr/>
        <a:lstStyle/>
        <a:p>
          <a:endParaRPr lang="en-US"/>
        </a:p>
      </dgm:t>
    </dgm:pt>
    <dgm:pt modelId="{642FC27F-46B0-463E-8BA7-9DD073C32207}" type="sibTrans" cxnId="{EB2756FA-3F25-4E74-AECE-E929C8C8B3A5}">
      <dgm:prSet/>
      <dgm:spPr/>
      <dgm:t>
        <a:bodyPr/>
        <a:lstStyle/>
        <a:p>
          <a:endParaRPr lang="en-US"/>
        </a:p>
      </dgm:t>
    </dgm:pt>
    <dgm:pt modelId="{133A13A6-5A44-4DF8-AE92-610E1AFD3B49}">
      <dgm:prSet custT="1"/>
      <dgm:spPr/>
      <dgm:t>
        <a:bodyPr/>
        <a:lstStyle/>
        <a:p>
          <a:r>
            <a:rPr lang="en-GB" sz="1600"/>
            <a:t>Why do </a:t>
          </a:r>
          <a:r>
            <a:rPr lang="en-GB" sz="1600" b="1"/>
            <a:t>you</a:t>
          </a:r>
          <a:r>
            <a:rPr lang="en-GB" sz="1600"/>
            <a:t> think something is relevant/useful?</a:t>
          </a:r>
          <a:endParaRPr lang="en-US" sz="1600"/>
        </a:p>
      </dgm:t>
    </dgm:pt>
    <dgm:pt modelId="{6A0FFCBD-575A-4DB5-8898-D9E1D5F59B99}" type="parTrans" cxnId="{16A1D03B-F8A2-45E6-B1E4-7AA150D0882B}">
      <dgm:prSet/>
      <dgm:spPr/>
      <dgm:t>
        <a:bodyPr/>
        <a:lstStyle/>
        <a:p>
          <a:endParaRPr lang="en-US"/>
        </a:p>
      </dgm:t>
    </dgm:pt>
    <dgm:pt modelId="{27BBF373-D485-4DF7-9145-D06012945E96}" type="sibTrans" cxnId="{16A1D03B-F8A2-45E6-B1E4-7AA150D0882B}">
      <dgm:prSet/>
      <dgm:spPr/>
      <dgm:t>
        <a:bodyPr/>
        <a:lstStyle/>
        <a:p>
          <a:endParaRPr lang="en-US"/>
        </a:p>
      </dgm:t>
    </dgm:pt>
    <dgm:pt modelId="{981D64C6-FCAF-4B52-B330-33A73C6A5A0B}">
      <dgm:prSet custT="1"/>
      <dgm:spPr/>
      <dgm:t>
        <a:bodyPr/>
        <a:lstStyle/>
        <a:p>
          <a:r>
            <a:rPr lang="en-GB" sz="1600"/>
            <a:t>Do </a:t>
          </a:r>
          <a:r>
            <a:rPr lang="en-GB" sz="1600" b="1"/>
            <a:t>you </a:t>
          </a:r>
          <a:r>
            <a:rPr lang="en-GB" sz="1600"/>
            <a:t>understand how and why you can apply some of your previous skills?</a:t>
          </a:r>
          <a:endParaRPr lang="en-US" sz="1600"/>
        </a:p>
      </dgm:t>
    </dgm:pt>
    <dgm:pt modelId="{5F80AF8C-F24A-4E23-8D5D-36B65B6C0100}" type="parTrans" cxnId="{63A2B560-3576-460C-9CF6-32C002F30603}">
      <dgm:prSet/>
      <dgm:spPr/>
      <dgm:t>
        <a:bodyPr/>
        <a:lstStyle/>
        <a:p>
          <a:endParaRPr lang="en-US"/>
        </a:p>
      </dgm:t>
    </dgm:pt>
    <dgm:pt modelId="{1A4CB992-81E3-478B-AF41-2FEBEA83E990}" type="sibTrans" cxnId="{63A2B560-3576-460C-9CF6-32C002F30603}">
      <dgm:prSet/>
      <dgm:spPr/>
      <dgm:t>
        <a:bodyPr/>
        <a:lstStyle/>
        <a:p>
          <a:endParaRPr lang="en-US"/>
        </a:p>
      </dgm:t>
    </dgm:pt>
    <dgm:pt modelId="{2C11E121-F101-4943-B52B-02BBD9A784EF}">
      <dgm:prSet/>
      <dgm:spPr/>
      <dgm:t>
        <a:bodyPr/>
        <a:lstStyle/>
        <a:p>
          <a:r>
            <a:rPr lang="en-GB" b="1" i="1"/>
            <a:t>‘exercising initiative and personal responsibility…..’ </a:t>
          </a:r>
          <a:endParaRPr lang="en-US"/>
        </a:p>
      </dgm:t>
    </dgm:pt>
    <dgm:pt modelId="{1B712B6E-3544-43A5-8A4C-ED27D00FACF0}" type="parTrans" cxnId="{5B7FFBB5-5466-42DE-A6D7-4DA856259C15}">
      <dgm:prSet/>
      <dgm:spPr/>
      <dgm:t>
        <a:bodyPr/>
        <a:lstStyle/>
        <a:p>
          <a:endParaRPr lang="en-US"/>
        </a:p>
      </dgm:t>
    </dgm:pt>
    <dgm:pt modelId="{E5AF998A-6A37-4A39-8E75-BB611499A7C8}" type="sibTrans" cxnId="{5B7FFBB5-5466-42DE-A6D7-4DA856259C15}">
      <dgm:prSet/>
      <dgm:spPr/>
      <dgm:t>
        <a:bodyPr/>
        <a:lstStyle/>
        <a:p>
          <a:endParaRPr lang="en-US"/>
        </a:p>
      </dgm:t>
    </dgm:pt>
    <dgm:pt modelId="{96CA327E-622E-4142-A335-470EF92C78BA}">
      <dgm:prSet/>
      <dgm:spPr/>
      <dgm:t>
        <a:bodyPr/>
        <a:lstStyle/>
        <a:p>
          <a:r>
            <a:rPr lang="en-GB"/>
            <a:t>Can </a:t>
          </a:r>
          <a:r>
            <a:rPr lang="en-GB" b="1"/>
            <a:t>you</a:t>
          </a:r>
          <a:r>
            <a:rPr lang="en-GB"/>
            <a:t> identify which areas of your studies will be useful to your project?</a:t>
          </a:r>
          <a:endParaRPr lang="en-US"/>
        </a:p>
      </dgm:t>
    </dgm:pt>
    <dgm:pt modelId="{0EAB6475-45FE-45A3-9EE4-DABB953CDB5B}" type="parTrans" cxnId="{219395F7-A576-41DC-9F32-FCF1061E7748}">
      <dgm:prSet/>
      <dgm:spPr/>
      <dgm:t>
        <a:bodyPr/>
        <a:lstStyle/>
        <a:p>
          <a:endParaRPr lang="en-US"/>
        </a:p>
      </dgm:t>
    </dgm:pt>
    <dgm:pt modelId="{A30FEF02-BBEF-4739-9329-E9BE8714C166}" type="sibTrans" cxnId="{219395F7-A576-41DC-9F32-FCF1061E7748}">
      <dgm:prSet/>
      <dgm:spPr/>
      <dgm:t>
        <a:bodyPr/>
        <a:lstStyle/>
        <a:p>
          <a:endParaRPr lang="en-US"/>
        </a:p>
      </dgm:t>
    </dgm:pt>
    <dgm:pt modelId="{C102402D-6A20-48F1-892C-25E4BBDD8692}">
      <dgm:prSet/>
      <dgm:spPr/>
      <dgm:t>
        <a:bodyPr/>
        <a:lstStyle/>
        <a:p>
          <a:r>
            <a:rPr lang="en-GB"/>
            <a:t>Can</a:t>
          </a:r>
          <a:r>
            <a:rPr lang="en-GB" b="1"/>
            <a:t> you </a:t>
          </a:r>
          <a:r>
            <a:rPr lang="en-GB"/>
            <a:t>identify why something is useful?</a:t>
          </a:r>
          <a:endParaRPr lang="en-US"/>
        </a:p>
      </dgm:t>
    </dgm:pt>
    <dgm:pt modelId="{5BD544E5-5938-4CDA-A28F-8E2CC969EAFE}" type="parTrans" cxnId="{6331B86C-2CB7-4E4C-AECE-95759B5B9742}">
      <dgm:prSet/>
      <dgm:spPr/>
      <dgm:t>
        <a:bodyPr/>
        <a:lstStyle/>
        <a:p>
          <a:endParaRPr lang="en-US"/>
        </a:p>
      </dgm:t>
    </dgm:pt>
    <dgm:pt modelId="{FD51A4B3-3AD1-4BC3-B573-C63B07960787}" type="sibTrans" cxnId="{6331B86C-2CB7-4E4C-AECE-95759B5B9742}">
      <dgm:prSet/>
      <dgm:spPr/>
      <dgm:t>
        <a:bodyPr/>
        <a:lstStyle/>
        <a:p>
          <a:endParaRPr lang="en-US"/>
        </a:p>
      </dgm:t>
    </dgm:pt>
    <dgm:pt modelId="{4314D494-721F-47FE-B5B2-ACAE854BC2BA}">
      <dgm:prSet/>
      <dgm:spPr/>
      <dgm:t>
        <a:bodyPr/>
        <a:lstStyle/>
        <a:p>
          <a:r>
            <a:rPr lang="en-GB"/>
            <a:t>Can </a:t>
          </a:r>
          <a:r>
            <a:rPr lang="en-GB" b="1"/>
            <a:t>you</a:t>
          </a:r>
          <a:r>
            <a:rPr lang="en-GB"/>
            <a:t> think creatively in order to develop your idea?</a:t>
          </a:r>
          <a:endParaRPr lang="en-US"/>
        </a:p>
      </dgm:t>
    </dgm:pt>
    <dgm:pt modelId="{F9E860A5-875C-4950-B3EA-931357F82BF5}" type="parTrans" cxnId="{8FB61E1B-5195-496C-82DC-6FA4BE21F3A5}">
      <dgm:prSet/>
      <dgm:spPr/>
      <dgm:t>
        <a:bodyPr/>
        <a:lstStyle/>
        <a:p>
          <a:endParaRPr lang="en-US"/>
        </a:p>
      </dgm:t>
    </dgm:pt>
    <dgm:pt modelId="{EB4A5CE8-701B-40FF-98FF-D90A727F11B7}" type="sibTrans" cxnId="{8FB61E1B-5195-496C-82DC-6FA4BE21F3A5}">
      <dgm:prSet/>
      <dgm:spPr/>
      <dgm:t>
        <a:bodyPr/>
        <a:lstStyle/>
        <a:p>
          <a:endParaRPr lang="en-US"/>
        </a:p>
      </dgm:t>
    </dgm:pt>
    <dgm:pt modelId="{8B06E99D-4BE1-44D0-8995-F5C2F2B92B34}">
      <dgm:prSet/>
      <dgm:spPr/>
      <dgm:t>
        <a:bodyPr/>
        <a:lstStyle/>
        <a:p>
          <a:r>
            <a:rPr lang="en-GB"/>
            <a:t>Can </a:t>
          </a:r>
          <a:r>
            <a:rPr lang="en-GB" b="1"/>
            <a:t>you</a:t>
          </a:r>
          <a:r>
            <a:rPr lang="en-GB"/>
            <a:t> manage your workload?</a:t>
          </a:r>
          <a:endParaRPr lang="en-US"/>
        </a:p>
      </dgm:t>
    </dgm:pt>
    <dgm:pt modelId="{225BCD10-E237-495C-87A2-2F33AE8A4DA3}" type="parTrans" cxnId="{E04CAD04-368B-48FE-B2F5-40ECB441484D}">
      <dgm:prSet/>
      <dgm:spPr/>
      <dgm:t>
        <a:bodyPr/>
        <a:lstStyle/>
        <a:p>
          <a:endParaRPr lang="en-US"/>
        </a:p>
      </dgm:t>
    </dgm:pt>
    <dgm:pt modelId="{2458FC3F-937E-4D4C-8CDE-E6308779431A}" type="sibTrans" cxnId="{E04CAD04-368B-48FE-B2F5-40ECB441484D}">
      <dgm:prSet/>
      <dgm:spPr/>
      <dgm:t>
        <a:bodyPr/>
        <a:lstStyle/>
        <a:p>
          <a:endParaRPr lang="en-US"/>
        </a:p>
      </dgm:t>
    </dgm:pt>
    <dgm:pt modelId="{482483EB-0C19-458A-8D77-3F8E93AA90F3}">
      <dgm:prSet/>
      <dgm:spPr/>
      <dgm:t>
        <a:bodyPr/>
        <a:lstStyle/>
        <a:p>
          <a:r>
            <a:rPr lang="en-GB"/>
            <a:t>Can</a:t>
          </a:r>
          <a:r>
            <a:rPr lang="en-GB" b="1"/>
            <a:t> you </a:t>
          </a:r>
          <a:r>
            <a:rPr lang="en-GB"/>
            <a:t>plan your time?</a:t>
          </a:r>
          <a:endParaRPr lang="en-US"/>
        </a:p>
      </dgm:t>
    </dgm:pt>
    <dgm:pt modelId="{5F8F0D01-9C5F-416E-8F3B-F967DA098ADE}" type="parTrans" cxnId="{2CC975F7-C23E-471D-A8BB-E4C55EE39679}">
      <dgm:prSet/>
      <dgm:spPr/>
      <dgm:t>
        <a:bodyPr/>
        <a:lstStyle/>
        <a:p>
          <a:endParaRPr lang="en-US"/>
        </a:p>
      </dgm:t>
    </dgm:pt>
    <dgm:pt modelId="{61292A6C-6BDD-4CF5-8214-F65C99D29D3E}" type="sibTrans" cxnId="{2CC975F7-C23E-471D-A8BB-E4C55EE39679}">
      <dgm:prSet/>
      <dgm:spPr/>
      <dgm:t>
        <a:bodyPr/>
        <a:lstStyle/>
        <a:p>
          <a:endParaRPr lang="en-US"/>
        </a:p>
      </dgm:t>
    </dgm:pt>
    <dgm:pt modelId="{61AAA933-DAAA-4C2B-8F5B-1F3EEA188E87}">
      <dgm:prSet/>
      <dgm:spPr/>
      <dgm:t>
        <a:bodyPr/>
        <a:lstStyle/>
        <a:p>
          <a:r>
            <a:rPr lang="en-GB"/>
            <a:t>Can </a:t>
          </a:r>
          <a:r>
            <a:rPr lang="en-GB" b="1"/>
            <a:t>you</a:t>
          </a:r>
          <a:r>
            <a:rPr lang="en-GB"/>
            <a:t> find and engage with relevant research?</a:t>
          </a:r>
          <a:endParaRPr lang="en-US"/>
        </a:p>
      </dgm:t>
    </dgm:pt>
    <dgm:pt modelId="{AADC6C0E-4655-420E-954A-145F4C9D4BF4}" type="parTrans" cxnId="{4BE2D58F-B8D8-473F-9E8A-B278CE35F592}">
      <dgm:prSet/>
      <dgm:spPr/>
      <dgm:t>
        <a:bodyPr/>
        <a:lstStyle/>
        <a:p>
          <a:endParaRPr lang="en-US"/>
        </a:p>
      </dgm:t>
    </dgm:pt>
    <dgm:pt modelId="{8FF820A9-7DD0-436F-A4C1-8D21723928D2}" type="sibTrans" cxnId="{4BE2D58F-B8D8-473F-9E8A-B278CE35F592}">
      <dgm:prSet/>
      <dgm:spPr/>
      <dgm:t>
        <a:bodyPr/>
        <a:lstStyle/>
        <a:p>
          <a:endParaRPr lang="en-US"/>
        </a:p>
      </dgm:t>
    </dgm:pt>
    <dgm:pt modelId="{2C6086E1-1AAB-4885-8643-E395DC877242}">
      <dgm:prSet/>
      <dgm:spPr/>
      <dgm:t>
        <a:bodyPr/>
        <a:lstStyle/>
        <a:p>
          <a:r>
            <a:rPr lang="en-GB"/>
            <a:t>Can </a:t>
          </a:r>
          <a:r>
            <a:rPr lang="en-GB" b="1"/>
            <a:t>you</a:t>
          </a:r>
          <a:r>
            <a:rPr lang="en-GB"/>
            <a:t> think ‘outside the box’?</a:t>
          </a:r>
          <a:endParaRPr lang="en-US"/>
        </a:p>
      </dgm:t>
    </dgm:pt>
    <dgm:pt modelId="{4BD0C16F-8470-459E-B36B-D95D55C72878}" type="parTrans" cxnId="{C9E9A38D-A0E6-4E41-94A3-FB3749BD2C79}">
      <dgm:prSet/>
      <dgm:spPr/>
      <dgm:t>
        <a:bodyPr/>
        <a:lstStyle/>
        <a:p>
          <a:endParaRPr lang="en-US"/>
        </a:p>
      </dgm:t>
    </dgm:pt>
    <dgm:pt modelId="{4020924D-BDBA-4DEC-B925-43C697BF1C37}" type="sibTrans" cxnId="{C9E9A38D-A0E6-4E41-94A3-FB3749BD2C79}">
      <dgm:prSet/>
      <dgm:spPr/>
      <dgm:t>
        <a:bodyPr/>
        <a:lstStyle/>
        <a:p>
          <a:endParaRPr lang="en-US"/>
        </a:p>
      </dgm:t>
    </dgm:pt>
    <dgm:pt modelId="{8B9E7671-2955-E948-A614-3852171B063A}" type="pres">
      <dgm:prSet presAssocID="{1E5B53B0-4B0C-484B-B31D-3050D755C73D}" presName="theList" presStyleCnt="0">
        <dgm:presLayoutVars>
          <dgm:dir/>
          <dgm:animLvl val="lvl"/>
          <dgm:resizeHandles val="exact"/>
        </dgm:presLayoutVars>
      </dgm:prSet>
      <dgm:spPr/>
    </dgm:pt>
    <dgm:pt modelId="{7382928A-8E01-224C-A41B-E0196628E968}" type="pres">
      <dgm:prSet presAssocID="{55DE7DBF-6533-4158-A3AE-FDCFF5CEB1FA}" presName="compNode" presStyleCnt="0"/>
      <dgm:spPr/>
    </dgm:pt>
    <dgm:pt modelId="{9341710D-C2FB-F842-96EA-357D20984C8F}" type="pres">
      <dgm:prSet presAssocID="{55DE7DBF-6533-4158-A3AE-FDCFF5CEB1FA}" presName="noGeometry" presStyleCnt="0"/>
      <dgm:spPr/>
    </dgm:pt>
    <dgm:pt modelId="{17EAF256-647C-7B40-801F-D570732D832C}" type="pres">
      <dgm:prSet presAssocID="{55DE7DBF-6533-4158-A3AE-FDCFF5CEB1FA}" presName="childTextVisible" presStyleLbl="bgAccFollowNode1" presStyleIdx="0" presStyleCnt="2" custScaleY="111824" custLinFactNeighborX="808" custLinFactNeighborY="462">
        <dgm:presLayoutVars>
          <dgm:bulletEnabled val="1"/>
        </dgm:presLayoutVars>
      </dgm:prSet>
      <dgm:spPr/>
    </dgm:pt>
    <dgm:pt modelId="{399BCDC1-7D2A-7A49-B63C-D9478247D1C0}" type="pres">
      <dgm:prSet presAssocID="{55DE7DBF-6533-4158-A3AE-FDCFF5CEB1FA}" presName="childTextHidden" presStyleLbl="bgAccFollowNode1" presStyleIdx="0" presStyleCnt="2"/>
      <dgm:spPr/>
    </dgm:pt>
    <dgm:pt modelId="{1F112DD5-8425-B34B-A9AE-7A5E184C9077}" type="pres">
      <dgm:prSet presAssocID="{55DE7DBF-6533-4158-A3AE-FDCFF5CEB1FA}" presName="parentText" presStyleLbl="node1" presStyleIdx="0" presStyleCnt="2">
        <dgm:presLayoutVars>
          <dgm:chMax val="1"/>
          <dgm:bulletEnabled val="1"/>
        </dgm:presLayoutVars>
      </dgm:prSet>
      <dgm:spPr/>
    </dgm:pt>
    <dgm:pt modelId="{ACCDC5EB-A758-AC41-BB4D-D631B1931806}" type="pres">
      <dgm:prSet presAssocID="{55DE7DBF-6533-4158-A3AE-FDCFF5CEB1FA}" presName="aSpace" presStyleCnt="0"/>
      <dgm:spPr/>
    </dgm:pt>
    <dgm:pt modelId="{C4712B9F-2D9E-C54D-85CD-0A35C448ED3B}" type="pres">
      <dgm:prSet presAssocID="{2C11E121-F101-4943-B52B-02BBD9A784EF}" presName="compNode" presStyleCnt="0"/>
      <dgm:spPr/>
    </dgm:pt>
    <dgm:pt modelId="{C8025281-5C75-A447-9DED-CC1E76E11F2E}" type="pres">
      <dgm:prSet presAssocID="{2C11E121-F101-4943-B52B-02BBD9A784EF}" presName="noGeometry" presStyleCnt="0"/>
      <dgm:spPr/>
    </dgm:pt>
    <dgm:pt modelId="{12A9AA38-F9C9-B142-AA1A-47C80EA70267}" type="pres">
      <dgm:prSet presAssocID="{2C11E121-F101-4943-B52B-02BBD9A784EF}" presName="childTextVisible" presStyleLbl="bgAccFollowNode1" presStyleIdx="1" presStyleCnt="2" custScaleX="121007" custScaleY="111824" custLinFactNeighborX="3122" custLinFactNeighborY="452">
        <dgm:presLayoutVars>
          <dgm:bulletEnabled val="1"/>
        </dgm:presLayoutVars>
      </dgm:prSet>
      <dgm:spPr/>
    </dgm:pt>
    <dgm:pt modelId="{1031D908-A802-9B40-9161-9D86E2B29D5F}" type="pres">
      <dgm:prSet presAssocID="{2C11E121-F101-4943-B52B-02BBD9A784EF}" presName="childTextHidden" presStyleLbl="bgAccFollowNode1" presStyleIdx="1" presStyleCnt="2"/>
      <dgm:spPr/>
    </dgm:pt>
    <dgm:pt modelId="{08528ADF-E876-1D43-B06B-E04DBBEBB8AA}" type="pres">
      <dgm:prSet presAssocID="{2C11E121-F101-4943-B52B-02BBD9A784EF}" presName="parentText" presStyleLbl="node1" presStyleIdx="1" presStyleCnt="2" custLinFactNeighborX="-11449" custLinFactNeighborY="4019">
        <dgm:presLayoutVars>
          <dgm:chMax val="1"/>
          <dgm:bulletEnabled val="1"/>
        </dgm:presLayoutVars>
      </dgm:prSet>
      <dgm:spPr/>
    </dgm:pt>
  </dgm:ptLst>
  <dgm:cxnLst>
    <dgm:cxn modelId="{56F6A200-258E-E84B-8D57-E7987842390E}" type="presOf" srcId="{981D64C6-FCAF-4B52-B330-33A73C6A5A0B}" destId="{17EAF256-647C-7B40-801F-D570732D832C}" srcOrd="0" destOrd="2" presId="urn:microsoft.com/office/officeart/2005/8/layout/hProcess6"/>
    <dgm:cxn modelId="{E04CAD04-368B-48FE-B2F5-40ECB441484D}" srcId="{2C11E121-F101-4943-B52B-02BBD9A784EF}" destId="{8B06E99D-4BE1-44D0-8995-F5C2F2B92B34}" srcOrd="3" destOrd="0" parTransId="{225BCD10-E237-495C-87A2-2F33AE8A4DA3}" sibTransId="{2458FC3F-937E-4D4C-8CDE-E6308779431A}"/>
    <dgm:cxn modelId="{F863DD0B-8D3F-AC45-8656-EBD6ABDD4779}" type="presOf" srcId="{981D64C6-FCAF-4B52-B330-33A73C6A5A0B}" destId="{399BCDC1-7D2A-7A49-B63C-D9478247D1C0}" srcOrd="1" destOrd="2" presId="urn:microsoft.com/office/officeart/2005/8/layout/hProcess6"/>
    <dgm:cxn modelId="{AA29410E-E98B-F14D-9F4D-F04EE152CF1D}" type="presOf" srcId="{2C6086E1-1AAB-4885-8643-E395DC877242}" destId="{1031D908-A802-9B40-9161-9D86E2B29D5F}" srcOrd="1" destOrd="6" presId="urn:microsoft.com/office/officeart/2005/8/layout/hProcess6"/>
    <dgm:cxn modelId="{F3EFEE12-6B4E-5D48-9997-18710A40208D}" type="presOf" srcId="{482483EB-0C19-458A-8D77-3F8E93AA90F3}" destId="{1031D908-A802-9B40-9161-9D86E2B29D5F}" srcOrd="1" destOrd="4" presId="urn:microsoft.com/office/officeart/2005/8/layout/hProcess6"/>
    <dgm:cxn modelId="{5A602115-8B51-9248-B6A9-DD12D2000E84}" type="presOf" srcId="{96D71ECD-CFF7-477F-8788-118C0CC65455}" destId="{399BCDC1-7D2A-7A49-B63C-D9478247D1C0}" srcOrd="1" destOrd="0" presId="urn:microsoft.com/office/officeart/2005/8/layout/hProcess6"/>
    <dgm:cxn modelId="{B9AA8A19-D060-144F-A7E7-33E0671F9F62}" type="presOf" srcId="{96CA327E-622E-4142-A335-470EF92C78BA}" destId="{1031D908-A802-9B40-9161-9D86E2B29D5F}" srcOrd="1" destOrd="0" presId="urn:microsoft.com/office/officeart/2005/8/layout/hProcess6"/>
    <dgm:cxn modelId="{8FB61E1B-5195-496C-82DC-6FA4BE21F3A5}" srcId="{2C11E121-F101-4943-B52B-02BBD9A784EF}" destId="{4314D494-721F-47FE-B5B2-ACAE854BC2BA}" srcOrd="2" destOrd="0" parTransId="{F9E860A5-875C-4950-B3EA-931357F82BF5}" sibTransId="{EB4A5CE8-701B-40FF-98FF-D90A727F11B7}"/>
    <dgm:cxn modelId="{68716827-0058-6740-95BE-37518FAFFFC2}" type="presOf" srcId="{C102402D-6A20-48F1-892C-25E4BBDD8692}" destId="{1031D908-A802-9B40-9161-9D86E2B29D5F}" srcOrd="1" destOrd="1" presId="urn:microsoft.com/office/officeart/2005/8/layout/hProcess6"/>
    <dgm:cxn modelId="{594A6631-1E8D-5046-A761-424CA4221802}" type="presOf" srcId="{8B06E99D-4BE1-44D0-8995-F5C2F2B92B34}" destId="{1031D908-A802-9B40-9161-9D86E2B29D5F}" srcOrd="1" destOrd="3" presId="urn:microsoft.com/office/officeart/2005/8/layout/hProcess6"/>
    <dgm:cxn modelId="{16A1D03B-F8A2-45E6-B1E4-7AA150D0882B}" srcId="{55DE7DBF-6533-4158-A3AE-FDCFF5CEB1FA}" destId="{133A13A6-5A44-4DF8-AE92-610E1AFD3B49}" srcOrd="1" destOrd="0" parTransId="{6A0FFCBD-575A-4DB5-8898-D9E1D5F59B99}" sibTransId="{27BBF373-D485-4DF7-9145-D06012945E96}"/>
    <dgm:cxn modelId="{63A2B560-3576-460C-9CF6-32C002F30603}" srcId="{55DE7DBF-6533-4158-A3AE-FDCFF5CEB1FA}" destId="{981D64C6-FCAF-4B52-B330-33A73C6A5A0B}" srcOrd="2" destOrd="0" parTransId="{5F80AF8C-F24A-4E23-8D5D-36B65B6C0100}" sibTransId="{1A4CB992-81E3-478B-AF41-2FEBEA83E990}"/>
    <dgm:cxn modelId="{4D3D6943-9AE5-A944-A555-F22F955DF4D7}" type="presOf" srcId="{482483EB-0C19-458A-8D77-3F8E93AA90F3}" destId="{12A9AA38-F9C9-B142-AA1A-47C80EA70267}" srcOrd="0" destOrd="4" presId="urn:microsoft.com/office/officeart/2005/8/layout/hProcess6"/>
    <dgm:cxn modelId="{6331B86C-2CB7-4E4C-AECE-95759B5B9742}" srcId="{2C11E121-F101-4943-B52B-02BBD9A784EF}" destId="{C102402D-6A20-48F1-892C-25E4BBDD8692}" srcOrd="1" destOrd="0" parTransId="{5BD544E5-5938-4CDA-A28F-8E2CC969EAFE}" sibTransId="{FD51A4B3-3AD1-4BC3-B573-C63B07960787}"/>
    <dgm:cxn modelId="{81932D74-6DCD-4446-ACEF-857CBF279004}" type="presOf" srcId="{96D71ECD-CFF7-477F-8788-118C0CC65455}" destId="{17EAF256-647C-7B40-801F-D570732D832C}" srcOrd="0" destOrd="0" presId="urn:microsoft.com/office/officeart/2005/8/layout/hProcess6"/>
    <dgm:cxn modelId="{A0FBB874-8BE5-FC46-9BC2-6851DAF34035}" type="presOf" srcId="{61AAA933-DAAA-4C2B-8F5B-1F3EEA188E87}" destId="{12A9AA38-F9C9-B142-AA1A-47C80EA70267}" srcOrd="0" destOrd="5" presId="urn:microsoft.com/office/officeart/2005/8/layout/hProcess6"/>
    <dgm:cxn modelId="{8AFC0756-3B4C-F04F-97A9-BDA2437D474A}" type="presOf" srcId="{4314D494-721F-47FE-B5B2-ACAE854BC2BA}" destId="{1031D908-A802-9B40-9161-9D86E2B29D5F}" srcOrd="1" destOrd="2" presId="urn:microsoft.com/office/officeart/2005/8/layout/hProcess6"/>
    <dgm:cxn modelId="{BFD4F386-8F30-4B0C-AED3-26BDB4ADAB60}" srcId="{1E5B53B0-4B0C-484B-B31D-3050D755C73D}" destId="{55DE7DBF-6533-4158-A3AE-FDCFF5CEB1FA}" srcOrd="0" destOrd="0" parTransId="{50EA46E5-14BE-412C-A5AA-DD2E20C62B03}" sibTransId="{FC0FA5C7-1070-430C-9E83-26476ACAC1BA}"/>
    <dgm:cxn modelId="{C9E9A38D-A0E6-4E41-94A3-FB3749BD2C79}" srcId="{2C11E121-F101-4943-B52B-02BBD9A784EF}" destId="{2C6086E1-1AAB-4885-8643-E395DC877242}" srcOrd="6" destOrd="0" parTransId="{4BD0C16F-8470-459E-B36B-D95D55C72878}" sibTransId="{4020924D-BDBA-4DEC-B925-43C697BF1C37}"/>
    <dgm:cxn modelId="{4BE2D58F-B8D8-473F-9E8A-B278CE35F592}" srcId="{2C11E121-F101-4943-B52B-02BBD9A784EF}" destId="{61AAA933-DAAA-4C2B-8F5B-1F3EEA188E87}" srcOrd="5" destOrd="0" parTransId="{AADC6C0E-4655-420E-954A-145F4C9D4BF4}" sibTransId="{8FF820A9-7DD0-436F-A4C1-8D21723928D2}"/>
    <dgm:cxn modelId="{8DE5AA98-30E0-D54D-B0E9-7AA075E7334A}" type="presOf" srcId="{1E5B53B0-4B0C-484B-B31D-3050D755C73D}" destId="{8B9E7671-2955-E948-A614-3852171B063A}" srcOrd="0" destOrd="0" presId="urn:microsoft.com/office/officeart/2005/8/layout/hProcess6"/>
    <dgm:cxn modelId="{DE11729B-437A-1C4F-B776-8A93B1DDB03E}" type="presOf" srcId="{C102402D-6A20-48F1-892C-25E4BBDD8692}" destId="{12A9AA38-F9C9-B142-AA1A-47C80EA70267}" srcOrd="0" destOrd="1" presId="urn:microsoft.com/office/officeart/2005/8/layout/hProcess6"/>
    <dgm:cxn modelId="{71AB5F9F-2751-7540-9EB7-2C5D48C6BEC3}" type="presOf" srcId="{8B06E99D-4BE1-44D0-8995-F5C2F2B92B34}" destId="{12A9AA38-F9C9-B142-AA1A-47C80EA70267}" srcOrd="0" destOrd="3" presId="urn:microsoft.com/office/officeart/2005/8/layout/hProcess6"/>
    <dgm:cxn modelId="{5B7FFBB5-5466-42DE-A6D7-4DA856259C15}" srcId="{1E5B53B0-4B0C-484B-B31D-3050D755C73D}" destId="{2C11E121-F101-4943-B52B-02BBD9A784EF}" srcOrd="1" destOrd="0" parTransId="{1B712B6E-3544-43A5-8A4C-ED27D00FACF0}" sibTransId="{E5AF998A-6A37-4A39-8E75-BB611499A7C8}"/>
    <dgm:cxn modelId="{87D8EEC2-50D4-9B4A-8ED8-F892C1760649}" type="presOf" srcId="{55DE7DBF-6533-4158-A3AE-FDCFF5CEB1FA}" destId="{1F112DD5-8425-B34B-A9AE-7A5E184C9077}" srcOrd="0" destOrd="0" presId="urn:microsoft.com/office/officeart/2005/8/layout/hProcess6"/>
    <dgm:cxn modelId="{D4956AC8-1005-0343-9989-4EC7B7AC09C7}" type="presOf" srcId="{61AAA933-DAAA-4C2B-8F5B-1F3EEA188E87}" destId="{1031D908-A802-9B40-9161-9D86E2B29D5F}" srcOrd="1" destOrd="5" presId="urn:microsoft.com/office/officeart/2005/8/layout/hProcess6"/>
    <dgm:cxn modelId="{C07F8FCC-551D-A949-A952-A51D39001B49}" type="presOf" srcId="{4314D494-721F-47FE-B5B2-ACAE854BC2BA}" destId="{12A9AA38-F9C9-B142-AA1A-47C80EA70267}" srcOrd="0" destOrd="2" presId="urn:microsoft.com/office/officeart/2005/8/layout/hProcess6"/>
    <dgm:cxn modelId="{D5FFFED2-D8FF-4447-967E-BE8F50CD4CE5}" type="presOf" srcId="{133A13A6-5A44-4DF8-AE92-610E1AFD3B49}" destId="{399BCDC1-7D2A-7A49-B63C-D9478247D1C0}" srcOrd="1" destOrd="1" presId="urn:microsoft.com/office/officeart/2005/8/layout/hProcess6"/>
    <dgm:cxn modelId="{467EA6E5-EE12-054E-8C72-A96027C38D9F}" type="presOf" srcId="{133A13A6-5A44-4DF8-AE92-610E1AFD3B49}" destId="{17EAF256-647C-7B40-801F-D570732D832C}" srcOrd="0" destOrd="1" presId="urn:microsoft.com/office/officeart/2005/8/layout/hProcess6"/>
    <dgm:cxn modelId="{E48D49E8-DF9F-9843-8057-8A014109C0DC}" type="presOf" srcId="{2C11E121-F101-4943-B52B-02BBD9A784EF}" destId="{08528ADF-E876-1D43-B06B-E04DBBEBB8AA}" srcOrd="0" destOrd="0" presId="urn:microsoft.com/office/officeart/2005/8/layout/hProcess6"/>
    <dgm:cxn modelId="{0916C8E9-83F7-5643-8AA1-515B24FDC8CA}" type="presOf" srcId="{2C6086E1-1AAB-4885-8643-E395DC877242}" destId="{12A9AA38-F9C9-B142-AA1A-47C80EA70267}" srcOrd="0" destOrd="6" presId="urn:microsoft.com/office/officeart/2005/8/layout/hProcess6"/>
    <dgm:cxn modelId="{2CC975F7-C23E-471D-A8BB-E4C55EE39679}" srcId="{2C11E121-F101-4943-B52B-02BBD9A784EF}" destId="{482483EB-0C19-458A-8D77-3F8E93AA90F3}" srcOrd="4" destOrd="0" parTransId="{5F8F0D01-9C5F-416E-8F3B-F967DA098ADE}" sibTransId="{61292A6C-6BDD-4CF5-8214-F65C99D29D3E}"/>
    <dgm:cxn modelId="{219395F7-A576-41DC-9F32-FCF1061E7748}" srcId="{2C11E121-F101-4943-B52B-02BBD9A784EF}" destId="{96CA327E-622E-4142-A335-470EF92C78BA}" srcOrd="0" destOrd="0" parTransId="{0EAB6475-45FE-45A3-9EE4-DABB953CDB5B}" sibTransId="{A30FEF02-BBEF-4739-9329-E9BE8714C166}"/>
    <dgm:cxn modelId="{EB2756FA-3F25-4E74-AECE-E929C8C8B3A5}" srcId="{55DE7DBF-6533-4158-A3AE-FDCFF5CEB1FA}" destId="{96D71ECD-CFF7-477F-8788-118C0CC65455}" srcOrd="0" destOrd="0" parTransId="{42711631-AF52-4C2D-A424-BE0B016838F1}" sibTransId="{642FC27F-46B0-463E-8BA7-9DD073C32207}"/>
    <dgm:cxn modelId="{2F0C18FD-8E77-3240-B334-6664B41B4C75}" type="presOf" srcId="{96CA327E-622E-4142-A335-470EF92C78BA}" destId="{12A9AA38-F9C9-B142-AA1A-47C80EA70267}" srcOrd="0" destOrd="0" presId="urn:microsoft.com/office/officeart/2005/8/layout/hProcess6"/>
    <dgm:cxn modelId="{D1B0B9B8-7918-0040-86C1-39F63861CEAE}" type="presParOf" srcId="{8B9E7671-2955-E948-A614-3852171B063A}" destId="{7382928A-8E01-224C-A41B-E0196628E968}" srcOrd="0" destOrd="0" presId="urn:microsoft.com/office/officeart/2005/8/layout/hProcess6"/>
    <dgm:cxn modelId="{411BF08B-30DB-C144-BE7F-BB3DF93D672F}" type="presParOf" srcId="{7382928A-8E01-224C-A41B-E0196628E968}" destId="{9341710D-C2FB-F842-96EA-357D20984C8F}" srcOrd="0" destOrd="0" presId="urn:microsoft.com/office/officeart/2005/8/layout/hProcess6"/>
    <dgm:cxn modelId="{AE3BC840-180D-C04B-A88D-296BA3F6D153}" type="presParOf" srcId="{7382928A-8E01-224C-A41B-E0196628E968}" destId="{17EAF256-647C-7B40-801F-D570732D832C}" srcOrd="1" destOrd="0" presId="urn:microsoft.com/office/officeart/2005/8/layout/hProcess6"/>
    <dgm:cxn modelId="{DEAC1856-2652-0C44-A640-5CAA9C9809B4}" type="presParOf" srcId="{7382928A-8E01-224C-A41B-E0196628E968}" destId="{399BCDC1-7D2A-7A49-B63C-D9478247D1C0}" srcOrd="2" destOrd="0" presId="urn:microsoft.com/office/officeart/2005/8/layout/hProcess6"/>
    <dgm:cxn modelId="{BECC2698-0BA9-EF4F-8F34-FA1FC4E5975E}" type="presParOf" srcId="{7382928A-8E01-224C-A41B-E0196628E968}" destId="{1F112DD5-8425-B34B-A9AE-7A5E184C9077}" srcOrd="3" destOrd="0" presId="urn:microsoft.com/office/officeart/2005/8/layout/hProcess6"/>
    <dgm:cxn modelId="{DFA5E522-32E2-6D4D-8B41-B35DC57FB37B}" type="presParOf" srcId="{8B9E7671-2955-E948-A614-3852171B063A}" destId="{ACCDC5EB-A758-AC41-BB4D-D631B1931806}" srcOrd="1" destOrd="0" presId="urn:microsoft.com/office/officeart/2005/8/layout/hProcess6"/>
    <dgm:cxn modelId="{83F8C148-4521-1F4E-8C16-9B94786A5507}" type="presParOf" srcId="{8B9E7671-2955-E948-A614-3852171B063A}" destId="{C4712B9F-2D9E-C54D-85CD-0A35C448ED3B}" srcOrd="2" destOrd="0" presId="urn:microsoft.com/office/officeart/2005/8/layout/hProcess6"/>
    <dgm:cxn modelId="{E2248DD2-AA30-B945-9483-D717BF6472EB}" type="presParOf" srcId="{C4712B9F-2D9E-C54D-85CD-0A35C448ED3B}" destId="{C8025281-5C75-A447-9DED-CC1E76E11F2E}" srcOrd="0" destOrd="0" presId="urn:microsoft.com/office/officeart/2005/8/layout/hProcess6"/>
    <dgm:cxn modelId="{5F3FED2E-5466-9E41-875B-CB41D74638E2}" type="presParOf" srcId="{C4712B9F-2D9E-C54D-85CD-0A35C448ED3B}" destId="{12A9AA38-F9C9-B142-AA1A-47C80EA70267}" srcOrd="1" destOrd="0" presId="urn:microsoft.com/office/officeart/2005/8/layout/hProcess6"/>
    <dgm:cxn modelId="{6E796892-D121-D648-A5AF-FD2818CC280A}" type="presParOf" srcId="{C4712B9F-2D9E-C54D-85CD-0A35C448ED3B}" destId="{1031D908-A802-9B40-9161-9D86E2B29D5F}" srcOrd="2" destOrd="0" presId="urn:microsoft.com/office/officeart/2005/8/layout/hProcess6"/>
    <dgm:cxn modelId="{7B7A437B-BF3E-1947-8BD8-9756AEFC0337}" type="presParOf" srcId="{C4712B9F-2D9E-C54D-85CD-0A35C448ED3B}" destId="{08528ADF-E876-1D43-B06B-E04DBBEBB8AA}" srcOrd="3" destOrd="0" presId="urn:microsoft.com/office/officeart/2005/8/layout/hProcess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3F89921-B241-435A-8409-176C668BEF1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B6E5244-DAA0-40D0-848E-A9A9C8EC1763}">
      <dgm:prSet/>
      <dgm:spPr/>
      <dgm:t>
        <a:bodyPr/>
        <a:lstStyle/>
        <a:p>
          <a:r>
            <a:rPr lang="en-GB" b="1" i="1"/>
            <a:t>‘range of media….’</a:t>
          </a:r>
          <a:endParaRPr lang="en-US"/>
        </a:p>
      </dgm:t>
    </dgm:pt>
    <dgm:pt modelId="{8AA2FA75-07DA-4D03-AAB0-73C447D63D06}" type="parTrans" cxnId="{4C430150-0CC3-4A38-8D66-8C597AC688B5}">
      <dgm:prSet/>
      <dgm:spPr/>
      <dgm:t>
        <a:bodyPr/>
        <a:lstStyle/>
        <a:p>
          <a:endParaRPr lang="en-US"/>
        </a:p>
      </dgm:t>
    </dgm:pt>
    <dgm:pt modelId="{F25D834C-51B2-4C93-8EB8-52367F8E695D}" type="sibTrans" cxnId="{4C430150-0CC3-4A38-8D66-8C597AC688B5}">
      <dgm:prSet/>
      <dgm:spPr/>
      <dgm:t>
        <a:bodyPr/>
        <a:lstStyle/>
        <a:p>
          <a:endParaRPr lang="en-US"/>
        </a:p>
      </dgm:t>
    </dgm:pt>
    <dgm:pt modelId="{5E92DE3F-375C-41DD-A95D-CA284A66EDF4}">
      <dgm:prSet/>
      <dgm:spPr/>
      <dgm:t>
        <a:bodyPr/>
        <a:lstStyle/>
        <a:p>
          <a:r>
            <a:rPr lang="en-GB"/>
            <a:t>E-Portfolio</a:t>
          </a:r>
          <a:endParaRPr lang="en-US"/>
        </a:p>
      </dgm:t>
    </dgm:pt>
    <dgm:pt modelId="{902FE3F0-1D11-4369-9D4B-F2E671E5E61A}" type="parTrans" cxnId="{EE99B38B-A143-4FF5-83D8-42A13B444928}">
      <dgm:prSet/>
      <dgm:spPr/>
      <dgm:t>
        <a:bodyPr/>
        <a:lstStyle/>
        <a:p>
          <a:endParaRPr lang="en-US"/>
        </a:p>
      </dgm:t>
    </dgm:pt>
    <dgm:pt modelId="{EE67F99B-7ED0-4A1C-8919-A873F2557578}" type="sibTrans" cxnId="{EE99B38B-A143-4FF5-83D8-42A13B444928}">
      <dgm:prSet/>
      <dgm:spPr/>
      <dgm:t>
        <a:bodyPr/>
        <a:lstStyle/>
        <a:p>
          <a:endParaRPr lang="en-US"/>
        </a:p>
      </dgm:t>
    </dgm:pt>
    <dgm:pt modelId="{F58FE04D-1762-401C-9137-899AE174AD30}">
      <dgm:prSet/>
      <dgm:spPr/>
      <dgm:t>
        <a:bodyPr/>
        <a:lstStyle/>
        <a:p>
          <a:r>
            <a:rPr lang="en-GB"/>
            <a:t>Digital Content</a:t>
          </a:r>
          <a:endParaRPr lang="en-US"/>
        </a:p>
      </dgm:t>
    </dgm:pt>
    <dgm:pt modelId="{F426C73D-DB90-41E5-BB45-F19B63BF4229}" type="parTrans" cxnId="{DEF53869-E418-4FA5-87B2-BDD350411519}">
      <dgm:prSet/>
      <dgm:spPr/>
      <dgm:t>
        <a:bodyPr/>
        <a:lstStyle/>
        <a:p>
          <a:endParaRPr lang="en-US"/>
        </a:p>
      </dgm:t>
    </dgm:pt>
    <dgm:pt modelId="{FC3DCE4C-377E-40E4-BE92-B7BC1F3C4BBE}" type="sibTrans" cxnId="{DEF53869-E418-4FA5-87B2-BDD350411519}">
      <dgm:prSet/>
      <dgm:spPr/>
      <dgm:t>
        <a:bodyPr/>
        <a:lstStyle/>
        <a:p>
          <a:endParaRPr lang="en-US"/>
        </a:p>
      </dgm:t>
    </dgm:pt>
    <dgm:pt modelId="{0DB0DECD-706B-4BD1-91F0-579B5BBB2472}">
      <dgm:prSet/>
      <dgm:spPr/>
      <dgm:t>
        <a:bodyPr/>
        <a:lstStyle/>
        <a:p>
          <a:r>
            <a:rPr lang="en-GB"/>
            <a:t>Presentation</a:t>
          </a:r>
          <a:endParaRPr lang="en-US"/>
        </a:p>
      </dgm:t>
    </dgm:pt>
    <dgm:pt modelId="{C35B2341-5DFB-410A-9888-13126F8EEFD3}" type="parTrans" cxnId="{F8E5E593-5BB7-4824-8C3A-7E67863703B0}">
      <dgm:prSet/>
      <dgm:spPr/>
      <dgm:t>
        <a:bodyPr/>
        <a:lstStyle/>
        <a:p>
          <a:endParaRPr lang="en-US"/>
        </a:p>
      </dgm:t>
    </dgm:pt>
    <dgm:pt modelId="{66A24B17-9CC5-4725-B1BB-B0CB79C4E271}" type="sibTrans" cxnId="{F8E5E593-5BB7-4824-8C3A-7E67863703B0}">
      <dgm:prSet/>
      <dgm:spPr/>
      <dgm:t>
        <a:bodyPr/>
        <a:lstStyle/>
        <a:p>
          <a:endParaRPr lang="en-US"/>
        </a:p>
      </dgm:t>
    </dgm:pt>
    <dgm:pt modelId="{93A8BFD5-09C1-4B5D-956F-25E3252A2CFF}">
      <dgm:prSet/>
      <dgm:spPr/>
      <dgm:t>
        <a:bodyPr/>
        <a:lstStyle/>
        <a:p>
          <a:r>
            <a:rPr lang="en-GB"/>
            <a:t>Performance</a:t>
          </a:r>
        </a:p>
        <a:p>
          <a:r>
            <a:rPr lang="en-US"/>
            <a:t>…..and more.</a:t>
          </a:r>
        </a:p>
      </dgm:t>
    </dgm:pt>
    <dgm:pt modelId="{C3773263-ED77-412B-86F6-F9C54A5064BC}" type="parTrans" cxnId="{4405C813-C86C-4098-A21C-44AD1B3A14FB}">
      <dgm:prSet/>
      <dgm:spPr/>
      <dgm:t>
        <a:bodyPr/>
        <a:lstStyle/>
        <a:p>
          <a:endParaRPr lang="en-US"/>
        </a:p>
      </dgm:t>
    </dgm:pt>
    <dgm:pt modelId="{4F4D41B0-8D27-441C-8109-BBDF5F607AFB}" type="sibTrans" cxnId="{4405C813-C86C-4098-A21C-44AD1B3A14FB}">
      <dgm:prSet/>
      <dgm:spPr/>
      <dgm:t>
        <a:bodyPr/>
        <a:lstStyle/>
        <a:p>
          <a:endParaRPr lang="en-US"/>
        </a:p>
      </dgm:t>
    </dgm:pt>
    <dgm:pt modelId="{4CE6DC5F-BA7F-4113-905C-C1B15FAFCF06}">
      <dgm:prSet/>
      <dgm:spPr/>
      <dgm:t>
        <a:bodyPr/>
        <a:lstStyle/>
        <a:p>
          <a:r>
            <a:rPr lang="en-GB" b="1" i="1"/>
            <a:t>‘present their work appropriately….’</a:t>
          </a:r>
          <a:endParaRPr lang="en-US"/>
        </a:p>
      </dgm:t>
    </dgm:pt>
    <dgm:pt modelId="{1F9242EC-132B-4CB5-B233-26F2FDDF42E8}" type="parTrans" cxnId="{5B008D96-D1B2-44BC-8F4B-ECB31A611873}">
      <dgm:prSet/>
      <dgm:spPr/>
      <dgm:t>
        <a:bodyPr/>
        <a:lstStyle/>
        <a:p>
          <a:endParaRPr lang="en-US"/>
        </a:p>
      </dgm:t>
    </dgm:pt>
    <dgm:pt modelId="{E8D287E8-FBD2-4E7A-A546-9C6F76C4AA36}" type="sibTrans" cxnId="{5B008D96-D1B2-44BC-8F4B-ECB31A611873}">
      <dgm:prSet/>
      <dgm:spPr/>
      <dgm:t>
        <a:bodyPr/>
        <a:lstStyle/>
        <a:p>
          <a:endParaRPr lang="en-US"/>
        </a:p>
      </dgm:t>
    </dgm:pt>
    <dgm:pt modelId="{73848756-C8A6-443D-B754-68E30604E218}">
      <dgm:prSet/>
      <dgm:spPr/>
      <dgm:t>
        <a:bodyPr/>
        <a:lstStyle/>
        <a:p>
          <a:r>
            <a:rPr lang="en-GB" b="1"/>
            <a:t>Appropriate</a:t>
          </a:r>
          <a:r>
            <a:rPr lang="en-GB"/>
            <a:t> to the subject matter you have chosen.</a:t>
          </a:r>
          <a:endParaRPr lang="en-US"/>
        </a:p>
      </dgm:t>
    </dgm:pt>
    <dgm:pt modelId="{05EDA44A-5899-497A-BDCF-DD1D7AD3EE44}" type="parTrans" cxnId="{2607501A-AF59-415B-BA5E-9095EAEF7278}">
      <dgm:prSet/>
      <dgm:spPr/>
      <dgm:t>
        <a:bodyPr/>
        <a:lstStyle/>
        <a:p>
          <a:endParaRPr lang="en-US"/>
        </a:p>
      </dgm:t>
    </dgm:pt>
    <dgm:pt modelId="{6831BC38-39C9-49D6-9431-9B992467F559}" type="sibTrans" cxnId="{2607501A-AF59-415B-BA5E-9095EAEF7278}">
      <dgm:prSet/>
      <dgm:spPr/>
      <dgm:t>
        <a:bodyPr/>
        <a:lstStyle/>
        <a:p>
          <a:endParaRPr lang="en-US"/>
        </a:p>
      </dgm:t>
    </dgm:pt>
    <dgm:pt modelId="{3300B265-9BCD-45D5-AA9A-53525D99A224}">
      <dgm:prSet/>
      <dgm:spPr/>
      <dgm:t>
        <a:bodyPr/>
        <a:lstStyle/>
        <a:p>
          <a:r>
            <a:rPr lang="en-GB" b="1" i="1"/>
            <a:t>‘understood by specialist and non-specialist audiences….’</a:t>
          </a:r>
          <a:endParaRPr lang="en-US"/>
        </a:p>
      </dgm:t>
    </dgm:pt>
    <dgm:pt modelId="{E53D714D-9071-4AC3-879C-1225C42F2C24}" type="parTrans" cxnId="{262DAEF0-CCBB-49F3-A0CD-9CAF2F46D220}">
      <dgm:prSet/>
      <dgm:spPr/>
      <dgm:t>
        <a:bodyPr/>
        <a:lstStyle/>
        <a:p>
          <a:endParaRPr lang="en-US"/>
        </a:p>
      </dgm:t>
    </dgm:pt>
    <dgm:pt modelId="{1BCEDBF2-5D5F-44A6-A7A2-47DC834DCB0F}" type="sibTrans" cxnId="{262DAEF0-CCBB-49F3-A0CD-9CAF2F46D220}">
      <dgm:prSet/>
      <dgm:spPr/>
      <dgm:t>
        <a:bodyPr/>
        <a:lstStyle/>
        <a:p>
          <a:endParaRPr lang="en-US"/>
        </a:p>
      </dgm:t>
    </dgm:pt>
    <dgm:pt modelId="{C799B7DC-2B40-4A3F-A5F0-431D17D06AD1}">
      <dgm:prSet/>
      <dgm:spPr/>
      <dgm:t>
        <a:bodyPr/>
        <a:lstStyle/>
        <a:p>
          <a:r>
            <a:rPr lang="en-GB"/>
            <a:t>Clear in your vision and presentation of your project.</a:t>
          </a:r>
          <a:endParaRPr lang="en-US"/>
        </a:p>
      </dgm:t>
    </dgm:pt>
    <dgm:pt modelId="{A663FAE4-90C5-495F-A669-A9E2A4B8C4C6}" type="parTrans" cxnId="{2939EA70-B4F3-4A7C-9941-3E5A120CFE1C}">
      <dgm:prSet/>
      <dgm:spPr/>
      <dgm:t>
        <a:bodyPr/>
        <a:lstStyle/>
        <a:p>
          <a:endParaRPr lang="en-US"/>
        </a:p>
      </dgm:t>
    </dgm:pt>
    <dgm:pt modelId="{40AD91D9-AA69-4B2E-BC1F-D9E8E6C7811C}" type="sibTrans" cxnId="{2939EA70-B4F3-4A7C-9941-3E5A120CFE1C}">
      <dgm:prSet/>
      <dgm:spPr/>
      <dgm:t>
        <a:bodyPr/>
        <a:lstStyle/>
        <a:p>
          <a:endParaRPr lang="en-US"/>
        </a:p>
      </dgm:t>
    </dgm:pt>
    <dgm:pt modelId="{519B789A-0EA8-4107-81CD-6ACC09EE9182}">
      <dgm:prSet/>
      <dgm:spPr/>
      <dgm:t>
        <a:bodyPr/>
        <a:lstStyle/>
        <a:p>
          <a:r>
            <a:rPr lang="en-GB"/>
            <a:t>Can a non-specialist audience understand your project?</a:t>
          </a:r>
          <a:endParaRPr lang="en-US"/>
        </a:p>
      </dgm:t>
    </dgm:pt>
    <dgm:pt modelId="{F3559283-82FA-492F-A53F-C7E0649ECD3D}" type="parTrans" cxnId="{A8390F81-295D-4EF2-A699-EA05A7389604}">
      <dgm:prSet/>
      <dgm:spPr/>
      <dgm:t>
        <a:bodyPr/>
        <a:lstStyle/>
        <a:p>
          <a:endParaRPr lang="en-US"/>
        </a:p>
      </dgm:t>
    </dgm:pt>
    <dgm:pt modelId="{B8995886-0C24-480A-BE54-236FA1FC91DF}" type="sibTrans" cxnId="{A8390F81-295D-4EF2-A699-EA05A7389604}">
      <dgm:prSet/>
      <dgm:spPr/>
      <dgm:t>
        <a:bodyPr/>
        <a:lstStyle/>
        <a:p>
          <a:endParaRPr lang="en-US"/>
        </a:p>
      </dgm:t>
    </dgm:pt>
    <dgm:pt modelId="{DED7D6A8-1EC5-44CA-8FF5-04B49D57FFD4}" type="pres">
      <dgm:prSet presAssocID="{83F89921-B241-435A-8409-176C668BEF14}" presName="root" presStyleCnt="0">
        <dgm:presLayoutVars>
          <dgm:dir/>
          <dgm:resizeHandles val="exact"/>
        </dgm:presLayoutVars>
      </dgm:prSet>
      <dgm:spPr/>
    </dgm:pt>
    <dgm:pt modelId="{73E0A7B1-DF2B-48C5-8C1A-32F41D2F5E68}" type="pres">
      <dgm:prSet presAssocID="{EB6E5244-DAA0-40D0-848E-A9A9C8EC1763}" presName="compNode" presStyleCnt="0"/>
      <dgm:spPr/>
    </dgm:pt>
    <dgm:pt modelId="{11ECD099-D130-41E7-8454-B7D7B2493B1B}" type="pres">
      <dgm:prSet presAssocID="{EB6E5244-DAA0-40D0-848E-A9A9C8EC1763}" presName="bgRect" presStyleLbl="bgShp" presStyleIdx="0" presStyleCnt="3"/>
      <dgm:spPr/>
    </dgm:pt>
    <dgm:pt modelId="{1DB5C3F0-FEEB-438B-95D4-C51597DBF897}" type="pres">
      <dgm:prSet presAssocID="{EB6E5244-DAA0-40D0-848E-A9A9C8EC176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ideo camera"/>
        </a:ext>
      </dgm:extLst>
    </dgm:pt>
    <dgm:pt modelId="{1DB6DB0F-B0BE-47A5-B0BA-D811FF11DFED}" type="pres">
      <dgm:prSet presAssocID="{EB6E5244-DAA0-40D0-848E-A9A9C8EC1763}" presName="spaceRect" presStyleCnt="0"/>
      <dgm:spPr/>
    </dgm:pt>
    <dgm:pt modelId="{0E351058-3AC9-4068-8C7E-B6BCBA9633D4}" type="pres">
      <dgm:prSet presAssocID="{EB6E5244-DAA0-40D0-848E-A9A9C8EC1763}" presName="parTx" presStyleLbl="revTx" presStyleIdx="0" presStyleCnt="6">
        <dgm:presLayoutVars>
          <dgm:chMax val="0"/>
          <dgm:chPref val="0"/>
        </dgm:presLayoutVars>
      </dgm:prSet>
      <dgm:spPr/>
    </dgm:pt>
    <dgm:pt modelId="{3ACD0CCD-EF14-4C39-B59B-23A4F6080DED}" type="pres">
      <dgm:prSet presAssocID="{EB6E5244-DAA0-40D0-848E-A9A9C8EC1763}" presName="desTx" presStyleLbl="revTx" presStyleIdx="1" presStyleCnt="6">
        <dgm:presLayoutVars/>
      </dgm:prSet>
      <dgm:spPr/>
    </dgm:pt>
    <dgm:pt modelId="{20A90ED6-9CA2-4A14-8D67-4F8AFBFB0219}" type="pres">
      <dgm:prSet presAssocID="{F25D834C-51B2-4C93-8EB8-52367F8E695D}" presName="sibTrans" presStyleCnt="0"/>
      <dgm:spPr/>
    </dgm:pt>
    <dgm:pt modelId="{513DED1B-C2E3-4472-9313-764DA0B26D8A}" type="pres">
      <dgm:prSet presAssocID="{4CE6DC5F-BA7F-4113-905C-C1B15FAFCF06}" presName="compNode" presStyleCnt="0"/>
      <dgm:spPr/>
    </dgm:pt>
    <dgm:pt modelId="{07418BFD-817D-46ED-9AEA-40192AF0DEBE}" type="pres">
      <dgm:prSet presAssocID="{4CE6DC5F-BA7F-4113-905C-C1B15FAFCF06}" presName="bgRect" presStyleLbl="bgShp" presStyleIdx="1" presStyleCnt="3"/>
      <dgm:spPr/>
    </dgm:pt>
    <dgm:pt modelId="{2ED963D0-AA38-4443-81DC-97CE06F71EA3}" type="pres">
      <dgm:prSet presAssocID="{4CE6DC5F-BA7F-4113-905C-C1B15FAFCF0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71092805-891E-4F50-9B02-B24B65057941}" type="pres">
      <dgm:prSet presAssocID="{4CE6DC5F-BA7F-4113-905C-C1B15FAFCF06}" presName="spaceRect" presStyleCnt="0"/>
      <dgm:spPr/>
    </dgm:pt>
    <dgm:pt modelId="{981E0476-222E-4F1E-BE85-370E9B8B7462}" type="pres">
      <dgm:prSet presAssocID="{4CE6DC5F-BA7F-4113-905C-C1B15FAFCF06}" presName="parTx" presStyleLbl="revTx" presStyleIdx="2" presStyleCnt="6">
        <dgm:presLayoutVars>
          <dgm:chMax val="0"/>
          <dgm:chPref val="0"/>
        </dgm:presLayoutVars>
      </dgm:prSet>
      <dgm:spPr/>
    </dgm:pt>
    <dgm:pt modelId="{2CA7380B-7C8D-4971-BF79-702D57633871}" type="pres">
      <dgm:prSet presAssocID="{4CE6DC5F-BA7F-4113-905C-C1B15FAFCF06}" presName="desTx" presStyleLbl="revTx" presStyleIdx="3" presStyleCnt="6">
        <dgm:presLayoutVars/>
      </dgm:prSet>
      <dgm:spPr/>
    </dgm:pt>
    <dgm:pt modelId="{74C5E340-A51A-4705-932C-8C7A9B024E55}" type="pres">
      <dgm:prSet presAssocID="{E8D287E8-FBD2-4E7A-A546-9C6F76C4AA36}" presName="sibTrans" presStyleCnt="0"/>
      <dgm:spPr/>
    </dgm:pt>
    <dgm:pt modelId="{4E861CD0-0D0B-40F5-973B-4EB7DD7CA5C1}" type="pres">
      <dgm:prSet presAssocID="{3300B265-9BCD-45D5-AA9A-53525D99A224}" presName="compNode" presStyleCnt="0"/>
      <dgm:spPr/>
    </dgm:pt>
    <dgm:pt modelId="{C26F0E69-6F6E-4AF7-8994-BF2FDA5251F6}" type="pres">
      <dgm:prSet presAssocID="{3300B265-9BCD-45D5-AA9A-53525D99A224}" presName="bgRect" presStyleLbl="bgShp" presStyleIdx="2" presStyleCnt="3"/>
      <dgm:spPr/>
    </dgm:pt>
    <dgm:pt modelId="{D2D457EF-A85D-4AB1-A328-9E64CB8AF2C1}" type="pres">
      <dgm:prSet presAssocID="{3300B265-9BCD-45D5-AA9A-53525D99A22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Org Chart"/>
        </a:ext>
      </dgm:extLst>
    </dgm:pt>
    <dgm:pt modelId="{86060D61-889E-4B9C-961C-0A6432DA32EE}" type="pres">
      <dgm:prSet presAssocID="{3300B265-9BCD-45D5-AA9A-53525D99A224}" presName="spaceRect" presStyleCnt="0"/>
      <dgm:spPr/>
    </dgm:pt>
    <dgm:pt modelId="{E63E02F2-D6C7-4CBF-B1D4-7742ABD15845}" type="pres">
      <dgm:prSet presAssocID="{3300B265-9BCD-45D5-AA9A-53525D99A224}" presName="parTx" presStyleLbl="revTx" presStyleIdx="4" presStyleCnt="6">
        <dgm:presLayoutVars>
          <dgm:chMax val="0"/>
          <dgm:chPref val="0"/>
        </dgm:presLayoutVars>
      </dgm:prSet>
      <dgm:spPr/>
    </dgm:pt>
    <dgm:pt modelId="{E91A5B68-536A-45C5-8704-0031E82AE3BF}" type="pres">
      <dgm:prSet presAssocID="{3300B265-9BCD-45D5-AA9A-53525D99A224}" presName="desTx" presStyleLbl="revTx" presStyleIdx="5" presStyleCnt="6">
        <dgm:presLayoutVars/>
      </dgm:prSet>
      <dgm:spPr/>
    </dgm:pt>
  </dgm:ptLst>
  <dgm:cxnLst>
    <dgm:cxn modelId="{D56F690D-36EE-4D30-94E2-109567F70662}" type="presOf" srcId="{83F89921-B241-435A-8409-176C668BEF14}" destId="{DED7D6A8-1EC5-44CA-8FF5-04B49D57FFD4}" srcOrd="0" destOrd="0" presId="urn:microsoft.com/office/officeart/2018/2/layout/IconVerticalSolidList"/>
    <dgm:cxn modelId="{4405C813-C86C-4098-A21C-44AD1B3A14FB}" srcId="{EB6E5244-DAA0-40D0-848E-A9A9C8EC1763}" destId="{93A8BFD5-09C1-4B5D-956F-25E3252A2CFF}" srcOrd="3" destOrd="0" parTransId="{C3773263-ED77-412B-86F6-F9C54A5064BC}" sibTransId="{4F4D41B0-8D27-441C-8109-BBDF5F607AFB}"/>
    <dgm:cxn modelId="{2607501A-AF59-415B-BA5E-9095EAEF7278}" srcId="{4CE6DC5F-BA7F-4113-905C-C1B15FAFCF06}" destId="{73848756-C8A6-443D-B754-68E30604E218}" srcOrd="0" destOrd="0" parTransId="{05EDA44A-5899-497A-BDCF-DD1D7AD3EE44}" sibTransId="{6831BC38-39C9-49D6-9431-9B992467F559}"/>
    <dgm:cxn modelId="{41095E1E-33EC-4C8F-8AE2-79FE306E0845}" type="presOf" srcId="{EB6E5244-DAA0-40D0-848E-A9A9C8EC1763}" destId="{0E351058-3AC9-4068-8C7E-B6BCBA9633D4}" srcOrd="0" destOrd="0" presId="urn:microsoft.com/office/officeart/2018/2/layout/IconVerticalSolidList"/>
    <dgm:cxn modelId="{CDF37531-A79E-404E-B04C-71706B70212E}" type="presOf" srcId="{C799B7DC-2B40-4A3F-A5F0-431D17D06AD1}" destId="{E91A5B68-536A-45C5-8704-0031E82AE3BF}" srcOrd="0" destOrd="0" presId="urn:microsoft.com/office/officeart/2018/2/layout/IconVerticalSolidList"/>
    <dgm:cxn modelId="{38320F44-1CA9-4BB0-AFB8-394D06AF1B08}" type="presOf" srcId="{0DB0DECD-706B-4BD1-91F0-579B5BBB2472}" destId="{3ACD0CCD-EF14-4C39-B59B-23A4F6080DED}" srcOrd="0" destOrd="2" presId="urn:microsoft.com/office/officeart/2018/2/layout/IconVerticalSolidList"/>
    <dgm:cxn modelId="{DEF53869-E418-4FA5-87B2-BDD350411519}" srcId="{EB6E5244-DAA0-40D0-848E-A9A9C8EC1763}" destId="{F58FE04D-1762-401C-9137-899AE174AD30}" srcOrd="1" destOrd="0" parTransId="{F426C73D-DB90-41E5-BB45-F19B63BF4229}" sibTransId="{FC3DCE4C-377E-40E4-BE92-B7BC1F3C4BBE}"/>
    <dgm:cxn modelId="{4C430150-0CC3-4A38-8D66-8C597AC688B5}" srcId="{83F89921-B241-435A-8409-176C668BEF14}" destId="{EB6E5244-DAA0-40D0-848E-A9A9C8EC1763}" srcOrd="0" destOrd="0" parTransId="{8AA2FA75-07DA-4D03-AAB0-73C447D63D06}" sibTransId="{F25D834C-51B2-4C93-8EB8-52367F8E695D}"/>
    <dgm:cxn modelId="{2939EA70-B4F3-4A7C-9941-3E5A120CFE1C}" srcId="{3300B265-9BCD-45D5-AA9A-53525D99A224}" destId="{C799B7DC-2B40-4A3F-A5F0-431D17D06AD1}" srcOrd="0" destOrd="0" parTransId="{A663FAE4-90C5-495F-A669-A9E2A4B8C4C6}" sibTransId="{40AD91D9-AA69-4B2E-BC1F-D9E8E6C7811C}"/>
    <dgm:cxn modelId="{0DB4A57D-4214-4735-8B22-9585EEB6EEDB}" type="presOf" srcId="{4CE6DC5F-BA7F-4113-905C-C1B15FAFCF06}" destId="{981E0476-222E-4F1E-BE85-370E9B8B7462}" srcOrd="0" destOrd="0" presId="urn:microsoft.com/office/officeart/2018/2/layout/IconVerticalSolidList"/>
    <dgm:cxn modelId="{A8390F81-295D-4EF2-A699-EA05A7389604}" srcId="{3300B265-9BCD-45D5-AA9A-53525D99A224}" destId="{519B789A-0EA8-4107-81CD-6ACC09EE9182}" srcOrd="1" destOrd="0" parTransId="{F3559283-82FA-492F-A53F-C7E0649ECD3D}" sibTransId="{B8995886-0C24-480A-BE54-236FA1FC91DF}"/>
    <dgm:cxn modelId="{EE99B38B-A143-4FF5-83D8-42A13B444928}" srcId="{EB6E5244-DAA0-40D0-848E-A9A9C8EC1763}" destId="{5E92DE3F-375C-41DD-A95D-CA284A66EDF4}" srcOrd="0" destOrd="0" parTransId="{902FE3F0-1D11-4369-9D4B-F2E671E5E61A}" sibTransId="{EE67F99B-7ED0-4A1C-8919-A873F2557578}"/>
    <dgm:cxn modelId="{F8E5E593-5BB7-4824-8C3A-7E67863703B0}" srcId="{EB6E5244-DAA0-40D0-848E-A9A9C8EC1763}" destId="{0DB0DECD-706B-4BD1-91F0-579B5BBB2472}" srcOrd="2" destOrd="0" parTransId="{C35B2341-5DFB-410A-9888-13126F8EEFD3}" sibTransId="{66A24B17-9CC5-4725-B1BB-B0CB79C4E271}"/>
    <dgm:cxn modelId="{5B008D96-D1B2-44BC-8F4B-ECB31A611873}" srcId="{83F89921-B241-435A-8409-176C668BEF14}" destId="{4CE6DC5F-BA7F-4113-905C-C1B15FAFCF06}" srcOrd="1" destOrd="0" parTransId="{1F9242EC-132B-4CB5-B233-26F2FDDF42E8}" sibTransId="{E8D287E8-FBD2-4E7A-A546-9C6F76C4AA36}"/>
    <dgm:cxn modelId="{270769AD-116D-478B-AD39-5736E008322C}" type="presOf" srcId="{3300B265-9BCD-45D5-AA9A-53525D99A224}" destId="{E63E02F2-D6C7-4CBF-B1D4-7742ABD15845}" srcOrd="0" destOrd="0" presId="urn:microsoft.com/office/officeart/2018/2/layout/IconVerticalSolidList"/>
    <dgm:cxn modelId="{CC91A3B0-4972-4AC1-B5C9-B711AF85F6E3}" type="presOf" srcId="{5E92DE3F-375C-41DD-A95D-CA284A66EDF4}" destId="{3ACD0CCD-EF14-4C39-B59B-23A4F6080DED}" srcOrd="0" destOrd="0" presId="urn:microsoft.com/office/officeart/2018/2/layout/IconVerticalSolidList"/>
    <dgm:cxn modelId="{57DF11BA-8078-4C21-AA80-0A433CF12DCF}" type="presOf" srcId="{93A8BFD5-09C1-4B5D-956F-25E3252A2CFF}" destId="{3ACD0CCD-EF14-4C39-B59B-23A4F6080DED}" srcOrd="0" destOrd="3" presId="urn:microsoft.com/office/officeart/2018/2/layout/IconVerticalSolidList"/>
    <dgm:cxn modelId="{AB9DA9BA-AE7B-47CB-9A4C-2AB396329974}" type="presOf" srcId="{73848756-C8A6-443D-B754-68E30604E218}" destId="{2CA7380B-7C8D-4971-BF79-702D57633871}" srcOrd="0" destOrd="0" presId="urn:microsoft.com/office/officeart/2018/2/layout/IconVerticalSolidList"/>
    <dgm:cxn modelId="{666CEDC1-CAB0-4577-A684-DDC2B14DCAA9}" type="presOf" srcId="{519B789A-0EA8-4107-81CD-6ACC09EE9182}" destId="{E91A5B68-536A-45C5-8704-0031E82AE3BF}" srcOrd="0" destOrd="1" presId="urn:microsoft.com/office/officeart/2018/2/layout/IconVerticalSolidList"/>
    <dgm:cxn modelId="{262DAEF0-CCBB-49F3-A0CD-9CAF2F46D220}" srcId="{83F89921-B241-435A-8409-176C668BEF14}" destId="{3300B265-9BCD-45D5-AA9A-53525D99A224}" srcOrd="2" destOrd="0" parTransId="{E53D714D-9071-4AC3-879C-1225C42F2C24}" sibTransId="{1BCEDBF2-5D5F-44A6-A7A2-47DC834DCB0F}"/>
    <dgm:cxn modelId="{BF796EFB-928B-430E-9F24-654E08F269A1}" type="presOf" srcId="{F58FE04D-1762-401C-9137-899AE174AD30}" destId="{3ACD0CCD-EF14-4C39-B59B-23A4F6080DED}" srcOrd="0" destOrd="1" presId="urn:microsoft.com/office/officeart/2018/2/layout/IconVerticalSolidList"/>
    <dgm:cxn modelId="{B5344DD9-76F4-429D-95CA-6368C727D123}" type="presParOf" srcId="{DED7D6A8-1EC5-44CA-8FF5-04B49D57FFD4}" destId="{73E0A7B1-DF2B-48C5-8C1A-32F41D2F5E68}" srcOrd="0" destOrd="0" presId="urn:microsoft.com/office/officeart/2018/2/layout/IconVerticalSolidList"/>
    <dgm:cxn modelId="{6840B960-C9EA-4B4E-ABAE-50F5017D2C43}" type="presParOf" srcId="{73E0A7B1-DF2B-48C5-8C1A-32F41D2F5E68}" destId="{11ECD099-D130-41E7-8454-B7D7B2493B1B}" srcOrd="0" destOrd="0" presId="urn:microsoft.com/office/officeart/2018/2/layout/IconVerticalSolidList"/>
    <dgm:cxn modelId="{2C8F6410-6C9F-4268-B54E-3E9E6872EB76}" type="presParOf" srcId="{73E0A7B1-DF2B-48C5-8C1A-32F41D2F5E68}" destId="{1DB5C3F0-FEEB-438B-95D4-C51597DBF897}" srcOrd="1" destOrd="0" presId="urn:microsoft.com/office/officeart/2018/2/layout/IconVerticalSolidList"/>
    <dgm:cxn modelId="{82C67EAD-DCF9-4C59-A078-22A479A6A28E}" type="presParOf" srcId="{73E0A7B1-DF2B-48C5-8C1A-32F41D2F5E68}" destId="{1DB6DB0F-B0BE-47A5-B0BA-D811FF11DFED}" srcOrd="2" destOrd="0" presId="urn:microsoft.com/office/officeart/2018/2/layout/IconVerticalSolidList"/>
    <dgm:cxn modelId="{573215EF-0A15-4AC7-A0E7-B98832686E61}" type="presParOf" srcId="{73E0A7B1-DF2B-48C5-8C1A-32F41D2F5E68}" destId="{0E351058-3AC9-4068-8C7E-B6BCBA9633D4}" srcOrd="3" destOrd="0" presId="urn:microsoft.com/office/officeart/2018/2/layout/IconVerticalSolidList"/>
    <dgm:cxn modelId="{3B9F43E6-FDAA-4F2B-8834-52896C16F067}" type="presParOf" srcId="{73E0A7B1-DF2B-48C5-8C1A-32F41D2F5E68}" destId="{3ACD0CCD-EF14-4C39-B59B-23A4F6080DED}" srcOrd="4" destOrd="0" presId="urn:microsoft.com/office/officeart/2018/2/layout/IconVerticalSolidList"/>
    <dgm:cxn modelId="{2D57607C-F6C0-45C6-AEFC-58735BF27515}" type="presParOf" srcId="{DED7D6A8-1EC5-44CA-8FF5-04B49D57FFD4}" destId="{20A90ED6-9CA2-4A14-8D67-4F8AFBFB0219}" srcOrd="1" destOrd="0" presId="urn:microsoft.com/office/officeart/2018/2/layout/IconVerticalSolidList"/>
    <dgm:cxn modelId="{5BEDB792-CDDB-4F46-80C2-CAF624B6FB00}" type="presParOf" srcId="{DED7D6A8-1EC5-44CA-8FF5-04B49D57FFD4}" destId="{513DED1B-C2E3-4472-9313-764DA0B26D8A}" srcOrd="2" destOrd="0" presId="urn:microsoft.com/office/officeart/2018/2/layout/IconVerticalSolidList"/>
    <dgm:cxn modelId="{E8FEF72F-8C88-43DD-B45D-6E519D516EAA}" type="presParOf" srcId="{513DED1B-C2E3-4472-9313-764DA0B26D8A}" destId="{07418BFD-817D-46ED-9AEA-40192AF0DEBE}" srcOrd="0" destOrd="0" presId="urn:microsoft.com/office/officeart/2018/2/layout/IconVerticalSolidList"/>
    <dgm:cxn modelId="{B065DE0D-B9A3-4228-911C-7196FE59B93B}" type="presParOf" srcId="{513DED1B-C2E3-4472-9313-764DA0B26D8A}" destId="{2ED963D0-AA38-4443-81DC-97CE06F71EA3}" srcOrd="1" destOrd="0" presId="urn:microsoft.com/office/officeart/2018/2/layout/IconVerticalSolidList"/>
    <dgm:cxn modelId="{28C24DF1-2F71-4AA7-94FC-393886CCC6E9}" type="presParOf" srcId="{513DED1B-C2E3-4472-9313-764DA0B26D8A}" destId="{71092805-891E-4F50-9B02-B24B65057941}" srcOrd="2" destOrd="0" presId="urn:microsoft.com/office/officeart/2018/2/layout/IconVerticalSolidList"/>
    <dgm:cxn modelId="{15E62F06-ED2B-4936-BE8F-C1720AE642D0}" type="presParOf" srcId="{513DED1B-C2E3-4472-9313-764DA0B26D8A}" destId="{981E0476-222E-4F1E-BE85-370E9B8B7462}" srcOrd="3" destOrd="0" presId="urn:microsoft.com/office/officeart/2018/2/layout/IconVerticalSolidList"/>
    <dgm:cxn modelId="{74D4AABF-7BFC-432F-AF8C-98DB986A9ABD}" type="presParOf" srcId="{513DED1B-C2E3-4472-9313-764DA0B26D8A}" destId="{2CA7380B-7C8D-4971-BF79-702D57633871}" srcOrd="4" destOrd="0" presId="urn:microsoft.com/office/officeart/2018/2/layout/IconVerticalSolidList"/>
    <dgm:cxn modelId="{44C8FC8D-E6D5-4847-BD2F-0F9CDD4DAED3}" type="presParOf" srcId="{DED7D6A8-1EC5-44CA-8FF5-04B49D57FFD4}" destId="{74C5E340-A51A-4705-932C-8C7A9B024E55}" srcOrd="3" destOrd="0" presId="urn:microsoft.com/office/officeart/2018/2/layout/IconVerticalSolidList"/>
    <dgm:cxn modelId="{2A4FEB72-3103-46DC-B3A4-F8F34117A610}" type="presParOf" srcId="{DED7D6A8-1EC5-44CA-8FF5-04B49D57FFD4}" destId="{4E861CD0-0D0B-40F5-973B-4EB7DD7CA5C1}" srcOrd="4" destOrd="0" presId="urn:microsoft.com/office/officeart/2018/2/layout/IconVerticalSolidList"/>
    <dgm:cxn modelId="{A15DC138-2C8E-42E6-B299-34F409BC7188}" type="presParOf" srcId="{4E861CD0-0D0B-40F5-973B-4EB7DD7CA5C1}" destId="{C26F0E69-6F6E-4AF7-8994-BF2FDA5251F6}" srcOrd="0" destOrd="0" presId="urn:microsoft.com/office/officeart/2018/2/layout/IconVerticalSolidList"/>
    <dgm:cxn modelId="{E393320B-1A31-44BF-9AA5-65EBEE8340DC}" type="presParOf" srcId="{4E861CD0-0D0B-40F5-973B-4EB7DD7CA5C1}" destId="{D2D457EF-A85D-4AB1-A328-9E64CB8AF2C1}" srcOrd="1" destOrd="0" presId="urn:microsoft.com/office/officeart/2018/2/layout/IconVerticalSolidList"/>
    <dgm:cxn modelId="{DF75A94F-227D-4353-ABEA-5F1B05015F0B}" type="presParOf" srcId="{4E861CD0-0D0B-40F5-973B-4EB7DD7CA5C1}" destId="{86060D61-889E-4B9C-961C-0A6432DA32EE}" srcOrd="2" destOrd="0" presId="urn:microsoft.com/office/officeart/2018/2/layout/IconVerticalSolidList"/>
    <dgm:cxn modelId="{276944F9-13B7-48D8-ABBE-037BF8EC7FEB}" type="presParOf" srcId="{4E861CD0-0D0B-40F5-973B-4EB7DD7CA5C1}" destId="{E63E02F2-D6C7-4CBF-B1D4-7742ABD15845}" srcOrd="3" destOrd="0" presId="urn:microsoft.com/office/officeart/2018/2/layout/IconVerticalSolidList"/>
    <dgm:cxn modelId="{9162182C-B903-48AB-911B-9A61C7E2A1D5}" type="presParOf" srcId="{4E861CD0-0D0B-40F5-973B-4EB7DD7CA5C1}" destId="{E91A5B68-536A-45C5-8704-0031E82AE3BF}"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3F6F672-C0D2-4736-A042-0D3D0C313716}"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47F3D283-525E-45D0-A412-6F4E3005154B}">
      <dgm:prSet/>
      <dgm:spPr/>
      <dgm:t>
        <a:bodyPr/>
        <a:lstStyle/>
        <a:p>
          <a:r>
            <a:rPr lang="en-GB"/>
            <a:t>It is important that you evidence in-depth knowledge and critical understanding of your topic within your portfolio proposal and when presenting your findings. This means reading! </a:t>
          </a:r>
          <a:endParaRPr lang="en-US"/>
        </a:p>
      </dgm:t>
    </dgm:pt>
    <dgm:pt modelId="{C7C30F15-4982-4A9B-860F-7C94287AF337}" type="parTrans" cxnId="{332DD79C-1EB2-46F4-89CF-930B75E59A06}">
      <dgm:prSet/>
      <dgm:spPr/>
      <dgm:t>
        <a:bodyPr/>
        <a:lstStyle/>
        <a:p>
          <a:endParaRPr lang="en-US"/>
        </a:p>
      </dgm:t>
    </dgm:pt>
    <dgm:pt modelId="{C7A63A60-0F5D-4AF8-AA85-9123D4CEFAD0}" type="sibTrans" cxnId="{332DD79C-1EB2-46F4-89CF-930B75E59A06}">
      <dgm:prSet/>
      <dgm:spPr/>
      <dgm:t>
        <a:bodyPr/>
        <a:lstStyle/>
        <a:p>
          <a:endParaRPr lang="en-US"/>
        </a:p>
      </dgm:t>
    </dgm:pt>
    <dgm:pt modelId="{AEF7F4C6-5944-4A41-9318-600BF767F377}">
      <dgm:prSet/>
      <dgm:spPr/>
      <dgm:t>
        <a:bodyPr/>
        <a:lstStyle/>
        <a:p>
          <a:r>
            <a:rPr lang="en-GB"/>
            <a:t>This is an independent piece of work, your tutors are there to support and advise but the responsibility of choosing the subject, considering your content, writing and researching is your own. Plan your time well right from the beginning. It may seem as if you have lots of time to complete, however, this is a significant piece of work. </a:t>
          </a:r>
          <a:endParaRPr lang="en-US"/>
        </a:p>
      </dgm:t>
    </dgm:pt>
    <dgm:pt modelId="{1A4BAB36-4B64-48DF-9EDA-84F8FEE73198}" type="parTrans" cxnId="{52D0F1ED-4C5D-46CD-9FD7-7BD060C4D42A}">
      <dgm:prSet/>
      <dgm:spPr/>
      <dgm:t>
        <a:bodyPr/>
        <a:lstStyle/>
        <a:p>
          <a:endParaRPr lang="en-US"/>
        </a:p>
      </dgm:t>
    </dgm:pt>
    <dgm:pt modelId="{8E8491F4-014E-421A-8C7D-6EFBCC04C5FC}" type="sibTrans" cxnId="{52D0F1ED-4C5D-46CD-9FD7-7BD060C4D42A}">
      <dgm:prSet/>
      <dgm:spPr/>
      <dgm:t>
        <a:bodyPr/>
        <a:lstStyle/>
        <a:p>
          <a:endParaRPr lang="en-US"/>
        </a:p>
      </dgm:t>
    </dgm:pt>
    <dgm:pt modelId="{8C579FD2-47B9-4552-9A97-9DA967903BD6}">
      <dgm:prSet/>
      <dgm:spPr/>
      <dgm:t>
        <a:bodyPr/>
        <a:lstStyle/>
        <a:p>
          <a:r>
            <a:rPr lang="en-GB" b="1"/>
            <a:t>Choose a topic and area of practice that interests you . </a:t>
          </a:r>
          <a:r>
            <a:rPr lang="en-GB"/>
            <a:t>This will help to maintain your motivation and interest throughout the project and encourage you to share your ideas through collaboration and </a:t>
          </a:r>
          <a:r>
            <a:rPr lang="en-GB" err="1"/>
            <a:t>experiementation</a:t>
          </a:r>
          <a:r>
            <a:rPr lang="en-GB"/>
            <a:t>. </a:t>
          </a:r>
          <a:endParaRPr lang="en-US"/>
        </a:p>
      </dgm:t>
    </dgm:pt>
    <dgm:pt modelId="{6C195195-03BD-4813-A126-5EE59190AEB5}" type="parTrans" cxnId="{8DA9B805-9838-46E2-9021-98B732F4A001}">
      <dgm:prSet/>
      <dgm:spPr/>
      <dgm:t>
        <a:bodyPr/>
        <a:lstStyle/>
        <a:p>
          <a:endParaRPr lang="en-US"/>
        </a:p>
      </dgm:t>
    </dgm:pt>
    <dgm:pt modelId="{321469B5-8F65-4C7E-99AB-37FD1DB5282F}" type="sibTrans" cxnId="{8DA9B805-9838-46E2-9021-98B732F4A001}">
      <dgm:prSet/>
      <dgm:spPr/>
      <dgm:t>
        <a:bodyPr/>
        <a:lstStyle/>
        <a:p>
          <a:endParaRPr lang="en-US"/>
        </a:p>
      </dgm:t>
    </dgm:pt>
    <dgm:pt modelId="{8498578A-47FA-4494-99BC-AC26D5939728}">
      <dgm:prSet/>
      <dgm:spPr/>
      <dgm:t>
        <a:bodyPr/>
        <a:lstStyle/>
        <a:p>
          <a:r>
            <a:rPr lang="en-GB"/>
            <a:t>Keep notes throughout the process and an ongoing reference list through your research and writing, you never know when you may need to read that article or view that piece of footage again. </a:t>
          </a:r>
          <a:endParaRPr lang="en-US"/>
        </a:p>
      </dgm:t>
    </dgm:pt>
    <dgm:pt modelId="{C5C2EEE2-13D7-45E3-AD0C-FED3802065B3}" type="parTrans" cxnId="{1E345315-4474-45FF-A85B-4C9264FFE5C5}">
      <dgm:prSet/>
      <dgm:spPr/>
      <dgm:t>
        <a:bodyPr/>
        <a:lstStyle/>
        <a:p>
          <a:endParaRPr lang="en-US"/>
        </a:p>
      </dgm:t>
    </dgm:pt>
    <dgm:pt modelId="{E47280EC-5BAA-4035-8043-9E97660A918B}" type="sibTrans" cxnId="{1E345315-4474-45FF-A85B-4C9264FFE5C5}">
      <dgm:prSet/>
      <dgm:spPr/>
      <dgm:t>
        <a:bodyPr/>
        <a:lstStyle/>
        <a:p>
          <a:endParaRPr lang="en-US"/>
        </a:p>
      </dgm:t>
    </dgm:pt>
    <dgm:pt modelId="{8C292A78-A776-894E-8883-B3532A74E1F6}" type="pres">
      <dgm:prSet presAssocID="{B3F6F672-C0D2-4736-A042-0D3D0C313716}" presName="Name0" presStyleCnt="0">
        <dgm:presLayoutVars>
          <dgm:dir/>
          <dgm:resizeHandles val="exact"/>
        </dgm:presLayoutVars>
      </dgm:prSet>
      <dgm:spPr/>
    </dgm:pt>
    <dgm:pt modelId="{D3553C0F-0395-AE4C-BB46-CB6EC240B479}" type="pres">
      <dgm:prSet presAssocID="{47F3D283-525E-45D0-A412-6F4E3005154B}" presName="node" presStyleLbl="node1" presStyleIdx="0" presStyleCnt="4">
        <dgm:presLayoutVars>
          <dgm:bulletEnabled val="1"/>
        </dgm:presLayoutVars>
      </dgm:prSet>
      <dgm:spPr/>
    </dgm:pt>
    <dgm:pt modelId="{06018DBF-D4FA-F74D-B903-212CD09FF765}" type="pres">
      <dgm:prSet presAssocID="{C7A63A60-0F5D-4AF8-AA85-9123D4CEFAD0}" presName="sibTrans" presStyleLbl="sibTrans2D1" presStyleIdx="0" presStyleCnt="3"/>
      <dgm:spPr/>
    </dgm:pt>
    <dgm:pt modelId="{001E007F-13F2-0744-9EE1-DED2CEF93EC6}" type="pres">
      <dgm:prSet presAssocID="{C7A63A60-0F5D-4AF8-AA85-9123D4CEFAD0}" presName="connectorText" presStyleLbl="sibTrans2D1" presStyleIdx="0" presStyleCnt="3"/>
      <dgm:spPr/>
    </dgm:pt>
    <dgm:pt modelId="{FB2AF6BB-6FBE-9F4C-B7CA-00A6654C65D2}" type="pres">
      <dgm:prSet presAssocID="{AEF7F4C6-5944-4A41-9318-600BF767F377}" presName="node" presStyleLbl="node1" presStyleIdx="1" presStyleCnt="4">
        <dgm:presLayoutVars>
          <dgm:bulletEnabled val="1"/>
        </dgm:presLayoutVars>
      </dgm:prSet>
      <dgm:spPr/>
    </dgm:pt>
    <dgm:pt modelId="{D6145AA8-ADFA-DF47-B5FA-DCB2AD9276FD}" type="pres">
      <dgm:prSet presAssocID="{8E8491F4-014E-421A-8C7D-6EFBCC04C5FC}" presName="sibTrans" presStyleLbl="sibTrans2D1" presStyleIdx="1" presStyleCnt="3"/>
      <dgm:spPr/>
    </dgm:pt>
    <dgm:pt modelId="{658D7EB8-C026-5A45-9F5F-2BC9F901972B}" type="pres">
      <dgm:prSet presAssocID="{8E8491F4-014E-421A-8C7D-6EFBCC04C5FC}" presName="connectorText" presStyleLbl="sibTrans2D1" presStyleIdx="1" presStyleCnt="3"/>
      <dgm:spPr/>
    </dgm:pt>
    <dgm:pt modelId="{A33B397F-8C18-7F4F-9CC4-7A435318BAC4}" type="pres">
      <dgm:prSet presAssocID="{8C579FD2-47B9-4552-9A97-9DA967903BD6}" presName="node" presStyleLbl="node1" presStyleIdx="2" presStyleCnt="4">
        <dgm:presLayoutVars>
          <dgm:bulletEnabled val="1"/>
        </dgm:presLayoutVars>
      </dgm:prSet>
      <dgm:spPr/>
    </dgm:pt>
    <dgm:pt modelId="{D755B519-8831-B14A-8A73-CF1112F0A6D4}" type="pres">
      <dgm:prSet presAssocID="{321469B5-8F65-4C7E-99AB-37FD1DB5282F}" presName="sibTrans" presStyleLbl="sibTrans2D1" presStyleIdx="2" presStyleCnt="3"/>
      <dgm:spPr/>
    </dgm:pt>
    <dgm:pt modelId="{F3220E86-FED0-A346-B910-7C96C008B9BA}" type="pres">
      <dgm:prSet presAssocID="{321469B5-8F65-4C7E-99AB-37FD1DB5282F}" presName="connectorText" presStyleLbl="sibTrans2D1" presStyleIdx="2" presStyleCnt="3"/>
      <dgm:spPr/>
    </dgm:pt>
    <dgm:pt modelId="{8DB96917-828B-0F40-ACAB-92A8DB98A8F0}" type="pres">
      <dgm:prSet presAssocID="{8498578A-47FA-4494-99BC-AC26D5939728}" presName="node" presStyleLbl="node1" presStyleIdx="3" presStyleCnt="4">
        <dgm:presLayoutVars>
          <dgm:bulletEnabled val="1"/>
        </dgm:presLayoutVars>
      </dgm:prSet>
      <dgm:spPr/>
    </dgm:pt>
  </dgm:ptLst>
  <dgm:cxnLst>
    <dgm:cxn modelId="{8DA9B805-9838-46E2-9021-98B732F4A001}" srcId="{B3F6F672-C0D2-4736-A042-0D3D0C313716}" destId="{8C579FD2-47B9-4552-9A97-9DA967903BD6}" srcOrd="2" destOrd="0" parTransId="{6C195195-03BD-4813-A126-5EE59190AEB5}" sibTransId="{321469B5-8F65-4C7E-99AB-37FD1DB5282F}"/>
    <dgm:cxn modelId="{1E345315-4474-45FF-A85B-4C9264FFE5C5}" srcId="{B3F6F672-C0D2-4736-A042-0D3D0C313716}" destId="{8498578A-47FA-4494-99BC-AC26D5939728}" srcOrd="3" destOrd="0" parTransId="{C5C2EEE2-13D7-45E3-AD0C-FED3802065B3}" sibTransId="{E47280EC-5BAA-4035-8043-9E97660A918B}"/>
    <dgm:cxn modelId="{1C55721A-21F5-234F-9127-F3DB50CBFA06}" type="presOf" srcId="{321469B5-8F65-4C7E-99AB-37FD1DB5282F}" destId="{D755B519-8831-B14A-8A73-CF1112F0A6D4}" srcOrd="0" destOrd="0" presId="urn:microsoft.com/office/officeart/2005/8/layout/process1"/>
    <dgm:cxn modelId="{AD919363-817D-974B-954A-463FFE7C25D5}" type="presOf" srcId="{8498578A-47FA-4494-99BC-AC26D5939728}" destId="{8DB96917-828B-0F40-ACAB-92A8DB98A8F0}" srcOrd="0" destOrd="0" presId="urn:microsoft.com/office/officeart/2005/8/layout/process1"/>
    <dgm:cxn modelId="{92274C56-8297-5147-A300-12BC209BE580}" type="presOf" srcId="{8E8491F4-014E-421A-8C7D-6EFBCC04C5FC}" destId="{D6145AA8-ADFA-DF47-B5FA-DCB2AD9276FD}" srcOrd="0" destOrd="0" presId="urn:microsoft.com/office/officeart/2005/8/layout/process1"/>
    <dgm:cxn modelId="{60578676-57F2-0D41-BB0B-3F0D64AE080F}" type="presOf" srcId="{AEF7F4C6-5944-4A41-9318-600BF767F377}" destId="{FB2AF6BB-6FBE-9F4C-B7CA-00A6654C65D2}" srcOrd="0" destOrd="0" presId="urn:microsoft.com/office/officeart/2005/8/layout/process1"/>
    <dgm:cxn modelId="{3DE24777-39F5-1A4D-8AD8-31E85263A63F}" type="presOf" srcId="{C7A63A60-0F5D-4AF8-AA85-9123D4CEFAD0}" destId="{06018DBF-D4FA-F74D-B903-212CD09FF765}" srcOrd="0" destOrd="0" presId="urn:microsoft.com/office/officeart/2005/8/layout/process1"/>
    <dgm:cxn modelId="{E0A0618B-9D05-564A-AF25-CC6739064728}" type="presOf" srcId="{8E8491F4-014E-421A-8C7D-6EFBCC04C5FC}" destId="{658D7EB8-C026-5A45-9F5F-2BC9F901972B}" srcOrd="1" destOrd="0" presId="urn:microsoft.com/office/officeart/2005/8/layout/process1"/>
    <dgm:cxn modelId="{332DD79C-1EB2-46F4-89CF-930B75E59A06}" srcId="{B3F6F672-C0D2-4736-A042-0D3D0C313716}" destId="{47F3D283-525E-45D0-A412-6F4E3005154B}" srcOrd="0" destOrd="0" parTransId="{C7C30F15-4982-4A9B-860F-7C94287AF337}" sibTransId="{C7A63A60-0F5D-4AF8-AA85-9123D4CEFAD0}"/>
    <dgm:cxn modelId="{8E8082A6-B9AE-3A4A-85EB-7D042762E6F3}" type="presOf" srcId="{47F3D283-525E-45D0-A412-6F4E3005154B}" destId="{D3553C0F-0395-AE4C-BB46-CB6EC240B479}" srcOrd="0" destOrd="0" presId="urn:microsoft.com/office/officeart/2005/8/layout/process1"/>
    <dgm:cxn modelId="{40DB5DAE-08B1-EC46-896E-5AB069E6AB7A}" type="presOf" srcId="{321469B5-8F65-4C7E-99AB-37FD1DB5282F}" destId="{F3220E86-FED0-A346-B910-7C96C008B9BA}" srcOrd="1" destOrd="0" presId="urn:microsoft.com/office/officeart/2005/8/layout/process1"/>
    <dgm:cxn modelId="{DD0FB7B4-DCE2-E54F-A384-9B1E48FABFAD}" type="presOf" srcId="{8C579FD2-47B9-4552-9A97-9DA967903BD6}" destId="{A33B397F-8C18-7F4F-9CC4-7A435318BAC4}" srcOrd="0" destOrd="0" presId="urn:microsoft.com/office/officeart/2005/8/layout/process1"/>
    <dgm:cxn modelId="{94F6E7BE-DAC5-B140-AB8A-8054EAFE4701}" type="presOf" srcId="{B3F6F672-C0D2-4736-A042-0D3D0C313716}" destId="{8C292A78-A776-894E-8883-B3532A74E1F6}" srcOrd="0" destOrd="0" presId="urn:microsoft.com/office/officeart/2005/8/layout/process1"/>
    <dgm:cxn modelId="{52D0F1ED-4C5D-46CD-9FD7-7BD060C4D42A}" srcId="{B3F6F672-C0D2-4736-A042-0D3D0C313716}" destId="{AEF7F4C6-5944-4A41-9318-600BF767F377}" srcOrd="1" destOrd="0" parTransId="{1A4BAB36-4B64-48DF-9EDA-84F8FEE73198}" sibTransId="{8E8491F4-014E-421A-8C7D-6EFBCC04C5FC}"/>
    <dgm:cxn modelId="{C410B6F2-1A11-224C-825C-F7462EB6FC68}" type="presOf" srcId="{C7A63A60-0F5D-4AF8-AA85-9123D4CEFAD0}" destId="{001E007F-13F2-0744-9EE1-DED2CEF93EC6}" srcOrd="1" destOrd="0" presId="urn:microsoft.com/office/officeart/2005/8/layout/process1"/>
    <dgm:cxn modelId="{3868104B-DCAC-F944-A67A-EACA58B0AB0B}" type="presParOf" srcId="{8C292A78-A776-894E-8883-B3532A74E1F6}" destId="{D3553C0F-0395-AE4C-BB46-CB6EC240B479}" srcOrd="0" destOrd="0" presId="urn:microsoft.com/office/officeart/2005/8/layout/process1"/>
    <dgm:cxn modelId="{7093C335-0478-CD4C-8AE4-6874EAEE12FE}" type="presParOf" srcId="{8C292A78-A776-894E-8883-B3532A74E1F6}" destId="{06018DBF-D4FA-F74D-B903-212CD09FF765}" srcOrd="1" destOrd="0" presId="urn:microsoft.com/office/officeart/2005/8/layout/process1"/>
    <dgm:cxn modelId="{844C8690-49F7-244D-8F3F-980EC1DF3941}" type="presParOf" srcId="{06018DBF-D4FA-F74D-B903-212CD09FF765}" destId="{001E007F-13F2-0744-9EE1-DED2CEF93EC6}" srcOrd="0" destOrd="0" presId="urn:microsoft.com/office/officeart/2005/8/layout/process1"/>
    <dgm:cxn modelId="{431D98DB-489C-FC48-9242-A1F9EEF0FD3B}" type="presParOf" srcId="{8C292A78-A776-894E-8883-B3532A74E1F6}" destId="{FB2AF6BB-6FBE-9F4C-B7CA-00A6654C65D2}" srcOrd="2" destOrd="0" presId="urn:microsoft.com/office/officeart/2005/8/layout/process1"/>
    <dgm:cxn modelId="{91764C78-36F1-2C47-B39D-D6B29991CCB9}" type="presParOf" srcId="{8C292A78-A776-894E-8883-B3532A74E1F6}" destId="{D6145AA8-ADFA-DF47-B5FA-DCB2AD9276FD}" srcOrd="3" destOrd="0" presId="urn:microsoft.com/office/officeart/2005/8/layout/process1"/>
    <dgm:cxn modelId="{BDA4DCB3-CF67-C24F-8E74-6F97B5598A47}" type="presParOf" srcId="{D6145AA8-ADFA-DF47-B5FA-DCB2AD9276FD}" destId="{658D7EB8-C026-5A45-9F5F-2BC9F901972B}" srcOrd="0" destOrd="0" presId="urn:microsoft.com/office/officeart/2005/8/layout/process1"/>
    <dgm:cxn modelId="{3CE22D4B-D9B5-B842-BA9E-186B6AA045AF}" type="presParOf" srcId="{8C292A78-A776-894E-8883-B3532A74E1F6}" destId="{A33B397F-8C18-7F4F-9CC4-7A435318BAC4}" srcOrd="4" destOrd="0" presId="urn:microsoft.com/office/officeart/2005/8/layout/process1"/>
    <dgm:cxn modelId="{D9310A04-E69B-8D4A-AE8D-E88E16EC63A3}" type="presParOf" srcId="{8C292A78-A776-894E-8883-B3532A74E1F6}" destId="{D755B519-8831-B14A-8A73-CF1112F0A6D4}" srcOrd="5" destOrd="0" presId="urn:microsoft.com/office/officeart/2005/8/layout/process1"/>
    <dgm:cxn modelId="{0D7BAA6A-C61D-0347-9153-04707F31F309}" type="presParOf" srcId="{D755B519-8831-B14A-8A73-CF1112F0A6D4}" destId="{F3220E86-FED0-A346-B910-7C96C008B9BA}" srcOrd="0" destOrd="0" presId="urn:microsoft.com/office/officeart/2005/8/layout/process1"/>
    <dgm:cxn modelId="{591C9303-B7E2-9840-9845-34DAE2BB8B22}" type="presParOf" srcId="{8C292A78-A776-894E-8883-B3532A74E1F6}" destId="{8DB96917-828B-0F40-ACAB-92A8DB98A8F0}"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87A8CE7-0B2A-437D-ADE6-7849E47810F8}" type="doc">
      <dgm:prSet loTypeId="urn:microsoft.com/office/officeart/2016/7/layout/LinearArrowProcessNumbered" loCatId="process" qsTypeId="urn:microsoft.com/office/officeart/2005/8/quickstyle/simple1" qsCatId="simple" csTypeId="urn:microsoft.com/office/officeart/2005/8/colors/colorful1" csCatId="colorful" phldr="1"/>
      <dgm:spPr/>
      <dgm:t>
        <a:bodyPr/>
        <a:lstStyle/>
        <a:p>
          <a:endParaRPr lang="en-US"/>
        </a:p>
      </dgm:t>
    </dgm:pt>
    <dgm:pt modelId="{9FA46D91-13A7-4738-8B44-552CBAC64515}">
      <dgm:prSet custT="1"/>
      <dgm:spPr/>
      <dgm:t>
        <a:bodyPr/>
        <a:lstStyle/>
        <a:p>
          <a:pPr algn="ctr" rtl="0"/>
          <a:r>
            <a:rPr lang="en-GB" sz="1600" b="1" dirty="0">
              <a:solidFill>
                <a:schemeClr val="tx1"/>
              </a:solidFill>
              <a:latin typeface="Calibri"/>
              <a:ea typeface="Calibri"/>
              <a:cs typeface="Calibri"/>
            </a:rPr>
            <a:t>Induction</a:t>
          </a:r>
          <a:r>
            <a:rPr lang="en-GB" sz="1600" dirty="0">
              <a:solidFill>
                <a:schemeClr val="tx1"/>
              </a:solidFill>
              <a:latin typeface="Calibri"/>
              <a:ea typeface="Calibri"/>
              <a:cs typeface="Calibri"/>
            </a:rPr>
            <a:t> </a:t>
          </a:r>
        </a:p>
        <a:p>
          <a:pPr algn="ctr" rtl="0"/>
          <a:r>
            <a:rPr lang="en-GB" sz="1600" dirty="0">
              <a:solidFill>
                <a:schemeClr val="tx1"/>
              </a:solidFill>
              <a:latin typeface="Calibri"/>
              <a:ea typeface="Calibri"/>
              <a:cs typeface="Calibri"/>
            </a:rPr>
            <a:t> Module Launch </a:t>
          </a:r>
        </a:p>
        <a:p>
          <a:pPr algn="ctr" rtl="0"/>
          <a:r>
            <a:rPr lang="en-GB" sz="1600" dirty="0">
              <a:solidFill>
                <a:schemeClr val="tx1"/>
              </a:solidFill>
              <a:latin typeface="Calibri"/>
              <a:ea typeface="Calibri"/>
              <a:cs typeface="Calibri"/>
            </a:rPr>
            <a:t>September/   October</a:t>
          </a:r>
          <a:endParaRPr lang="en-US" sz="1600" dirty="0">
            <a:solidFill>
              <a:schemeClr val="tx1"/>
            </a:solidFill>
            <a:latin typeface="Calibri"/>
            <a:ea typeface="Calibri"/>
            <a:cs typeface="Calibri"/>
          </a:endParaRPr>
        </a:p>
      </dgm:t>
    </dgm:pt>
    <dgm:pt modelId="{FDEDCB56-8488-4CD9-86CA-BB524ACACEF1}" type="parTrans" cxnId="{DA8E3B72-A3AA-4D1F-8692-57135EDBB8DF}">
      <dgm:prSet/>
      <dgm:spPr/>
      <dgm:t>
        <a:bodyPr/>
        <a:lstStyle/>
        <a:p>
          <a:endParaRPr lang="en-US"/>
        </a:p>
      </dgm:t>
    </dgm:pt>
    <dgm:pt modelId="{E1C6314D-8D2E-4B25-B26E-6024ECA307A1}" type="sibTrans" cxnId="{DA8E3B72-A3AA-4D1F-8692-57135EDBB8DF}">
      <dgm:prSet phldrT="1" phldr="0"/>
      <dgm:spPr/>
      <dgm:t>
        <a:bodyPr/>
        <a:lstStyle/>
        <a:p>
          <a:r>
            <a:rPr lang="en-US"/>
            <a:t>1</a:t>
          </a:r>
        </a:p>
      </dgm:t>
    </dgm:pt>
    <dgm:pt modelId="{B2250557-4A9A-426F-9770-AEACC9CAD853}">
      <dgm:prSet custT="1"/>
      <dgm:spPr/>
      <dgm:t>
        <a:bodyPr/>
        <a:lstStyle/>
        <a:p>
          <a:pPr algn="ctr" rtl="0"/>
          <a:r>
            <a:rPr lang="en-GB" sz="1600" b="1" dirty="0">
              <a:latin typeface="Calibri"/>
              <a:ea typeface="Calibri"/>
              <a:cs typeface="Calibri"/>
            </a:rPr>
            <a:t>Starting point </a:t>
          </a:r>
          <a:endParaRPr lang="en-GB" sz="1600" dirty="0">
            <a:latin typeface="Calibri"/>
            <a:ea typeface="Calibri"/>
            <a:cs typeface="Calibri"/>
          </a:endParaRPr>
        </a:p>
        <a:p>
          <a:pPr algn="ctr" rtl="0"/>
          <a:r>
            <a:rPr lang="en-GB" sz="1600" dirty="0">
              <a:latin typeface="Calibri"/>
              <a:ea typeface="Calibri"/>
              <a:cs typeface="Calibri"/>
            </a:rPr>
            <a:t> Initial review – Proposals</a:t>
          </a:r>
          <a:endParaRPr lang="en-US" sz="1600" dirty="0">
            <a:latin typeface="Calibri"/>
            <a:ea typeface="Calibri"/>
            <a:cs typeface="Calibri"/>
          </a:endParaRPr>
        </a:p>
        <a:p>
          <a:pPr algn="ctr"/>
          <a:r>
            <a:rPr lang="en-GB" sz="1600" dirty="0">
              <a:latin typeface="Calibri"/>
              <a:ea typeface="Calibri"/>
              <a:cs typeface="Calibri"/>
            </a:rPr>
            <a:t>October</a:t>
          </a:r>
          <a:endParaRPr lang="en-US" sz="1600" dirty="0">
            <a:latin typeface="Calibri"/>
            <a:ea typeface="Calibri"/>
            <a:cs typeface="Calibri"/>
          </a:endParaRPr>
        </a:p>
      </dgm:t>
    </dgm:pt>
    <dgm:pt modelId="{F3DF0FCA-6167-41AE-9558-6337FA3A13C1}" type="parTrans" cxnId="{0DA1A2C1-F5E7-47F9-B10B-C78E0AFE0EA9}">
      <dgm:prSet/>
      <dgm:spPr/>
      <dgm:t>
        <a:bodyPr/>
        <a:lstStyle/>
        <a:p>
          <a:endParaRPr lang="en-US"/>
        </a:p>
      </dgm:t>
    </dgm:pt>
    <dgm:pt modelId="{46B09ED7-65D8-4627-A5E4-A29B26E0B1B3}" type="sibTrans" cxnId="{0DA1A2C1-F5E7-47F9-B10B-C78E0AFE0EA9}">
      <dgm:prSet phldrT="2" phldr="0"/>
      <dgm:spPr/>
      <dgm:t>
        <a:bodyPr/>
        <a:lstStyle/>
        <a:p>
          <a:r>
            <a:rPr lang="en-US"/>
            <a:t>2</a:t>
          </a:r>
        </a:p>
      </dgm:t>
    </dgm:pt>
    <dgm:pt modelId="{9DE5C542-339B-40BD-BAAB-DAA70719E4AD}">
      <dgm:prSet custT="1"/>
      <dgm:spPr/>
      <dgm:t>
        <a:bodyPr/>
        <a:lstStyle/>
        <a:p>
          <a:pPr algn="ctr" rtl="0"/>
          <a:r>
            <a:rPr lang="en-GB" sz="1600" b="1" dirty="0">
              <a:latin typeface="Calibri"/>
              <a:ea typeface="Calibri"/>
              <a:cs typeface="Calibri"/>
            </a:rPr>
            <a:t>Phase</a:t>
          </a:r>
          <a:r>
            <a:rPr lang="en-GB" sz="1600" b="0" dirty="0">
              <a:latin typeface="Calibri Light" panose="020F0302020204030204"/>
            </a:rPr>
            <a:t> </a:t>
          </a:r>
          <a:endParaRPr lang="en-GB" sz="1600" b="0" dirty="0"/>
        </a:p>
        <a:p>
          <a:pPr algn="ctr" rtl="0"/>
          <a:r>
            <a:rPr lang="en-GB" sz="1600" dirty="0">
              <a:latin typeface="Calibri"/>
              <a:ea typeface="Calibri"/>
              <a:cs typeface="Calibri"/>
            </a:rPr>
            <a:t> Research and Explore</a:t>
          </a:r>
        </a:p>
        <a:p>
          <a:pPr algn="ctr"/>
          <a:r>
            <a:rPr lang="en-GB" sz="1600" dirty="0">
              <a:latin typeface="Calibri"/>
              <a:ea typeface="Calibri"/>
              <a:cs typeface="Calibri"/>
            </a:rPr>
            <a:t>October - November</a:t>
          </a:r>
        </a:p>
      </dgm:t>
    </dgm:pt>
    <dgm:pt modelId="{5D7FF9B8-11F6-45CD-AF43-67D12FB9F8B9}" type="parTrans" cxnId="{4281C5C6-B07F-4A91-8C59-0B0246BFC9E6}">
      <dgm:prSet/>
      <dgm:spPr/>
      <dgm:t>
        <a:bodyPr/>
        <a:lstStyle/>
        <a:p>
          <a:endParaRPr lang="en-US"/>
        </a:p>
      </dgm:t>
    </dgm:pt>
    <dgm:pt modelId="{B895B788-90C6-4727-AB75-F81E24E95EAC}" type="sibTrans" cxnId="{4281C5C6-B07F-4A91-8C59-0B0246BFC9E6}">
      <dgm:prSet phldrT="3" phldr="0"/>
      <dgm:spPr/>
      <dgm:t>
        <a:bodyPr/>
        <a:lstStyle/>
        <a:p>
          <a:r>
            <a:rPr lang="en-US"/>
            <a:t>3</a:t>
          </a:r>
        </a:p>
      </dgm:t>
    </dgm:pt>
    <dgm:pt modelId="{78F4F272-3A46-4642-BCE3-8B40AA53DCDD}">
      <dgm:prSet custT="1"/>
      <dgm:spPr/>
      <dgm:t>
        <a:bodyPr/>
        <a:lstStyle/>
        <a:p>
          <a:pPr algn="ctr" rtl="0"/>
          <a:r>
            <a:rPr lang="en-GB" sz="1600" b="1" dirty="0">
              <a:latin typeface="Calibri"/>
              <a:ea typeface="Calibri"/>
              <a:cs typeface="Calibri"/>
            </a:rPr>
            <a:t>Phase </a:t>
          </a:r>
          <a:endParaRPr lang="en-GB" sz="1600" dirty="0">
            <a:latin typeface="Calibri"/>
            <a:ea typeface="Calibri"/>
            <a:cs typeface="Calibri"/>
          </a:endParaRPr>
        </a:p>
        <a:p>
          <a:pPr algn="ctr" rtl="0"/>
          <a:r>
            <a:rPr lang="en-GB" sz="1600" dirty="0">
              <a:latin typeface="Calibri"/>
              <a:ea typeface="Calibri"/>
              <a:cs typeface="Calibri"/>
            </a:rPr>
            <a:t>Reflection &amp; Planning .</a:t>
          </a:r>
          <a:endParaRPr lang="en-GB" sz="1600" dirty="0">
            <a:latin typeface="Calibri Light" panose="020F0302020204030204"/>
          </a:endParaRPr>
        </a:p>
        <a:p>
          <a:pPr algn="ctr" rtl="0"/>
          <a:r>
            <a:rPr lang="en-GB" sz="1600" dirty="0">
              <a:latin typeface="Calibri"/>
              <a:ea typeface="Calibri"/>
              <a:cs typeface="Calibri"/>
            </a:rPr>
            <a:t>November</a:t>
          </a:r>
          <a:r>
            <a:rPr lang="en-GB" sz="1600" dirty="0">
              <a:latin typeface="Calibri Light" panose="020F0302020204030204"/>
            </a:rPr>
            <a:t> </a:t>
          </a:r>
          <a:endParaRPr lang="en-US" sz="1600" dirty="0"/>
        </a:p>
      </dgm:t>
    </dgm:pt>
    <dgm:pt modelId="{C2931A50-D49E-49F4-9026-E44D43443A73}" type="parTrans" cxnId="{0E605652-0674-47BC-9A14-95074C83AA41}">
      <dgm:prSet/>
      <dgm:spPr/>
      <dgm:t>
        <a:bodyPr/>
        <a:lstStyle/>
        <a:p>
          <a:endParaRPr lang="en-US"/>
        </a:p>
      </dgm:t>
    </dgm:pt>
    <dgm:pt modelId="{51500F12-0A8D-4DE3-934C-B1DC5535897D}" type="sibTrans" cxnId="{0E605652-0674-47BC-9A14-95074C83AA41}">
      <dgm:prSet phldrT="4" phldr="0"/>
      <dgm:spPr/>
      <dgm:t>
        <a:bodyPr/>
        <a:lstStyle/>
        <a:p>
          <a:r>
            <a:rPr lang="en-US"/>
            <a:t>4</a:t>
          </a:r>
        </a:p>
      </dgm:t>
    </dgm:pt>
    <dgm:pt modelId="{1CD7CEFD-72B7-4950-B42E-7F3AEB1BA6F7}">
      <dgm:prSet custT="1"/>
      <dgm:spPr/>
      <dgm:t>
        <a:bodyPr/>
        <a:lstStyle/>
        <a:p>
          <a:pPr algn="ctr" rtl="0"/>
          <a:r>
            <a:rPr lang="en-GB" sz="1600" b="1" dirty="0">
              <a:latin typeface="Calibri"/>
              <a:ea typeface="Calibri"/>
              <a:cs typeface="Calibri"/>
            </a:rPr>
            <a:t>Phase</a:t>
          </a:r>
          <a:r>
            <a:rPr lang="en-GB" sz="1600" b="0" dirty="0">
              <a:latin typeface="Calibri Light" panose="020F0302020204030204"/>
            </a:rPr>
            <a:t>  </a:t>
          </a:r>
          <a:r>
            <a:rPr lang="en-GB" sz="1600" b="1" dirty="0">
              <a:latin typeface="Calibri Light" panose="020F0302020204030204"/>
            </a:rPr>
            <a:t>            </a:t>
          </a:r>
          <a:r>
            <a:rPr lang="en-GB" sz="1600" dirty="0"/>
            <a:t>Collaborate</a:t>
          </a:r>
          <a:r>
            <a:rPr lang="en-GB" sz="1600" dirty="0">
              <a:latin typeface="Calibri Light" panose="020F0302020204030204"/>
            </a:rPr>
            <a:t> &amp;</a:t>
          </a:r>
          <a:r>
            <a:rPr lang="en-GB" sz="1600" dirty="0"/>
            <a:t> Develop.</a:t>
          </a:r>
        </a:p>
        <a:p>
          <a:pPr algn="ctr"/>
          <a:r>
            <a:rPr lang="en-GB" sz="1600" dirty="0"/>
            <a:t>November - January</a:t>
          </a:r>
          <a:endParaRPr lang="en-GB" sz="1600" b="1" dirty="0">
            <a:latin typeface="Calibri Light" panose="020F0302020204030204"/>
          </a:endParaRPr>
        </a:p>
      </dgm:t>
    </dgm:pt>
    <dgm:pt modelId="{CD0FA651-B68D-46AD-9B54-6258DF734385}" type="parTrans" cxnId="{20FB1021-9236-43D1-93D6-F1C5A73AC9A3}">
      <dgm:prSet/>
      <dgm:spPr/>
      <dgm:t>
        <a:bodyPr/>
        <a:lstStyle/>
        <a:p>
          <a:endParaRPr lang="en-US"/>
        </a:p>
      </dgm:t>
    </dgm:pt>
    <dgm:pt modelId="{4F82C17E-DE24-4255-B5BE-70A4380F4BF8}" type="sibTrans" cxnId="{20FB1021-9236-43D1-93D6-F1C5A73AC9A3}">
      <dgm:prSet phldrT="5" phldr="0"/>
      <dgm:spPr/>
      <dgm:t>
        <a:bodyPr/>
        <a:lstStyle/>
        <a:p>
          <a:r>
            <a:rPr lang="en-US"/>
            <a:t>5</a:t>
          </a:r>
        </a:p>
      </dgm:t>
    </dgm:pt>
    <dgm:pt modelId="{6D604F7B-04C3-4D7E-97F6-05D4E2D62281}">
      <dgm:prSet custT="1"/>
      <dgm:spPr/>
      <dgm:t>
        <a:bodyPr/>
        <a:lstStyle/>
        <a:p>
          <a:pPr algn="ctr" rtl="0"/>
          <a:r>
            <a:rPr lang="en-GB" sz="1600" b="1" dirty="0">
              <a:latin typeface="Calibri"/>
              <a:ea typeface="Calibri"/>
              <a:cs typeface="Calibri"/>
            </a:rPr>
            <a:t>Phase              </a:t>
          </a:r>
          <a:r>
            <a:rPr lang="en-GB" sz="1600" dirty="0"/>
            <a:t>Produce and Reflect.</a:t>
          </a:r>
        </a:p>
        <a:p>
          <a:pPr algn="ctr" rtl="0"/>
          <a:r>
            <a:rPr lang="en-GB" sz="1600" dirty="0"/>
            <a:t>January - </a:t>
          </a:r>
          <a:r>
            <a:rPr lang="en-GB" sz="1600" b="0" dirty="0">
              <a:latin typeface="Calibri Light" panose="020F0302020204030204"/>
            </a:rPr>
            <a:t>March</a:t>
          </a:r>
          <a:endParaRPr lang="en-US" sz="1600" b="0" dirty="0">
            <a:latin typeface="Calibri Light" panose="020F0302020204030204"/>
          </a:endParaRPr>
        </a:p>
      </dgm:t>
    </dgm:pt>
    <dgm:pt modelId="{E06FC78D-E5CD-49D3-B188-C03D47F332FA}" type="parTrans" cxnId="{A211FAA1-947F-49E9-AA1C-E237A9C49038}">
      <dgm:prSet/>
      <dgm:spPr/>
      <dgm:t>
        <a:bodyPr/>
        <a:lstStyle/>
        <a:p>
          <a:endParaRPr lang="en-US"/>
        </a:p>
      </dgm:t>
    </dgm:pt>
    <dgm:pt modelId="{421BEB04-F7BA-4B60-AF69-0152606E9BD7}" type="sibTrans" cxnId="{A211FAA1-947F-49E9-AA1C-E237A9C49038}">
      <dgm:prSet phldrT="6" phldr="0"/>
      <dgm:spPr/>
      <dgm:t>
        <a:bodyPr/>
        <a:lstStyle/>
        <a:p>
          <a:r>
            <a:rPr lang="en-US"/>
            <a:t>6</a:t>
          </a:r>
        </a:p>
      </dgm:t>
    </dgm:pt>
    <dgm:pt modelId="{F6A2821B-6AA7-4559-A922-D01DCA13871A}">
      <dgm:prSet phldr="0"/>
      <dgm:spPr/>
      <dgm:t>
        <a:bodyPr/>
        <a:lstStyle/>
        <a:p>
          <a:pPr rtl="0"/>
          <a:r>
            <a:rPr lang="en-GB" b="1" dirty="0">
              <a:latin typeface="Calibri"/>
              <a:ea typeface="Calibri"/>
              <a:cs typeface="Calibri"/>
            </a:rPr>
            <a:t>Final Phase</a:t>
          </a:r>
          <a:r>
            <a:rPr lang="en-GB" dirty="0">
              <a:latin typeface="Calibri"/>
              <a:ea typeface="Calibri"/>
              <a:cs typeface="Calibri"/>
            </a:rPr>
            <a:t> – Presentation and Portfolio hand-in</a:t>
          </a:r>
        </a:p>
      </dgm:t>
    </dgm:pt>
    <dgm:pt modelId="{D92DADC4-6D41-4B3F-AAFD-C58AEF660133}" type="parTrans" cxnId="{E8CDF13B-0412-4BC4-B0CD-441D8611DA74}">
      <dgm:prSet/>
      <dgm:spPr/>
    </dgm:pt>
    <dgm:pt modelId="{622C745E-470B-4A27-AFF3-EB0260952630}" type="sibTrans" cxnId="{E8CDF13B-0412-4BC4-B0CD-441D8611DA74}">
      <dgm:prSet phldrT="7" phldr="0"/>
      <dgm:spPr/>
      <dgm:t>
        <a:bodyPr/>
        <a:lstStyle/>
        <a:p>
          <a:r>
            <a:rPr lang="en-GB"/>
            <a:t>7</a:t>
          </a:r>
        </a:p>
      </dgm:t>
    </dgm:pt>
    <dgm:pt modelId="{9A5D2C3E-BDB0-3A44-8757-46E0D0ADB4C6}" type="pres">
      <dgm:prSet presAssocID="{187A8CE7-0B2A-437D-ADE6-7849E47810F8}" presName="linearFlow" presStyleCnt="0">
        <dgm:presLayoutVars>
          <dgm:dir/>
          <dgm:animLvl val="lvl"/>
          <dgm:resizeHandles val="exact"/>
        </dgm:presLayoutVars>
      </dgm:prSet>
      <dgm:spPr/>
    </dgm:pt>
    <dgm:pt modelId="{7693E2BA-F82E-7B47-B682-93C669278A6B}" type="pres">
      <dgm:prSet presAssocID="{9FA46D91-13A7-4738-8B44-552CBAC64515}" presName="compositeNode" presStyleCnt="0"/>
      <dgm:spPr/>
    </dgm:pt>
    <dgm:pt modelId="{6B9A8C39-32B2-C646-8A18-1390B9383A57}" type="pres">
      <dgm:prSet presAssocID="{9FA46D91-13A7-4738-8B44-552CBAC64515}" presName="parTx" presStyleLbl="node1" presStyleIdx="0" presStyleCnt="0">
        <dgm:presLayoutVars>
          <dgm:chMax val="0"/>
          <dgm:chPref val="0"/>
          <dgm:bulletEnabled val="1"/>
        </dgm:presLayoutVars>
      </dgm:prSet>
      <dgm:spPr/>
    </dgm:pt>
    <dgm:pt modelId="{70625321-C36B-1A49-9744-B86E2D2AEBD0}" type="pres">
      <dgm:prSet presAssocID="{9FA46D91-13A7-4738-8B44-552CBAC64515}" presName="parSh" presStyleCnt="0"/>
      <dgm:spPr/>
    </dgm:pt>
    <dgm:pt modelId="{E3DCE26C-1DF5-3148-9E38-5880C2DC8893}" type="pres">
      <dgm:prSet presAssocID="{9FA46D91-13A7-4738-8B44-552CBAC64515}" presName="lineNode" presStyleLbl="alignAccFollowNode1" presStyleIdx="0" presStyleCnt="21"/>
      <dgm:spPr/>
    </dgm:pt>
    <dgm:pt modelId="{956C0EF1-6EA0-3945-BE8B-A214B994A7C2}" type="pres">
      <dgm:prSet presAssocID="{9FA46D91-13A7-4738-8B44-552CBAC64515}" presName="lineArrowNode" presStyleLbl="alignAccFollowNode1" presStyleIdx="1" presStyleCnt="21"/>
      <dgm:spPr/>
    </dgm:pt>
    <dgm:pt modelId="{C6FFA090-4B72-AA47-954C-8710B7298C7E}" type="pres">
      <dgm:prSet presAssocID="{E1C6314D-8D2E-4B25-B26E-6024ECA307A1}" presName="sibTransNodeCircle" presStyleLbl="alignNode1" presStyleIdx="0" presStyleCnt="7">
        <dgm:presLayoutVars>
          <dgm:chMax val="0"/>
          <dgm:bulletEnabled/>
        </dgm:presLayoutVars>
      </dgm:prSet>
      <dgm:spPr/>
    </dgm:pt>
    <dgm:pt modelId="{6946C698-532C-AD43-85EA-9AB2A52B3AFB}" type="pres">
      <dgm:prSet presAssocID="{E1C6314D-8D2E-4B25-B26E-6024ECA307A1}" presName="spacerBetweenCircleAndCallout" presStyleCnt="0">
        <dgm:presLayoutVars/>
      </dgm:prSet>
      <dgm:spPr/>
    </dgm:pt>
    <dgm:pt modelId="{E6E27D85-E07B-114B-B298-56AE1250ADDB}" type="pres">
      <dgm:prSet presAssocID="{9FA46D91-13A7-4738-8B44-552CBAC64515}" presName="nodeText" presStyleLbl="alignAccFollowNode1" presStyleIdx="2" presStyleCnt="21">
        <dgm:presLayoutVars>
          <dgm:bulletEnabled val="1"/>
        </dgm:presLayoutVars>
      </dgm:prSet>
      <dgm:spPr/>
    </dgm:pt>
    <dgm:pt modelId="{1DD24F2C-84B8-DF46-8C82-DF87D2ED3C8E}" type="pres">
      <dgm:prSet presAssocID="{E1C6314D-8D2E-4B25-B26E-6024ECA307A1}" presName="sibTransComposite" presStyleCnt="0"/>
      <dgm:spPr/>
    </dgm:pt>
    <dgm:pt modelId="{F91B9DE4-2311-5D43-8258-DF5417DCA761}" type="pres">
      <dgm:prSet presAssocID="{B2250557-4A9A-426F-9770-AEACC9CAD853}" presName="compositeNode" presStyleCnt="0"/>
      <dgm:spPr/>
    </dgm:pt>
    <dgm:pt modelId="{1A2A2D55-6038-154D-9471-E9F79B1BDF17}" type="pres">
      <dgm:prSet presAssocID="{B2250557-4A9A-426F-9770-AEACC9CAD853}" presName="parTx" presStyleLbl="node1" presStyleIdx="0" presStyleCnt="0">
        <dgm:presLayoutVars>
          <dgm:chMax val="0"/>
          <dgm:chPref val="0"/>
          <dgm:bulletEnabled val="1"/>
        </dgm:presLayoutVars>
      </dgm:prSet>
      <dgm:spPr/>
    </dgm:pt>
    <dgm:pt modelId="{B0391DA8-A22A-F041-9891-61234F5CC67F}" type="pres">
      <dgm:prSet presAssocID="{B2250557-4A9A-426F-9770-AEACC9CAD853}" presName="parSh" presStyleCnt="0"/>
      <dgm:spPr/>
    </dgm:pt>
    <dgm:pt modelId="{74CC190F-D1A8-C54F-8C4F-31F2D2CF4CEC}" type="pres">
      <dgm:prSet presAssocID="{B2250557-4A9A-426F-9770-AEACC9CAD853}" presName="lineNode" presStyleLbl="alignAccFollowNode1" presStyleIdx="3" presStyleCnt="21"/>
      <dgm:spPr/>
    </dgm:pt>
    <dgm:pt modelId="{CAA4E60B-D14B-4047-8F76-7D8A29601BBF}" type="pres">
      <dgm:prSet presAssocID="{B2250557-4A9A-426F-9770-AEACC9CAD853}" presName="lineArrowNode" presStyleLbl="alignAccFollowNode1" presStyleIdx="4" presStyleCnt="21"/>
      <dgm:spPr/>
    </dgm:pt>
    <dgm:pt modelId="{B9D7A325-83E5-D947-9D55-14485E02E107}" type="pres">
      <dgm:prSet presAssocID="{46B09ED7-65D8-4627-A5E4-A29B26E0B1B3}" presName="sibTransNodeCircle" presStyleLbl="alignNode1" presStyleIdx="1" presStyleCnt="7">
        <dgm:presLayoutVars>
          <dgm:chMax val="0"/>
          <dgm:bulletEnabled/>
        </dgm:presLayoutVars>
      </dgm:prSet>
      <dgm:spPr/>
    </dgm:pt>
    <dgm:pt modelId="{68DC7EE3-EE8E-104C-9F27-14C77E5929BB}" type="pres">
      <dgm:prSet presAssocID="{46B09ED7-65D8-4627-A5E4-A29B26E0B1B3}" presName="spacerBetweenCircleAndCallout" presStyleCnt="0">
        <dgm:presLayoutVars/>
      </dgm:prSet>
      <dgm:spPr/>
    </dgm:pt>
    <dgm:pt modelId="{910E8F34-D914-0449-9A08-D2C86C2A17F6}" type="pres">
      <dgm:prSet presAssocID="{B2250557-4A9A-426F-9770-AEACC9CAD853}" presName="nodeText" presStyleLbl="alignAccFollowNode1" presStyleIdx="5" presStyleCnt="21">
        <dgm:presLayoutVars>
          <dgm:bulletEnabled val="1"/>
        </dgm:presLayoutVars>
      </dgm:prSet>
      <dgm:spPr/>
    </dgm:pt>
    <dgm:pt modelId="{7E1FFCC4-B08C-004F-90EA-0A25BC3B079C}" type="pres">
      <dgm:prSet presAssocID="{46B09ED7-65D8-4627-A5E4-A29B26E0B1B3}" presName="sibTransComposite" presStyleCnt="0"/>
      <dgm:spPr/>
    </dgm:pt>
    <dgm:pt modelId="{223EF7BA-F382-524F-9AB9-357CE91A8F52}" type="pres">
      <dgm:prSet presAssocID="{9DE5C542-339B-40BD-BAAB-DAA70719E4AD}" presName="compositeNode" presStyleCnt="0"/>
      <dgm:spPr/>
    </dgm:pt>
    <dgm:pt modelId="{1A3DDC59-78A0-8B4B-8B40-CA13B2EABE8D}" type="pres">
      <dgm:prSet presAssocID="{9DE5C542-339B-40BD-BAAB-DAA70719E4AD}" presName="parTx" presStyleLbl="node1" presStyleIdx="0" presStyleCnt="0">
        <dgm:presLayoutVars>
          <dgm:chMax val="0"/>
          <dgm:chPref val="0"/>
          <dgm:bulletEnabled val="1"/>
        </dgm:presLayoutVars>
      </dgm:prSet>
      <dgm:spPr/>
    </dgm:pt>
    <dgm:pt modelId="{AF6CF5B7-7E44-B143-950C-390C521CE1F7}" type="pres">
      <dgm:prSet presAssocID="{9DE5C542-339B-40BD-BAAB-DAA70719E4AD}" presName="parSh" presStyleCnt="0"/>
      <dgm:spPr/>
    </dgm:pt>
    <dgm:pt modelId="{7B4C79B3-D50E-D849-91BE-2F2FD5A1A75A}" type="pres">
      <dgm:prSet presAssocID="{9DE5C542-339B-40BD-BAAB-DAA70719E4AD}" presName="lineNode" presStyleLbl="alignAccFollowNode1" presStyleIdx="6" presStyleCnt="21"/>
      <dgm:spPr/>
    </dgm:pt>
    <dgm:pt modelId="{A4606FBC-23C5-4E4E-AF12-5E99BF640240}" type="pres">
      <dgm:prSet presAssocID="{9DE5C542-339B-40BD-BAAB-DAA70719E4AD}" presName="lineArrowNode" presStyleLbl="alignAccFollowNode1" presStyleIdx="7" presStyleCnt="21"/>
      <dgm:spPr/>
    </dgm:pt>
    <dgm:pt modelId="{E08944D4-ADD2-8B49-B487-027C188E71E3}" type="pres">
      <dgm:prSet presAssocID="{B895B788-90C6-4727-AB75-F81E24E95EAC}" presName="sibTransNodeCircle" presStyleLbl="alignNode1" presStyleIdx="2" presStyleCnt="7">
        <dgm:presLayoutVars>
          <dgm:chMax val="0"/>
          <dgm:bulletEnabled/>
        </dgm:presLayoutVars>
      </dgm:prSet>
      <dgm:spPr/>
    </dgm:pt>
    <dgm:pt modelId="{A3CDE326-1E20-344E-8375-18A1B832D81A}" type="pres">
      <dgm:prSet presAssocID="{B895B788-90C6-4727-AB75-F81E24E95EAC}" presName="spacerBetweenCircleAndCallout" presStyleCnt="0">
        <dgm:presLayoutVars/>
      </dgm:prSet>
      <dgm:spPr/>
    </dgm:pt>
    <dgm:pt modelId="{8014FEF7-DD2A-9441-BCF6-E9BC66BC8C42}" type="pres">
      <dgm:prSet presAssocID="{9DE5C542-339B-40BD-BAAB-DAA70719E4AD}" presName="nodeText" presStyleLbl="alignAccFollowNode1" presStyleIdx="8" presStyleCnt="21" custLinFactNeighborX="3555" custLinFactNeighborY="894">
        <dgm:presLayoutVars>
          <dgm:bulletEnabled val="1"/>
        </dgm:presLayoutVars>
      </dgm:prSet>
      <dgm:spPr/>
    </dgm:pt>
    <dgm:pt modelId="{8EAE33E9-BDBC-644E-BABB-C3217C1AFB35}" type="pres">
      <dgm:prSet presAssocID="{B895B788-90C6-4727-AB75-F81E24E95EAC}" presName="sibTransComposite" presStyleCnt="0"/>
      <dgm:spPr/>
    </dgm:pt>
    <dgm:pt modelId="{7BC958E7-00D1-1A41-A141-F43AD4919A45}" type="pres">
      <dgm:prSet presAssocID="{78F4F272-3A46-4642-BCE3-8B40AA53DCDD}" presName="compositeNode" presStyleCnt="0"/>
      <dgm:spPr/>
    </dgm:pt>
    <dgm:pt modelId="{C1D4EF16-364B-944B-ABB4-95277867B886}" type="pres">
      <dgm:prSet presAssocID="{78F4F272-3A46-4642-BCE3-8B40AA53DCDD}" presName="parTx" presStyleLbl="node1" presStyleIdx="0" presStyleCnt="0">
        <dgm:presLayoutVars>
          <dgm:chMax val="0"/>
          <dgm:chPref val="0"/>
          <dgm:bulletEnabled val="1"/>
        </dgm:presLayoutVars>
      </dgm:prSet>
      <dgm:spPr/>
    </dgm:pt>
    <dgm:pt modelId="{BB8A9581-181F-FB40-9EF8-2481498E3ACB}" type="pres">
      <dgm:prSet presAssocID="{78F4F272-3A46-4642-BCE3-8B40AA53DCDD}" presName="parSh" presStyleCnt="0"/>
      <dgm:spPr/>
    </dgm:pt>
    <dgm:pt modelId="{C7F43E9C-4288-4444-8699-581B0127B860}" type="pres">
      <dgm:prSet presAssocID="{78F4F272-3A46-4642-BCE3-8B40AA53DCDD}" presName="lineNode" presStyleLbl="alignAccFollowNode1" presStyleIdx="9" presStyleCnt="21"/>
      <dgm:spPr/>
    </dgm:pt>
    <dgm:pt modelId="{FE4F7296-6B5D-554E-B9B6-0C8C6BE73750}" type="pres">
      <dgm:prSet presAssocID="{78F4F272-3A46-4642-BCE3-8B40AA53DCDD}" presName="lineArrowNode" presStyleLbl="alignAccFollowNode1" presStyleIdx="10" presStyleCnt="21"/>
      <dgm:spPr/>
    </dgm:pt>
    <dgm:pt modelId="{C8305518-E8E9-304D-A40E-8D05FF1F7904}" type="pres">
      <dgm:prSet presAssocID="{51500F12-0A8D-4DE3-934C-B1DC5535897D}" presName="sibTransNodeCircle" presStyleLbl="alignNode1" presStyleIdx="3" presStyleCnt="7">
        <dgm:presLayoutVars>
          <dgm:chMax val="0"/>
          <dgm:bulletEnabled/>
        </dgm:presLayoutVars>
      </dgm:prSet>
      <dgm:spPr/>
    </dgm:pt>
    <dgm:pt modelId="{CCF5336A-E27A-8A4E-902B-C040A23B0A72}" type="pres">
      <dgm:prSet presAssocID="{51500F12-0A8D-4DE3-934C-B1DC5535897D}" presName="spacerBetweenCircleAndCallout" presStyleCnt="0">
        <dgm:presLayoutVars/>
      </dgm:prSet>
      <dgm:spPr/>
    </dgm:pt>
    <dgm:pt modelId="{E93A6C8E-DE14-7249-8603-F395E26D9A53}" type="pres">
      <dgm:prSet presAssocID="{78F4F272-3A46-4642-BCE3-8B40AA53DCDD}" presName="nodeText" presStyleLbl="alignAccFollowNode1" presStyleIdx="11" presStyleCnt="21">
        <dgm:presLayoutVars>
          <dgm:bulletEnabled val="1"/>
        </dgm:presLayoutVars>
      </dgm:prSet>
      <dgm:spPr/>
    </dgm:pt>
    <dgm:pt modelId="{8F0DF8C3-A42E-F143-8479-3461AD180300}" type="pres">
      <dgm:prSet presAssocID="{51500F12-0A8D-4DE3-934C-B1DC5535897D}" presName="sibTransComposite" presStyleCnt="0"/>
      <dgm:spPr/>
    </dgm:pt>
    <dgm:pt modelId="{AFBABC9A-50F8-2E4B-9FF0-BB0FF9FEA1DD}" type="pres">
      <dgm:prSet presAssocID="{1CD7CEFD-72B7-4950-B42E-7F3AEB1BA6F7}" presName="compositeNode" presStyleCnt="0"/>
      <dgm:spPr/>
    </dgm:pt>
    <dgm:pt modelId="{77B24CFC-F0A9-7B45-9526-1C052D26D20F}" type="pres">
      <dgm:prSet presAssocID="{1CD7CEFD-72B7-4950-B42E-7F3AEB1BA6F7}" presName="parTx" presStyleLbl="node1" presStyleIdx="0" presStyleCnt="0">
        <dgm:presLayoutVars>
          <dgm:chMax val="0"/>
          <dgm:chPref val="0"/>
          <dgm:bulletEnabled val="1"/>
        </dgm:presLayoutVars>
      </dgm:prSet>
      <dgm:spPr/>
    </dgm:pt>
    <dgm:pt modelId="{09B1AB10-2793-0244-864B-4EF7A84BFD4B}" type="pres">
      <dgm:prSet presAssocID="{1CD7CEFD-72B7-4950-B42E-7F3AEB1BA6F7}" presName="parSh" presStyleCnt="0"/>
      <dgm:spPr/>
    </dgm:pt>
    <dgm:pt modelId="{D0C8E12B-6FB5-5945-9A09-27BB3576365F}" type="pres">
      <dgm:prSet presAssocID="{1CD7CEFD-72B7-4950-B42E-7F3AEB1BA6F7}" presName="lineNode" presStyleLbl="alignAccFollowNode1" presStyleIdx="12" presStyleCnt="21"/>
      <dgm:spPr/>
    </dgm:pt>
    <dgm:pt modelId="{F82B7133-0F2E-2B42-92A0-4F53683B8713}" type="pres">
      <dgm:prSet presAssocID="{1CD7CEFD-72B7-4950-B42E-7F3AEB1BA6F7}" presName="lineArrowNode" presStyleLbl="alignAccFollowNode1" presStyleIdx="13" presStyleCnt="21"/>
      <dgm:spPr/>
    </dgm:pt>
    <dgm:pt modelId="{B72C30B8-BE7B-C144-9F18-82DA95F866B4}" type="pres">
      <dgm:prSet presAssocID="{4F82C17E-DE24-4255-B5BE-70A4380F4BF8}" presName="sibTransNodeCircle" presStyleLbl="alignNode1" presStyleIdx="4" presStyleCnt="7">
        <dgm:presLayoutVars>
          <dgm:chMax val="0"/>
          <dgm:bulletEnabled/>
        </dgm:presLayoutVars>
      </dgm:prSet>
      <dgm:spPr/>
    </dgm:pt>
    <dgm:pt modelId="{17E67C29-7614-DB4D-B356-CD88085261AC}" type="pres">
      <dgm:prSet presAssocID="{4F82C17E-DE24-4255-B5BE-70A4380F4BF8}" presName="spacerBetweenCircleAndCallout" presStyleCnt="0">
        <dgm:presLayoutVars/>
      </dgm:prSet>
      <dgm:spPr/>
    </dgm:pt>
    <dgm:pt modelId="{A259A055-AA2C-9C4B-8257-6C449CE11537}" type="pres">
      <dgm:prSet presAssocID="{1CD7CEFD-72B7-4950-B42E-7F3AEB1BA6F7}" presName="nodeText" presStyleLbl="alignAccFollowNode1" presStyleIdx="14" presStyleCnt="21">
        <dgm:presLayoutVars>
          <dgm:bulletEnabled val="1"/>
        </dgm:presLayoutVars>
      </dgm:prSet>
      <dgm:spPr/>
    </dgm:pt>
    <dgm:pt modelId="{659FB335-E835-F14F-993C-F37E8B0CB549}" type="pres">
      <dgm:prSet presAssocID="{4F82C17E-DE24-4255-B5BE-70A4380F4BF8}" presName="sibTransComposite" presStyleCnt="0"/>
      <dgm:spPr/>
    </dgm:pt>
    <dgm:pt modelId="{0F50E887-B69F-694E-8588-DDA877BA920B}" type="pres">
      <dgm:prSet presAssocID="{6D604F7B-04C3-4D7E-97F6-05D4E2D62281}" presName="compositeNode" presStyleCnt="0"/>
      <dgm:spPr/>
    </dgm:pt>
    <dgm:pt modelId="{6EC889B0-355B-A443-8EE6-B54C9735BB45}" type="pres">
      <dgm:prSet presAssocID="{6D604F7B-04C3-4D7E-97F6-05D4E2D62281}" presName="parTx" presStyleLbl="node1" presStyleIdx="0" presStyleCnt="0">
        <dgm:presLayoutVars>
          <dgm:chMax val="0"/>
          <dgm:chPref val="0"/>
          <dgm:bulletEnabled val="1"/>
        </dgm:presLayoutVars>
      </dgm:prSet>
      <dgm:spPr/>
    </dgm:pt>
    <dgm:pt modelId="{9449DE61-57D4-EF40-8F02-031D7C4CFDAD}" type="pres">
      <dgm:prSet presAssocID="{6D604F7B-04C3-4D7E-97F6-05D4E2D62281}" presName="parSh" presStyleCnt="0"/>
      <dgm:spPr/>
    </dgm:pt>
    <dgm:pt modelId="{55561985-6220-594A-97B9-035B26BE2CF2}" type="pres">
      <dgm:prSet presAssocID="{6D604F7B-04C3-4D7E-97F6-05D4E2D62281}" presName="lineNode" presStyleLbl="alignAccFollowNode1" presStyleIdx="15" presStyleCnt="21"/>
      <dgm:spPr/>
    </dgm:pt>
    <dgm:pt modelId="{25893010-2A2E-6D45-ABFD-5B2DCCA9C224}" type="pres">
      <dgm:prSet presAssocID="{6D604F7B-04C3-4D7E-97F6-05D4E2D62281}" presName="lineArrowNode" presStyleLbl="alignAccFollowNode1" presStyleIdx="16" presStyleCnt="21"/>
      <dgm:spPr/>
    </dgm:pt>
    <dgm:pt modelId="{DEF772FE-0131-A54D-870F-00095BE574AE}" type="pres">
      <dgm:prSet presAssocID="{421BEB04-F7BA-4B60-AF69-0152606E9BD7}" presName="sibTransNodeCircle" presStyleLbl="alignNode1" presStyleIdx="5" presStyleCnt="7">
        <dgm:presLayoutVars>
          <dgm:chMax val="0"/>
          <dgm:bulletEnabled/>
        </dgm:presLayoutVars>
      </dgm:prSet>
      <dgm:spPr/>
    </dgm:pt>
    <dgm:pt modelId="{A164282D-F478-024A-804C-71E23BECA791}" type="pres">
      <dgm:prSet presAssocID="{421BEB04-F7BA-4B60-AF69-0152606E9BD7}" presName="spacerBetweenCircleAndCallout" presStyleCnt="0">
        <dgm:presLayoutVars/>
      </dgm:prSet>
      <dgm:spPr/>
    </dgm:pt>
    <dgm:pt modelId="{968AE147-DFAE-2D42-B814-84A4ACF2D9D2}" type="pres">
      <dgm:prSet presAssocID="{6D604F7B-04C3-4D7E-97F6-05D4E2D62281}" presName="nodeText" presStyleLbl="alignAccFollowNode1" presStyleIdx="17" presStyleCnt="21">
        <dgm:presLayoutVars>
          <dgm:bulletEnabled val="1"/>
        </dgm:presLayoutVars>
      </dgm:prSet>
      <dgm:spPr/>
    </dgm:pt>
    <dgm:pt modelId="{E5CDC93D-6BA9-4873-AE24-0DE0D06F99B4}" type="pres">
      <dgm:prSet presAssocID="{421BEB04-F7BA-4B60-AF69-0152606E9BD7}" presName="sibTransComposite" presStyleCnt="0"/>
      <dgm:spPr/>
    </dgm:pt>
    <dgm:pt modelId="{6F5D79A9-58D5-43C7-8EAD-285DA605E844}" type="pres">
      <dgm:prSet presAssocID="{F6A2821B-6AA7-4559-A922-D01DCA13871A}" presName="compositeNode" presStyleCnt="0"/>
      <dgm:spPr/>
    </dgm:pt>
    <dgm:pt modelId="{20646521-EC52-417B-9D46-63368C933DE8}" type="pres">
      <dgm:prSet presAssocID="{F6A2821B-6AA7-4559-A922-D01DCA13871A}" presName="parTx" presStyleLbl="node1" presStyleIdx="0" presStyleCnt="0">
        <dgm:presLayoutVars>
          <dgm:chMax val="0"/>
          <dgm:chPref val="0"/>
          <dgm:bulletEnabled val="1"/>
        </dgm:presLayoutVars>
      </dgm:prSet>
      <dgm:spPr/>
    </dgm:pt>
    <dgm:pt modelId="{EB99D950-D3DC-4F34-A400-056F88BAF9C8}" type="pres">
      <dgm:prSet presAssocID="{F6A2821B-6AA7-4559-A922-D01DCA13871A}" presName="parSh" presStyleCnt="0"/>
      <dgm:spPr/>
    </dgm:pt>
    <dgm:pt modelId="{0B3F88C4-4B37-4FED-910D-B48CD5E31CD8}" type="pres">
      <dgm:prSet presAssocID="{F6A2821B-6AA7-4559-A922-D01DCA13871A}" presName="lineNode" presStyleLbl="alignAccFollowNode1" presStyleIdx="18" presStyleCnt="21"/>
      <dgm:spPr/>
    </dgm:pt>
    <dgm:pt modelId="{F563C1FF-4D74-4313-A075-61C7B5CDC180}" type="pres">
      <dgm:prSet presAssocID="{F6A2821B-6AA7-4559-A922-D01DCA13871A}" presName="lineArrowNode" presStyleLbl="alignAccFollowNode1" presStyleIdx="19" presStyleCnt="21"/>
      <dgm:spPr/>
    </dgm:pt>
    <dgm:pt modelId="{A3BCE5C9-DD83-40B6-B499-DB9BE46C450D}" type="pres">
      <dgm:prSet presAssocID="{622C745E-470B-4A27-AFF3-EB0260952630}" presName="sibTransNodeCircle" presStyleLbl="alignNode1" presStyleIdx="6" presStyleCnt="7">
        <dgm:presLayoutVars>
          <dgm:chMax val="0"/>
          <dgm:bulletEnabled/>
        </dgm:presLayoutVars>
      </dgm:prSet>
      <dgm:spPr/>
    </dgm:pt>
    <dgm:pt modelId="{33741EE8-6001-4490-9966-4053FEB259D8}" type="pres">
      <dgm:prSet presAssocID="{622C745E-470B-4A27-AFF3-EB0260952630}" presName="spacerBetweenCircleAndCallout" presStyleCnt="0">
        <dgm:presLayoutVars/>
      </dgm:prSet>
      <dgm:spPr/>
    </dgm:pt>
    <dgm:pt modelId="{611D3236-2CF1-4987-ABD5-946260D0E748}" type="pres">
      <dgm:prSet presAssocID="{F6A2821B-6AA7-4559-A922-D01DCA13871A}" presName="nodeText" presStyleLbl="alignAccFollowNode1" presStyleIdx="20" presStyleCnt="21">
        <dgm:presLayoutVars>
          <dgm:bulletEnabled val="1"/>
        </dgm:presLayoutVars>
      </dgm:prSet>
      <dgm:spPr/>
    </dgm:pt>
  </dgm:ptLst>
  <dgm:cxnLst>
    <dgm:cxn modelId="{B4F3BD02-32BA-48FD-8C9E-FBEE71BA9C03}" type="presOf" srcId="{9FA46D91-13A7-4738-8B44-552CBAC64515}" destId="{E6E27D85-E07B-114B-B298-56AE1250ADDB}" srcOrd="0" destOrd="0" presId="urn:microsoft.com/office/officeart/2016/7/layout/LinearArrowProcessNumbered"/>
    <dgm:cxn modelId="{8E284B07-6395-499D-9272-66C83CD99048}" type="presOf" srcId="{B2250557-4A9A-426F-9770-AEACC9CAD853}" destId="{910E8F34-D914-0449-9A08-D2C86C2A17F6}" srcOrd="0" destOrd="0" presId="urn:microsoft.com/office/officeart/2016/7/layout/LinearArrowProcessNumbered"/>
    <dgm:cxn modelId="{20FB1021-9236-43D1-93D6-F1C5A73AC9A3}" srcId="{187A8CE7-0B2A-437D-ADE6-7849E47810F8}" destId="{1CD7CEFD-72B7-4950-B42E-7F3AEB1BA6F7}" srcOrd="4" destOrd="0" parTransId="{CD0FA651-B68D-46AD-9B54-6258DF734385}" sibTransId="{4F82C17E-DE24-4255-B5BE-70A4380F4BF8}"/>
    <dgm:cxn modelId="{E8CDF13B-0412-4BC4-B0CD-441D8611DA74}" srcId="{187A8CE7-0B2A-437D-ADE6-7849E47810F8}" destId="{F6A2821B-6AA7-4559-A922-D01DCA13871A}" srcOrd="6" destOrd="0" parTransId="{D92DADC4-6D41-4B3F-AAFD-C58AEF660133}" sibTransId="{622C745E-470B-4A27-AFF3-EB0260952630}"/>
    <dgm:cxn modelId="{B1AA4E6A-0B76-4B5F-88C6-A38F53F42AEA}" type="presOf" srcId="{9DE5C542-339B-40BD-BAAB-DAA70719E4AD}" destId="{8014FEF7-DD2A-9441-BCF6-E9BC66BC8C42}" srcOrd="0" destOrd="0" presId="urn:microsoft.com/office/officeart/2016/7/layout/LinearArrowProcessNumbered"/>
    <dgm:cxn modelId="{3AEB094E-B1D2-9347-B085-96D5BBD156FE}" type="presOf" srcId="{187A8CE7-0B2A-437D-ADE6-7849E47810F8}" destId="{9A5D2C3E-BDB0-3A44-8757-46E0D0ADB4C6}" srcOrd="0" destOrd="0" presId="urn:microsoft.com/office/officeart/2016/7/layout/LinearArrowProcessNumbered"/>
    <dgm:cxn modelId="{321E5B6F-97D7-4D74-A97F-DF7A98B31DC2}" type="presOf" srcId="{6D604F7B-04C3-4D7E-97F6-05D4E2D62281}" destId="{968AE147-DFAE-2D42-B814-84A4ACF2D9D2}" srcOrd="0" destOrd="0" presId="urn:microsoft.com/office/officeart/2016/7/layout/LinearArrowProcessNumbered"/>
    <dgm:cxn modelId="{DA8E3B72-A3AA-4D1F-8692-57135EDBB8DF}" srcId="{187A8CE7-0B2A-437D-ADE6-7849E47810F8}" destId="{9FA46D91-13A7-4738-8B44-552CBAC64515}" srcOrd="0" destOrd="0" parTransId="{FDEDCB56-8488-4CD9-86CA-BB524ACACEF1}" sibTransId="{E1C6314D-8D2E-4B25-B26E-6024ECA307A1}"/>
    <dgm:cxn modelId="{0E605652-0674-47BC-9A14-95074C83AA41}" srcId="{187A8CE7-0B2A-437D-ADE6-7849E47810F8}" destId="{78F4F272-3A46-4642-BCE3-8B40AA53DCDD}" srcOrd="3" destOrd="0" parTransId="{C2931A50-D49E-49F4-9026-E44D43443A73}" sibTransId="{51500F12-0A8D-4DE3-934C-B1DC5535897D}"/>
    <dgm:cxn modelId="{7320698E-CF3A-44D2-B813-220DA5CCD318}" type="presOf" srcId="{4F82C17E-DE24-4255-B5BE-70A4380F4BF8}" destId="{B72C30B8-BE7B-C144-9F18-82DA95F866B4}" srcOrd="0" destOrd="0" presId="urn:microsoft.com/office/officeart/2016/7/layout/LinearArrowProcessNumbered"/>
    <dgm:cxn modelId="{5EC7878E-08AE-4291-9F05-DCAC4607A085}" type="presOf" srcId="{622C745E-470B-4A27-AFF3-EB0260952630}" destId="{A3BCE5C9-DD83-40B6-B499-DB9BE46C450D}" srcOrd="0" destOrd="0" presId="urn:microsoft.com/office/officeart/2016/7/layout/LinearArrowProcessNumbered"/>
    <dgm:cxn modelId="{B4958B96-8588-4BE8-9A20-BD63F831C2FF}" type="presOf" srcId="{51500F12-0A8D-4DE3-934C-B1DC5535897D}" destId="{C8305518-E8E9-304D-A40E-8D05FF1F7904}" srcOrd="0" destOrd="0" presId="urn:microsoft.com/office/officeart/2016/7/layout/LinearArrowProcessNumbered"/>
    <dgm:cxn modelId="{A211FAA1-947F-49E9-AA1C-E237A9C49038}" srcId="{187A8CE7-0B2A-437D-ADE6-7849E47810F8}" destId="{6D604F7B-04C3-4D7E-97F6-05D4E2D62281}" srcOrd="5" destOrd="0" parTransId="{E06FC78D-E5CD-49D3-B188-C03D47F332FA}" sibTransId="{421BEB04-F7BA-4B60-AF69-0152606E9BD7}"/>
    <dgm:cxn modelId="{0BC6B6BE-2C8E-4BD7-8574-92AEC6698C4E}" type="presOf" srcId="{1CD7CEFD-72B7-4950-B42E-7F3AEB1BA6F7}" destId="{A259A055-AA2C-9C4B-8257-6C449CE11537}" srcOrd="0" destOrd="0" presId="urn:microsoft.com/office/officeart/2016/7/layout/LinearArrowProcessNumbered"/>
    <dgm:cxn modelId="{0DA1A2C1-F5E7-47F9-B10B-C78E0AFE0EA9}" srcId="{187A8CE7-0B2A-437D-ADE6-7849E47810F8}" destId="{B2250557-4A9A-426F-9770-AEACC9CAD853}" srcOrd="1" destOrd="0" parTransId="{F3DF0FCA-6167-41AE-9558-6337FA3A13C1}" sibTransId="{46B09ED7-65D8-4627-A5E4-A29B26E0B1B3}"/>
    <dgm:cxn modelId="{4281C5C6-B07F-4A91-8C59-0B0246BFC9E6}" srcId="{187A8CE7-0B2A-437D-ADE6-7849E47810F8}" destId="{9DE5C542-339B-40BD-BAAB-DAA70719E4AD}" srcOrd="2" destOrd="0" parTransId="{5D7FF9B8-11F6-45CD-AF43-67D12FB9F8B9}" sibTransId="{B895B788-90C6-4727-AB75-F81E24E95EAC}"/>
    <dgm:cxn modelId="{B4D482CA-5A35-46EA-8E74-605D79A11B92}" type="presOf" srcId="{78F4F272-3A46-4642-BCE3-8B40AA53DCDD}" destId="{E93A6C8E-DE14-7249-8603-F395E26D9A53}" srcOrd="0" destOrd="0" presId="urn:microsoft.com/office/officeart/2016/7/layout/LinearArrowProcessNumbered"/>
    <dgm:cxn modelId="{D4FC26D5-6129-4B05-AFBA-7DD8216E4AE1}" type="presOf" srcId="{B895B788-90C6-4727-AB75-F81E24E95EAC}" destId="{E08944D4-ADD2-8B49-B487-027C188E71E3}" srcOrd="0" destOrd="0" presId="urn:microsoft.com/office/officeart/2016/7/layout/LinearArrowProcessNumbered"/>
    <dgm:cxn modelId="{E8FFF3DF-E560-4535-B081-0736D144D2E6}" type="presOf" srcId="{F6A2821B-6AA7-4559-A922-D01DCA13871A}" destId="{611D3236-2CF1-4987-ABD5-946260D0E748}" srcOrd="0" destOrd="0" presId="urn:microsoft.com/office/officeart/2016/7/layout/LinearArrowProcessNumbered"/>
    <dgm:cxn modelId="{6F1809F2-F1C8-40B7-9EDB-A49FD9026C23}" type="presOf" srcId="{E1C6314D-8D2E-4B25-B26E-6024ECA307A1}" destId="{C6FFA090-4B72-AA47-954C-8710B7298C7E}" srcOrd="0" destOrd="0" presId="urn:microsoft.com/office/officeart/2016/7/layout/LinearArrowProcessNumbered"/>
    <dgm:cxn modelId="{69C8E3F4-7843-44AB-A0E8-E95A8C3625DB}" type="presOf" srcId="{421BEB04-F7BA-4B60-AF69-0152606E9BD7}" destId="{DEF772FE-0131-A54D-870F-00095BE574AE}" srcOrd="0" destOrd="0" presId="urn:microsoft.com/office/officeart/2016/7/layout/LinearArrowProcessNumbered"/>
    <dgm:cxn modelId="{BF32B7F7-63AF-4B2F-94E7-7A160BC9405F}" type="presOf" srcId="{46B09ED7-65D8-4627-A5E4-A29B26E0B1B3}" destId="{B9D7A325-83E5-D947-9D55-14485E02E107}" srcOrd="0" destOrd="0" presId="urn:microsoft.com/office/officeart/2016/7/layout/LinearArrowProcessNumbered"/>
    <dgm:cxn modelId="{C2D8BB18-ECC3-4DB1-A2FD-838A05B952CE}" type="presParOf" srcId="{9A5D2C3E-BDB0-3A44-8757-46E0D0ADB4C6}" destId="{7693E2BA-F82E-7B47-B682-93C669278A6B}" srcOrd="0" destOrd="0" presId="urn:microsoft.com/office/officeart/2016/7/layout/LinearArrowProcessNumbered"/>
    <dgm:cxn modelId="{0895C136-8614-4E8B-91C3-926DA6010191}" type="presParOf" srcId="{7693E2BA-F82E-7B47-B682-93C669278A6B}" destId="{6B9A8C39-32B2-C646-8A18-1390B9383A57}" srcOrd="0" destOrd="0" presId="urn:microsoft.com/office/officeart/2016/7/layout/LinearArrowProcessNumbered"/>
    <dgm:cxn modelId="{6D4B533D-7583-4C75-9BCE-C72EE703E182}" type="presParOf" srcId="{7693E2BA-F82E-7B47-B682-93C669278A6B}" destId="{70625321-C36B-1A49-9744-B86E2D2AEBD0}" srcOrd="1" destOrd="0" presId="urn:microsoft.com/office/officeart/2016/7/layout/LinearArrowProcessNumbered"/>
    <dgm:cxn modelId="{094FEA17-4D57-4615-A52D-6C93C7018F0B}" type="presParOf" srcId="{70625321-C36B-1A49-9744-B86E2D2AEBD0}" destId="{E3DCE26C-1DF5-3148-9E38-5880C2DC8893}" srcOrd="0" destOrd="0" presId="urn:microsoft.com/office/officeart/2016/7/layout/LinearArrowProcessNumbered"/>
    <dgm:cxn modelId="{9226F8BD-9DC4-4B90-A493-FD1295086674}" type="presParOf" srcId="{70625321-C36B-1A49-9744-B86E2D2AEBD0}" destId="{956C0EF1-6EA0-3945-BE8B-A214B994A7C2}" srcOrd="1" destOrd="0" presId="urn:microsoft.com/office/officeart/2016/7/layout/LinearArrowProcessNumbered"/>
    <dgm:cxn modelId="{94087AEC-9899-4579-A22C-287EF04467DD}" type="presParOf" srcId="{70625321-C36B-1A49-9744-B86E2D2AEBD0}" destId="{C6FFA090-4B72-AA47-954C-8710B7298C7E}" srcOrd="2" destOrd="0" presId="urn:microsoft.com/office/officeart/2016/7/layout/LinearArrowProcessNumbered"/>
    <dgm:cxn modelId="{F7E908D5-BDE7-497D-8C2F-9CDA4C82D490}" type="presParOf" srcId="{70625321-C36B-1A49-9744-B86E2D2AEBD0}" destId="{6946C698-532C-AD43-85EA-9AB2A52B3AFB}" srcOrd="3" destOrd="0" presId="urn:microsoft.com/office/officeart/2016/7/layout/LinearArrowProcessNumbered"/>
    <dgm:cxn modelId="{DCD3FE2A-70AD-456C-B005-3AD3D9C72CAF}" type="presParOf" srcId="{7693E2BA-F82E-7B47-B682-93C669278A6B}" destId="{E6E27D85-E07B-114B-B298-56AE1250ADDB}" srcOrd="2" destOrd="0" presId="urn:microsoft.com/office/officeart/2016/7/layout/LinearArrowProcessNumbered"/>
    <dgm:cxn modelId="{CF97EE19-4718-442D-BEB8-9198F2C1170E}" type="presParOf" srcId="{9A5D2C3E-BDB0-3A44-8757-46E0D0ADB4C6}" destId="{1DD24F2C-84B8-DF46-8C82-DF87D2ED3C8E}" srcOrd="1" destOrd="0" presId="urn:microsoft.com/office/officeart/2016/7/layout/LinearArrowProcessNumbered"/>
    <dgm:cxn modelId="{40498F9C-B5A2-4865-81A2-2581064CC8F4}" type="presParOf" srcId="{9A5D2C3E-BDB0-3A44-8757-46E0D0ADB4C6}" destId="{F91B9DE4-2311-5D43-8258-DF5417DCA761}" srcOrd="2" destOrd="0" presId="urn:microsoft.com/office/officeart/2016/7/layout/LinearArrowProcessNumbered"/>
    <dgm:cxn modelId="{9AF438ED-DD72-4007-BEDD-E16858CA71A6}" type="presParOf" srcId="{F91B9DE4-2311-5D43-8258-DF5417DCA761}" destId="{1A2A2D55-6038-154D-9471-E9F79B1BDF17}" srcOrd="0" destOrd="0" presId="urn:microsoft.com/office/officeart/2016/7/layout/LinearArrowProcessNumbered"/>
    <dgm:cxn modelId="{B76003FB-DA7A-4DAB-A862-9A94B75AAA92}" type="presParOf" srcId="{F91B9DE4-2311-5D43-8258-DF5417DCA761}" destId="{B0391DA8-A22A-F041-9891-61234F5CC67F}" srcOrd="1" destOrd="0" presId="urn:microsoft.com/office/officeart/2016/7/layout/LinearArrowProcessNumbered"/>
    <dgm:cxn modelId="{FC9D4C66-0F20-4896-83B3-D3F85F1D45B2}" type="presParOf" srcId="{B0391DA8-A22A-F041-9891-61234F5CC67F}" destId="{74CC190F-D1A8-C54F-8C4F-31F2D2CF4CEC}" srcOrd="0" destOrd="0" presId="urn:microsoft.com/office/officeart/2016/7/layout/LinearArrowProcessNumbered"/>
    <dgm:cxn modelId="{62552AAF-7F94-45D3-9354-30E3C61CEDE9}" type="presParOf" srcId="{B0391DA8-A22A-F041-9891-61234F5CC67F}" destId="{CAA4E60B-D14B-4047-8F76-7D8A29601BBF}" srcOrd="1" destOrd="0" presId="urn:microsoft.com/office/officeart/2016/7/layout/LinearArrowProcessNumbered"/>
    <dgm:cxn modelId="{0AC42DD7-5C2D-4C18-89B7-D1D60DA2AADD}" type="presParOf" srcId="{B0391DA8-A22A-F041-9891-61234F5CC67F}" destId="{B9D7A325-83E5-D947-9D55-14485E02E107}" srcOrd="2" destOrd="0" presId="urn:microsoft.com/office/officeart/2016/7/layout/LinearArrowProcessNumbered"/>
    <dgm:cxn modelId="{6D0FD28F-27BD-41A7-9FBF-480EB27B5F65}" type="presParOf" srcId="{B0391DA8-A22A-F041-9891-61234F5CC67F}" destId="{68DC7EE3-EE8E-104C-9F27-14C77E5929BB}" srcOrd="3" destOrd="0" presId="urn:microsoft.com/office/officeart/2016/7/layout/LinearArrowProcessNumbered"/>
    <dgm:cxn modelId="{1133C5D4-3DCC-447F-B6C3-D0FF4AE2DFFD}" type="presParOf" srcId="{F91B9DE4-2311-5D43-8258-DF5417DCA761}" destId="{910E8F34-D914-0449-9A08-D2C86C2A17F6}" srcOrd="2" destOrd="0" presId="urn:microsoft.com/office/officeart/2016/7/layout/LinearArrowProcessNumbered"/>
    <dgm:cxn modelId="{A487A098-48C2-4550-887D-0A519422F3C1}" type="presParOf" srcId="{9A5D2C3E-BDB0-3A44-8757-46E0D0ADB4C6}" destId="{7E1FFCC4-B08C-004F-90EA-0A25BC3B079C}" srcOrd="3" destOrd="0" presId="urn:microsoft.com/office/officeart/2016/7/layout/LinearArrowProcessNumbered"/>
    <dgm:cxn modelId="{F173500E-3A57-4ABC-8714-163B78E2A4E5}" type="presParOf" srcId="{9A5D2C3E-BDB0-3A44-8757-46E0D0ADB4C6}" destId="{223EF7BA-F382-524F-9AB9-357CE91A8F52}" srcOrd="4" destOrd="0" presId="urn:microsoft.com/office/officeart/2016/7/layout/LinearArrowProcessNumbered"/>
    <dgm:cxn modelId="{9CAA9306-0312-445E-AA4D-A2ABBC3CCF09}" type="presParOf" srcId="{223EF7BA-F382-524F-9AB9-357CE91A8F52}" destId="{1A3DDC59-78A0-8B4B-8B40-CA13B2EABE8D}" srcOrd="0" destOrd="0" presId="urn:microsoft.com/office/officeart/2016/7/layout/LinearArrowProcessNumbered"/>
    <dgm:cxn modelId="{47AEACAC-672D-4759-8CB5-9103F8F186A1}" type="presParOf" srcId="{223EF7BA-F382-524F-9AB9-357CE91A8F52}" destId="{AF6CF5B7-7E44-B143-950C-390C521CE1F7}" srcOrd="1" destOrd="0" presId="urn:microsoft.com/office/officeart/2016/7/layout/LinearArrowProcessNumbered"/>
    <dgm:cxn modelId="{B105993A-A99E-4678-9CED-EE5E3E9BFE8C}" type="presParOf" srcId="{AF6CF5B7-7E44-B143-950C-390C521CE1F7}" destId="{7B4C79B3-D50E-D849-91BE-2F2FD5A1A75A}" srcOrd="0" destOrd="0" presId="urn:microsoft.com/office/officeart/2016/7/layout/LinearArrowProcessNumbered"/>
    <dgm:cxn modelId="{941181F1-6870-45E6-BF97-57C453744359}" type="presParOf" srcId="{AF6CF5B7-7E44-B143-950C-390C521CE1F7}" destId="{A4606FBC-23C5-4E4E-AF12-5E99BF640240}" srcOrd="1" destOrd="0" presId="urn:microsoft.com/office/officeart/2016/7/layout/LinearArrowProcessNumbered"/>
    <dgm:cxn modelId="{014D8DF3-252E-4CE9-9AC9-97021613FB94}" type="presParOf" srcId="{AF6CF5B7-7E44-B143-950C-390C521CE1F7}" destId="{E08944D4-ADD2-8B49-B487-027C188E71E3}" srcOrd="2" destOrd="0" presId="urn:microsoft.com/office/officeart/2016/7/layout/LinearArrowProcessNumbered"/>
    <dgm:cxn modelId="{79F1312C-F599-44A7-9891-3B43B625578F}" type="presParOf" srcId="{AF6CF5B7-7E44-B143-950C-390C521CE1F7}" destId="{A3CDE326-1E20-344E-8375-18A1B832D81A}" srcOrd="3" destOrd="0" presId="urn:microsoft.com/office/officeart/2016/7/layout/LinearArrowProcessNumbered"/>
    <dgm:cxn modelId="{9BBEF67F-DB7D-4463-A57B-F5A7B96FD4CD}" type="presParOf" srcId="{223EF7BA-F382-524F-9AB9-357CE91A8F52}" destId="{8014FEF7-DD2A-9441-BCF6-E9BC66BC8C42}" srcOrd="2" destOrd="0" presId="urn:microsoft.com/office/officeart/2016/7/layout/LinearArrowProcessNumbered"/>
    <dgm:cxn modelId="{4583F5E2-15A8-4502-A9E5-0E8EFD1D4A59}" type="presParOf" srcId="{9A5D2C3E-BDB0-3A44-8757-46E0D0ADB4C6}" destId="{8EAE33E9-BDBC-644E-BABB-C3217C1AFB35}" srcOrd="5" destOrd="0" presId="urn:microsoft.com/office/officeart/2016/7/layout/LinearArrowProcessNumbered"/>
    <dgm:cxn modelId="{4A510AAF-E2C5-4ADC-919D-5E886B668780}" type="presParOf" srcId="{9A5D2C3E-BDB0-3A44-8757-46E0D0ADB4C6}" destId="{7BC958E7-00D1-1A41-A141-F43AD4919A45}" srcOrd="6" destOrd="0" presId="urn:microsoft.com/office/officeart/2016/7/layout/LinearArrowProcessNumbered"/>
    <dgm:cxn modelId="{1863D17B-45E8-414F-8A46-1874C599AC2D}" type="presParOf" srcId="{7BC958E7-00D1-1A41-A141-F43AD4919A45}" destId="{C1D4EF16-364B-944B-ABB4-95277867B886}" srcOrd="0" destOrd="0" presId="urn:microsoft.com/office/officeart/2016/7/layout/LinearArrowProcessNumbered"/>
    <dgm:cxn modelId="{5F5483C4-E7A5-49AA-AAB2-45987035B663}" type="presParOf" srcId="{7BC958E7-00D1-1A41-A141-F43AD4919A45}" destId="{BB8A9581-181F-FB40-9EF8-2481498E3ACB}" srcOrd="1" destOrd="0" presId="urn:microsoft.com/office/officeart/2016/7/layout/LinearArrowProcessNumbered"/>
    <dgm:cxn modelId="{09C211AD-112D-44B7-B161-FB9F76BCCCA7}" type="presParOf" srcId="{BB8A9581-181F-FB40-9EF8-2481498E3ACB}" destId="{C7F43E9C-4288-4444-8699-581B0127B860}" srcOrd="0" destOrd="0" presId="urn:microsoft.com/office/officeart/2016/7/layout/LinearArrowProcessNumbered"/>
    <dgm:cxn modelId="{0A5EB662-F749-4DB7-96AB-9045029F698D}" type="presParOf" srcId="{BB8A9581-181F-FB40-9EF8-2481498E3ACB}" destId="{FE4F7296-6B5D-554E-B9B6-0C8C6BE73750}" srcOrd="1" destOrd="0" presId="urn:microsoft.com/office/officeart/2016/7/layout/LinearArrowProcessNumbered"/>
    <dgm:cxn modelId="{86F765DE-F232-4958-9763-D1FEB6ABC19C}" type="presParOf" srcId="{BB8A9581-181F-FB40-9EF8-2481498E3ACB}" destId="{C8305518-E8E9-304D-A40E-8D05FF1F7904}" srcOrd="2" destOrd="0" presId="urn:microsoft.com/office/officeart/2016/7/layout/LinearArrowProcessNumbered"/>
    <dgm:cxn modelId="{683BF675-E28A-4C1F-8CB6-16524B9D7BCD}" type="presParOf" srcId="{BB8A9581-181F-FB40-9EF8-2481498E3ACB}" destId="{CCF5336A-E27A-8A4E-902B-C040A23B0A72}" srcOrd="3" destOrd="0" presId="urn:microsoft.com/office/officeart/2016/7/layout/LinearArrowProcessNumbered"/>
    <dgm:cxn modelId="{16E0CB0B-DDBC-48B1-9CF9-E87EEC04331E}" type="presParOf" srcId="{7BC958E7-00D1-1A41-A141-F43AD4919A45}" destId="{E93A6C8E-DE14-7249-8603-F395E26D9A53}" srcOrd="2" destOrd="0" presId="urn:microsoft.com/office/officeart/2016/7/layout/LinearArrowProcessNumbered"/>
    <dgm:cxn modelId="{A2C79D1E-F0B8-4951-83B1-AB72A2B83AEB}" type="presParOf" srcId="{9A5D2C3E-BDB0-3A44-8757-46E0D0ADB4C6}" destId="{8F0DF8C3-A42E-F143-8479-3461AD180300}" srcOrd="7" destOrd="0" presId="urn:microsoft.com/office/officeart/2016/7/layout/LinearArrowProcessNumbered"/>
    <dgm:cxn modelId="{C737E2CB-878B-4EAE-AB46-164C83656E24}" type="presParOf" srcId="{9A5D2C3E-BDB0-3A44-8757-46E0D0ADB4C6}" destId="{AFBABC9A-50F8-2E4B-9FF0-BB0FF9FEA1DD}" srcOrd="8" destOrd="0" presId="urn:microsoft.com/office/officeart/2016/7/layout/LinearArrowProcessNumbered"/>
    <dgm:cxn modelId="{7A412CD9-7399-4DA5-8183-6F26942C0A31}" type="presParOf" srcId="{AFBABC9A-50F8-2E4B-9FF0-BB0FF9FEA1DD}" destId="{77B24CFC-F0A9-7B45-9526-1C052D26D20F}" srcOrd="0" destOrd="0" presId="urn:microsoft.com/office/officeart/2016/7/layout/LinearArrowProcessNumbered"/>
    <dgm:cxn modelId="{14CC0FF3-7DAD-4F60-A65A-6B11E92C924F}" type="presParOf" srcId="{AFBABC9A-50F8-2E4B-9FF0-BB0FF9FEA1DD}" destId="{09B1AB10-2793-0244-864B-4EF7A84BFD4B}" srcOrd="1" destOrd="0" presId="urn:microsoft.com/office/officeart/2016/7/layout/LinearArrowProcessNumbered"/>
    <dgm:cxn modelId="{406BE1B9-8CB5-4BC3-9C1E-FC2C42D5A308}" type="presParOf" srcId="{09B1AB10-2793-0244-864B-4EF7A84BFD4B}" destId="{D0C8E12B-6FB5-5945-9A09-27BB3576365F}" srcOrd="0" destOrd="0" presId="urn:microsoft.com/office/officeart/2016/7/layout/LinearArrowProcessNumbered"/>
    <dgm:cxn modelId="{03417381-B5A4-4635-8B50-42977F8C852D}" type="presParOf" srcId="{09B1AB10-2793-0244-864B-4EF7A84BFD4B}" destId="{F82B7133-0F2E-2B42-92A0-4F53683B8713}" srcOrd="1" destOrd="0" presId="urn:microsoft.com/office/officeart/2016/7/layout/LinearArrowProcessNumbered"/>
    <dgm:cxn modelId="{AAAF179B-00FE-41CD-8536-1F3BA6677628}" type="presParOf" srcId="{09B1AB10-2793-0244-864B-4EF7A84BFD4B}" destId="{B72C30B8-BE7B-C144-9F18-82DA95F866B4}" srcOrd="2" destOrd="0" presId="urn:microsoft.com/office/officeart/2016/7/layout/LinearArrowProcessNumbered"/>
    <dgm:cxn modelId="{105B0BFC-CDEF-4BC3-95F0-91916DF1E192}" type="presParOf" srcId="{09B1AB10-2793-0244-864B-4EF7A84BFD4B}" destId="{17E67C29-7614-DB4D-B356-CD88085261AC}" srcOrd="3" destOrd="0" presId="urn:microsoft.com/office/officeart/2016/7/layout/LinearArrowProcessNumbered"/>
    <dgm:cxn modelId="{77D9F99F-ECBC-4AA8-9196-DB08BD59289A}" type="presParOf" srcId="{AFBABC9A-50F8-2E4B-9FF0-BB0FF9FEA1DD}" destId="{A259A055-AA2C-9C4B-8257-6C449CE11537}" srcOrd="2" destOrd="0" presId="urn:microsoft.com/office/officeart/2016/7/layout/LinearArrowProcessNumbered"/>
    <dgm:cxn modelId="{77438A8D-F944-4A99-A79D-80D634A220DC}" type="presParOf" srcId="{9A5D2C3E-BDB0-3A44-8757-46E0D0ADB4C6}" destId="{659FB335-E835-F14F-993C-F37E8B0CB549}" srcOrd="9" destOrd="0" presId="urn:microsoft.com/office/officeart/2016/7/layout/LinearArrowProcessNumbered"/>
    <dgm:cxn modelId="{A3A5B8CB-7D50-4AF2-8AF3-6F736A4E884F}" type="presParOf" srcId="{9A5D2C3E-BDB0-3A44-8757-46E0D0ADB4C6}" destId="{0F50E887-B69F-694E-8588-DDA877BA920B}" srcOrd="10" destOrd="0" presId="urn:microsoft.com/office/officeart/2016/7/layout/LinearArrowProcessNumbered"/>
    <dgm:cxn modelId="{E1CBAB5F-40C0-4B57-9F25-CDBE7726B7DE}" type="presParOf" srcId="{0F50E887-B69F-694E-8588-DDA877BA920B}" destId="{6EC889B0-355B-A443-8EE6-B54C9735BB45}" srcOrd="0" destOrd="0" presId="urn:microsoft.com/office/officeart/2016/7/layout/LinearArrowProcessNumbered"/>
    <dgm:cxn modelId="{58DF2C6B-4B3E-4AF3-877F-1369A241BC46}" type="presParOf" srcId="{0F50E887-B69F-694E-8588-DDA877BA920B}" destId="{9449DE61-57D4-EF40-8F02-031D7C4CFDAD}" srcOrd="1" destOrd="0" presId="urn:microsoft.com/office/officeart/2016/7/layout/LinearArrowProcessNumbered"/>
    <dgm:cxn modelId="{EB40F1F4-A109-4410-8D23-03892C5077DF}" type="presParOf" srcId="{9449DE61-57D4-EF40-8F02-031D7C4CFDAD}" destId="{55561985-6220-594A-97B9-035B26BE2CF2}" srcOrd="0" destOrd="0" presId="urn:microsoft.com/office/officeart/2016/7/layout/LinearArrowProcessNumbered"/>
    <dgm:cxn modelId="{2AE7CACD-675F-47C9-A75C-A02CEA589A6E}" type="presParOf" srcId="{9449DE61-57D4-EF40-8F02-031D7C4CFDAD}" destId="{25893010-2A2E-6D45-ABFD-5B2DCCA9C224}" srcOrd="1" destOrd="0" presId="urn:microsoft.com/office/officeart/2016/7/layout/LinearArrowProcessNumbered"/>
    <dgm:cxn modelId="{2FA9F1B0-B222-4C0E-AD2C-C749D434D13B}" type="presParOf" srcId="{9449DE61-57D4-EF40-8F02-031D7C4CFDAD}" destId="{DEF772FE-0131-A54D-870F-00095BE574AE}" srcOrd="2" destOrd="0" presId="urn:microsoft.com/office/officeart/2016/7/layout/LinearArrowProcessNumbered"/>
    <dgm:cxn modelId="{4ED35521-AC8A-4BAB-A79F-372B2A261E4E}" type="presParOf" srcId="{9449DE61-57D4-EF40-8F02-031D7C4CFDAD}" destId="{A164282D-F478-024A-804C-71E23BECA791}" srcOrd="3" destOrd="0" presId="urn:microsoft.com/office/officeart/2016/7/layout/LinearArrowProcessNumbered"/>
    <dgm:cxn modelId="{01F73E2A-CF6E-4FF6-B164-9B7BD5D22DA7}" type="presParOf" srcId="{0F50E887-B69F-694E-8588-DDA877BA920B}" destId="{968AE147-DFAE-2D42-B814-84A4ACF2D9D2}" srcOrd="2" destOrd="0" presId="urn:microsoft.com/office/officeart/2016/7/layout/LinearArrowProcessNumbered"/>
    <dgm:cxn modelId="{64A1AC7D-18E2-4CA6-ACEA-8E4110F736B7}" type="presParOf" srcId="{9A5D2C3E-BDB0-3A44-8757-46E0D0ADB4C6}" destId="{E5CDC93D-6BA9-4873-AE24-0DE0D06F99B4}" srcOrd="11" destOrd="0" presId="urn:microsoft.com/office/officeart/2016/7/layout/LinearArrowProcessNumbered"/>
    <dgm:cxn modelId="{6CE6ED27-C362-41BE-AB37-D5E63774ADB2}" type="presParOf" srcId="{9A5D2C3E-BDB0-3A44-8757-46E0D0ADB4C6}" destId="{6F5D79A9-58D5-43C7-8EAD-285DA605E844}" srcOrd="12" destOrd="0" presId="urn:microsoft.com/office/officeart/2016/7/layout/LinearArrowProcessNumbered"/>
    <dgm:cxn modelId="{EAA9937E-62DA-4C58-B9BA-13972D27E998}" type="presParOf" srcId="{6F5D79A9-58D5-43C7-8EAD-285DA605E844}" destId="{20646521-EC52-417B-9D46-63368C933DE8}" srcOrd="0" destOrd="0" presId="urn:microsoft.com/office/officeart/2016/7/layout/LinearArrowProcessNumbered"/>
    <dgm:cxn modelId="{DDCCC4B1-D0B2-4E81-A144-FAC19469DC27}" type="presParOf" srcId="{6F5D79A9-58D5-43C7-8EAD-285DA605E844}" destId="{EB99D950-D3DC-4F34-A400-056F88BAF9C8}" srcOrd="1" destOrd="0" presId="urn:microsoft.com/office/officeart/2016/7/layout/LinearArrowProcessNumbered"/>
    <dgm:cxn modelId="{B5DF5DE7-014C-40DC-9B1F-1B4160A91E0F}" type="presParOf" srcId="{EB99D950-D3DC-4F34-A400-056F88BAF9C8}" destId="{0B3F88C4-4B37-4FED-910D-B48CD5E31CD8}" srcOrd="0" destOrd="0" presId="urn:microsoft.com/office/officeart/2016/7/layout/LinearArrowProcessNumbered"/>
    <dgm:cxn modelId="{04337D55-D799-404A-A9C5-7DFA4F8C6399}" type="presParOf" srcId="{EB99D950-D3DC-4F34-A400-056F88BAF9C8}" destId="{F563C1FF-4D74-4313-A075-61C7B5CDC180}" srcOrd="1" destOrd="0" presId="urn:microsoft.com/office/officeart/2016/7/layout/LinearArrowProcessNumbered"/>
    <dgm:cxn modelId="{7B384581-E2B3-4E4F-B1FF-A23DDDB947D5}" type="presParOf" srcId="{EB99D950-D3DC-4F34-A400-056F88BAF9C8}" destId="{A3BCE5C9-DD83-40B6-B499-DB9BE46C450D}" srcOrd="2" destOrd="0" presId="urn:microsoft.com/office/officeart/2016/7/layout/LinearArrowProcessNumbered"/>
    <dgm:cxn modelId="{B0C8AB32-4E74-4105-9E80-DD665EF96916}" type="presParOf" srcId="{EB99D950-D3DC-4F34-A400-056F88BAF9C8}" destId="{33741EE8-6001-4490-9966-4053FEB259D8}" srcOrd="3" destOrd="0" presId="urn:microsoft.com/office/officeart/2016/7/layout/LinearArrowProcessNumbered"/>
    <dgm:cxn modelId="{F784CB59-58AD-4B67-9A46-35BCE61FD9D0}" type="presParOf" srcId="{6F5D79A9-58D5-43C7-8EAD-285DA605E844}" destId="{611D3236-2CF1-4987-ABD5-946260D0E748}"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13166-120A-0A46-A163-AEE92C839932}">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7FBF64-0A04-A844-974C-6AF5BD59028E}">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a:t>This module has been developed to support you in the production of a final </a:t>
          </a:r>
          <a:r>
            <a:rPr lang="en-GB" sz="2500" b="1" kern="1200"/>
            <a:t>portfolio</a:t>
          </a:r>
          <a:r>
            <a:rPr lang="en-GB" sz="2500" kern="1200"/>
            <a:t> that is relevant to </a:t>
          </a:r>
          <a:r>
            <a:rPr lang="en-GB" sz="2500" b="1" kern="1200"/>
            <a:t>your</a:t>
          </a:r>
          <a:r>
            <a:rPr lang="en-GB" sz="2500" kern="1200"/>
            <a:t> </a:t>
          </a:r>
          <a:r>
            <a:rPr lang="en-GB" sz="2500" b="1" kern="1200"/>
            <a:t>programme of study</a:t>
          </a:r>
          <a:r>
            <a:rPr lang="en-GB" sz="2500" kern="1200"/>
            <a:t>.</a:t>
          </a:r>
          <a:r>
            <a:rPr lang="en-GB" sz="2500" kern="1200">
              <a:latin typeface="Calibri Light" panose="020F0302020204030204"/>
            </a:rPr>
            <a:t> </a:t>
          </a:r>
          <a:endParaRPr lang="en-US" sz="2500" kern="1200"/>
        </a:p>
      </dsp:txBody>
      <dsp:txXfrm>
        <a:off x="0" y="2492"/>
        <a:ext cx="6492875" cy="1700138"/>
      </dsp:txXfrm>
    </dsp:sp>
    <dsp:sp modelId="{B6559093-D1F8-1748-A7D0-6982F7D74631}">
      <dsp:nvSpPr>
        <dsp:cNvPr id="0" name=""/>
        <dsp:cNvSpPr/>
      </dsp:nvSpPr>
      <dsp:spPr>
        <a:xfrm>
          <a:off x="0" y="1702630"/>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7B2C88-75A5-C54E-98C6-95FEB3F12247}">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Your portfolio project will allow you to critically explore an area of interest to you both professionally and personally. </a:t>
          </a:r>
          <a:endParaRPr lang="en-US" sz="2500" kern="1200"/>
        </a:p>
      </dsp:txBody>
      <dsp:txXfrm>
        <a:off x="0" y="1702630"/>
        <a:ext cx="6492875" cy="1700138"/>
      </dsp:txXfrm>
    </dsp:sp>
    <dsp:sp modelId="{96D944CB-AD4B-E948-A30C-13BBE6F3D4D3}">
      <dsp:nvSpPr>
        <dsp:cNvPr id="0" name=""/>
        <dsp:cNvSpPr/>
      </dsp:nvSpPr>
      <dsp:spPr>
        <a:xfrm>
          <a:off x="0" y="3402769"/>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3E8806-6B9D-FB45-AC2C-E2AB7D2FA7A2}">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 key part of this module is the chance for you to work </a:t>
          </a:r>
          <a:r>
            <a:rPr lang="en-GB" sz="2500" b="1" kern="1200"/>
            <a:t>independently</a:t>
          </a:r>
          <a:r>
            <a:rPr lang="en-GB" sz="2500" kern="1200"/>
            <a:t> and then </a:t>
          </a:r>
          <a:r>
            <a:rPr lang="en-GB" sz="2500" b="1" kern="1200"/>
            <a:t>collaboratively</a:t>
          </a:r>
          <a:r>
            <a:rPr lang="en-GB" sz="2500" kern="1200"/>
            <a:t> with other students to develop and refine your portfolio through peer support. </a:t>
          </a:r>
          <a:endParaRPr lang="en-US" sz="2500" kern="1200"/>
        </a:p>
      </dsp:txBody>
      <dsp:txXfrm>
        <a:off x="0" y="3402769"/>
        <a:ext cx="6492875" cy="1700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704B18-D33F-C342-A180-1057A8ED2997}">
      <dsp:nvSpPr>
        <dsp:cNvPr id="0" name=""/>
        <dsp:cNvSpPr/>
      </dsp:nvSpPr>
      <dsp:spPr>
        <a:xfrm>
          <a:off x="0" y="623"/>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400CB4-456E-6746-B49A-DE7976933C1A}">
      <dsp:nvSpPr>
        <dsp:cNvPr id="0" name=""/>
        <dsp:cNvSpPr/>
      </dsp:nvSpPr>
      <dsp:spPr>
        <a:xfrm>
          <a:off x="0" y="623"/>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latin typeface="Calibri"/>
              <a:cs typeface="Calibri"/>
            </a:rPr>
            <a:t>Your Independent Project is a great opportunity for you to learn more about a particular topic or creative practice. </a:t>
          </a:r>
          <a:endParaRPr lang="en-US" sz="1600" kern="1200" dirty="0">
            <a:latin typeface="Calibri"/>
            <a:cs typeface="Calibri"/>
          </a:endParaRPr>
        </a:p>
      </dsp:txBody>
      <dsp:txXfrm>
        <a:off x="0" y="623"/>
        <a:ext cx="6492875" cy="729164"/>
      </dsp:txXfrm>
    </dsp:sp>
    <dsp:sp modelId="{1FB11155-846C-41C2-B793-145663137FE3}">
      <dsp:nvSpPr>
        <dsp:cNvPr id="0" name=""/>
        <dsp:cNvSpPr/>
      </dsp:nvSpPr>
      <dsp:spPr>
        <a:xfrm>
          <a:off x="0" y="729788"/>
          <a:ext cx="64928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C1D2FB-51F0-4929-89B2-0B1CFF2621D6}">
      <dsp:nvSpPr>
        <dsp:cNvPr id="0" name=""/>
        <dsp:cNvSpPr/>
      </dsp:nvSpPr>
      <dsp:spPr>
        <a:xfrm>
          <a:off x="0" y="729788"/>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t>It will be an important part of your coursework for the forthcoming year and hopefully beyond and into your chosen career pa</a:t>
          </a:r>
          <a:r>
            <a:rPr lang="en-GB" sz="1600" kern="1200" dirty="0">
              <a:latin typeface="Calibri"/>
              <a:cs typeface="Calibri"/>
            </a:rPr>
            <a:t>th – so choose wisely!</a:t>
          </a:r>
        </a:p>
      </dsp:txBody>
      <dsp:txXfrm>
        <a:off x="0" y="729788"/>
        <a:ext cx="6492875" cy="729164"/>
      </dsp:txXfrm>
    </dsp:sp>
    <dsp:sp modelId="{75339383-5745-CB47-907B-476880668775}">
      <dsp:nvSpPr>
        <dsp:cNvPr id="0" name=""/>
        <dsp:cNvSpPr/>
      </dsp:nvSpPr>
      <dsp:spPr>
        <a:xfrm>
          <a:off x="0" y="1458952"/>
          <a:ext cx="649287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5505AC-4A2D-5F44-9729-3295BE9D0838}">
      <dsp:nvSpPr>
        <dsp:cNvPr id="0" name=""/>
        <dsp:cNvSpPr/>
      </dsp:nvSpPr>
      <dsp:spPr>
        <a:xfrm>
          <a:off x="0" y="1458952"/>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t>It may help with your next step as a research student, an artist, a product developer, programmer, writer, entrepreneur.</a:t>
          </a:r>
          <a:r>
            <a:rPr lang="en-GB" sz="1600" kern="1200" dirty="0">
              <a:latin typeface="Calibri Light" panose="020F0302020204030204"/>
            </a:rPr>
            <a:t> </a:t>
          </a:r>
          <a:r>
            <a:rPr lang="en-GB" sz="1600" kern="1200" dirty="0"/>
            <a:t> It may help you secure a particular job that you are pursuing. </a:t>
          </a:r>
          <a:r>
            <a:rPr lang="en-GB" sz="1600" kern="1200" dirty="0">
              <a:latin typeface="Calibri Light" panose="020F0302020204030204"/>
            </a:rPr>
            <a:t> </a:t>
          </a:r>
          <a:endParaRPr lang="en-US" sz="1600" kern="1200" dirty="0"/>
        </a:p>
      </dsp:txBody>
      <dsp:txXfrm>
        <a:off x="0" y="1458952"/>
        <a:ext cx="6492875" cy="729164"/>
      </dsp:txXfrm>
    </dsp:sp>
    <dsp:sp modelId="{5DD55BE4-8D1C-314A-95A2-524D2AFD33E4}">
      <dsp:nvSpPr>
        <dsp:cNvPr id="0" name=""/>
        <dsp:cNvSpPr/>
      </dsp:nvSpPr>
      <dsp:spPr>
        <a:xfrm>
          <a:off x="0" y="2188117"/>
          <a:ext cx="649287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594085-CC2D-8C41-A74A-AF483EB5E788}">
      <dsp:nvSpPr>
        <dsp:cNvPr id="0" name=""/>
        <dsp:cNvSpPr/>
      </dsp:nvSpPr>
      <dsp:spPr>
        <a:xfrm>
          <a:off x="0" y="2188117"/>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t>As a 40-credit module it is substantial undertaking.</a:t>
          </a:r>
          <a:r>
            <a:rPr lang="en-GB" sz="1600" kern="1200" dirty="0">
              <a:latin typeface="Calibri Light" panose="020F0302020204030204"/>
            </a:rPr>
            <a:t> </a:t>
          </a:r>
          <a:r>
            <a:rPr lang="en-GB" sz="1600" kern="1200" dirty="0"/>
            <a:t> A 40 credit module equates to 400 hours of study -</a:t>
          </a:r>
          <a:r>
            <a:rPr lang="en-GB" sz="1600" kern="1200" dirty="0">
              <a:latin typeface="Calibri Light" panose="020F0302020204030204"/>
            </a:rPr>
            <a:t> </a:t>
          </a:r>
          <a:r>
            <a:rPr lang="en-GB" sz="1600" kern="1200" dirty="0"/>
            <a:t> only 36 hours are</a:t>
          </a:r>
          <a:r>
            <a:rPr lang="en-GB" sz="1600" kern="1200" dirty="0">
              <a:latin typeface="Calibri Light" panose="020F0302020204030204"/>
            </a:rPr>
            <a:t> tutored</a:t>
          </a:r>
          <a:r>
            <a:rPr lang="en-GB" sz="1600" kern="1200" dirty="0"/>
            <a:t>, the rest is independent (364hrs)</a:t>
          </a:r>
          <a:endParaRPr lang="en-US" sz="1600" kern="1200" dirty="0"/>
        </a:p>
      </dsp:txBody>
      <dsp:txXfrm>
        <a:off x="0" y="2188117"/>
        <a:ext cx="6492875" cy="729164"/>
      </dsp:txXfrm>
    </dsp:sp>
    <dsp:sp modelId="{7214664F-F48B-1E4F-B959-06CDB57A4F59}">
      <dsp:nvSpPr>
        <dsp:cNvPr id="0" name=""/>
        <dsp:cNvSpPr/>
      </dsp:nvSpPr>
      <dsp:spPr>
        <a:xfrm>
          <a:off x="0" y="2917282"/>
          <a:ext cx="649287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28EBA3-9DB4-164F-A361-89F1E2422B1A}">
      <dsp:nvSpPr>
        <dsp:cNvPr id="0" name=""/>
        <dsp:cNvSpPr/>
      </dsp:nvSpPr>
      <dsp:spPr>
        <a:xfrm>
          <a:off x="0" y="2917282"/>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t>As a Level 6 module you are expected to take ownership</a:t>
          </a:r>
          <a:r>
            <a:rPr lang="en-GB" sz="1600" kern="1200" dirty="0">
              <a:latin typeface="Calibri"/>
              <a:cs typeface="Calibri"/>
            </a:rPr>
            <a:t> of your project. </a:t>
          </a:r>
          <a:endParaRPr lang="en-US" sz="1600" kern="1200" dirty="0">
            <a:latin typeface="Calibri"/>
            <a:cs typeface="Calibri"/>
          </a:endParaRPr>
        </a:p>
      </dsp:txBody>
      <dsp:txXfrm>
        <a:off x="0" y="2917282"/>
        <a:ext cx="6492875" cy="729164"/>
      </dsp:txXfrm>
    </dsp:sp>
    <dsp:sp modelId="{FC9CB81C-7C53-BD41-BBBF-381E9C778E20}">
      <dsp:nvSpPr>
        <dsp:cNvPr id="0" name=""/>
        <dsp:cNvSpPr/>
      </dsp:nvSpPr>
      <dsp:spPr>
        <a:xfrm>
          <a:off x="0" y="3646447"/>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EBD472-4D1C-A24E-B616-04CAC0237745}">
      <dsp:nvSpPr>
        <dsp:cNvPr id="0" name=""/>
        <dsp:cNvSpPr/>
      </dsp:nvSpPr>
      <dsp:spPr>
        <a:xfrm>
          <a:off x="0" y="3646447"/>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t>It is an </a:t>
          </a:r>
          <a:r>
            <a:rPr lang="en-GB" sz="1600" b="1" kern="1200" dirty="0"/>
            <a:t>independent study</a:t>
          </a:r>
          <a:r>
            <a:rPr lang="en-GB" sz="1600" kern="1200" dirty="0"/>
            <a:t> of your </a:t>
          </a:r>
          <a:r>
            <a:rPr lang="en-GB" sz="1600" b="1" kern="1200" dirty="0"/>
            <a:t>own choosing </a:t>
          </a:r>
          <a:r>
            <a:rPr lang="en-GB" sz="1600" b="0" kern="1200" dirty="0"/>
            <a:t>(with guidance from your tutors)</a:t>
          </a:r>
          <a:r>
            <a:rPr lang="en-GB" sz="1600" b="1" kern="1200" dirty="0"/>
            <a:t> </a:t>
          </a:r>
          <a:r>
            <a:rPr lang="en-GB" sz="1600" kern="1200" dirty="0"/>
            <a:t>that is decided by you and driven by you. </a:t>
          </a:r>
          <a:r>
            <a:rPr lang="en-GB" sz="1600" kern="1200" dirty="0">
              <a:latin typeface="Calibri Light" panose="020F0302020204030204"/>
            </a:rPr>
            <a:t> </a:t>
          </a:r>
          <a:endParaRPr lang="en-US" sz="1600" kern="1200" dirty="0"/>
        </a:p>
      </dsp:txBody>
      <dsp:txXfrm>
        <a:off x="0" y="3646447"/>
        <a:ext cx="6492875" cy="729164"/>
      </dsp:txXfrm>
    </dsp:sp>
    <dsp:sp modelId="{DC7050B4-CEBD-B642-86E2-F358EFD80226}">
      <dsp:nvSpPr>
        <dsp:cNvPr id="0" name=""/>
        <dsp:cNvSpPr/>
      </dsp:nvSpPr>
      <dsp:spPr>
        <a:xfrm>
          <a:off x="0" y="4375611"/>
          <a:ext cx="64928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9F7E38-3142-494C-88C7-130B5B503AFA}">
      <dsp:nvSpPr>
        <dsp:cNvPr id="0" name=""/>
        <dsp:cNvSpPr/>
      </dsp:nvSpPr>
      <dsp:spPr>
        <a:xfrm>
          <a:off x="0" y="4375611"/>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You may have tutorial sessions or lectures as well as working in small groups depending on your choice of project.</a:t>
          </a:r>
          <a:endParaRPr lang="en-US" sz="1600" kern="1200" dirty="0"/>
        </a:p>
      </dsp:txBody>
      <dsp:txXfrm>
        <a:off x="0" y="4375611"/>
        <a:ext cx="6492875" cy="7291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D60A63-A6AF-4081-9F0C-9F42E593E309}">
      <dsp:nvSpPr>
        <dsp:cNvPr id="0" name=""/>
        <dsp:cNvSpPr/>
      </dsp:nvSpPr>
      <dsp:spPr>
        <a:xfrm>
          <a:off x="0" y="4594"/>
          <a:ext cx="10515600" cy="10692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BC1F0D-DF16-47B4-B957-348EC0F6C767}">
      <dsp:nvSpPr>
        <dsp:cNvPr id="0" name=""/>
        <dsp:cNvSpPr/>
      </dsp:nvSpPr>
      <dsp:spPr>
        <a:xfrm>
          <a:off x="323449" y="245176"/>
          <a:ext cx="588089" cy="5880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1A9675-7A36-4404-9A72-B8D4F54F91E5}">
      <dsp:nvSpPr>
        <dsp:cNvPr id="0" name=""/>
        <dsp:cNvSpPr/>
      </dsp:nvSpPr>
      <dsp:spPr>
        <a:xfrm>
          <a:off x="1234988" y="4594"/>
          <a:ext cx="4732020"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977900">
            <a:lnSpc>
              <a:spcPct val="100000"/>
            </a:lnSpc>
            <a:spcBef>
              <a:spcPct val="0"/>
            </a:spcBef>
            <a:spcAft>
              <a:spcPct val="35000"/>
            </a:spcAft>
            <a:buNone/>
          </a:pPr>
          <a:r>
            <a:rPr lang="en-US" sz="2200" b="1" kern="1200"/>
            <a:t>‘</a:t>
          </a:r>
          <a:r>
            <a:rPr lang="en-US" sz="2200" b="1" i="1" kern="1200"/>
            <a:t>Identification of an appropriate topic….’</a:t>
          </a:r>
          <a:endParaRPr lang="en-US" sz="2200" kern="1200"/>
        </a:p>
      </dsp:txBody>
      <dsp:txXfrm>
        <a:off x="1234988" y="4594"/>
        <a:ext cx="4732020" cy="1069254"/>
      </dsp:txXfrm>
    </dsp:sp>
    <dsp:sp modelId="{9E452B86-1176-4236-BF69-360B47DBD017}">
      <dsp:nvSpPr>
        <dsp:cNvPr id="0" name=""/>
        <dsp:cNvSpPr/>
      </dsp:nvSpPr>
      <dsp:spPr>
        <a:xfrm>
          <a:off x="5967008" y="4594"/>
          <a:ext cx="4547384"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488950">
            <a:lnSpc>
              <a:spcPct val="100000"/>
            </a:lnSpc>
            <a:spcBef>
              <a:spcPct val="0"/>
            </a:spcBef>
            <a:spcAft>
              <a:spcPct val="35000"/>
            </a:spcAft>
            <a:buNone/>
          </a:pPr>
          <a:r>
            <a:rPr lang="en-US" sz="1100" i="1" kern="1200"/>
            <a:t>How do I choose?</a:t>
          </a:r>
          <a:endParaRPr lang="en-US" sz="1100" kern="1200"/>
        </a:p>
        <a:p>
          <a:pPr marL="0" lvl="0" indent="0" algn="l" defTabSz="488950">
            <a:lnSpc>
              <a:spcPct val="100000"/>
            </a:lnSpc>
            <a:spcBef>
              <a:spcPct val="0"/>
            </a:spcBef>
            <a:spcAft>
              <a:spcPct val="35000"/>
            </a:spcAft>
            <a:buNone/>
          </a:pPr>
          <a:r>
            <a:rPr lang="en-US" sz="1100" kern="1200"/>
            <a:t>Is it worthy of an investigation?</a:t>
          </a:r>
        </a:p>
        <a:p>
          <a:pPr marL="0" lvl="0" indent="0" algn="l" defTabSz="488950">
            <a:lnSpc>
              <a:spcPct val="100000"/>
            </a:lnSpc>
            <a:spcBef>
              <a:spcPct val="0"/>
            </a:spcBef>
            <a:spcAft>
              <a:spcPct val="35000"/>
            </a:spcAft>
            <a:buNone/>
          </a:pPr>
          <a:r>
            <a:rPr lang="en-US" sz="1100" kern="1200"/>
            <a:t>Is it complex enough? </a:t>
          </a:r>
        </a:p>
        <a:p>
          <a:pPr marL="0" lvl="0" indent="0" algn="l" defTabSz="488950">
            <a:lnSpc>
              <a:spcPct val="100000"/>
            </a:lnSpc>
            <a:spcBef>
              <a:spcPct val="0"/>
            </a:spcBef>
            <a:spcAft>
              <a:spcPct val="35000"/>
            </a:spcAft>
            <a:buNone/>
          </a:pPr>
          <a:r>
            <a:rPr lang="en-US" sz="1100" kern="1200"/>
            <a:t>Does it have enough depth/room for research and development?</a:t>
          </a:r>
        </a:p>
      </dsp:txBody>
      <dsp:txXfrm>
        <a:off x="5967008" y="4594"/>
        <a:ext cx="4547384" cy="1069254"/>
      </dsp:txXfrm>
    </dsp:sp>
    <dsp:sp modelId="{21CEF6E5-F558-43C0-86D1-3AF55AD0A1CD}">
      <dsp:nvSpPr>
        <dsp:cNvPr id="0" name=""/>
        <dsp:cNvSpPr/>
      </dsp:nvSpPr>
      <dsp:spPr>
        <a:xfrm>
          <a:off x="0" y="1341161"/>
          <a:ext cx="10515600" cy="10692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E406CD-900C-4522-8D68-ECE1EC37ACB8}">
      <dsp:nvSpPr>
        <dsp:cNvPr id="0" name=""/>
        <dsp:cNvSpPr/>
      </dsp:nvSpPr>
      <dsp:spPr>
        <a:xfrm>
          <a:off x="323449" y="1581743"/>
          <a:ext cx="588089" cy="5880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AFE438-7DD3-44C5-9192-32AD0ACA2821}">
      <dsp:nvSpPr>
        <dsp:cNvPr id="0" name=""/>
        <dsp:cNvSpPr/>
      </dsp:nvSpPr>
      <dsp:spPr>
        <a:xfrm>
          <a:off x="1234988" y="1341161"/>
          <a:ext cx="4732020"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977900">
            <a:lnSpc>
              <a:spcPct val="100000"/>
            </a:lnSpc>
            <a:spcBef>
              <a:spcPct val="0"/>
            </a:spcBef>
            <a:spcAft>
              <a:spcPct val="35000"/>
            </a:spcAft>
            <a:buNone/>
          </a:pPr>
          <a:r>
            <a:rPr lang="en-US" sz="2200" b="1" i="1" kern="1200"/>
            <a:t>‘pertinent to their field of study….’</a:t>
          </a:r>
          <a:endParaRPr lang="en-US" sz="2200" kern="1200"/>
        </a:p>
      </dsp:txBody>
      <dsp:txXfrm>
        <a:off x="1234988" y="1341161"/>
        <a:ext cx="4732020" cy="1069254"/>
      </dsp:txXfrm>
    </dsp:sp>
    <dsp:sp modelId="{9FF38E33-5B33-472B-88FC-85817E717088}">
      <dsp:nvSpPr>
        <dsp:cNvPr id="0" name=""/>
        <dsp:cNvSpPr/>
      </dsp:nvSpPr>
      <dsp:spPr>
        <a:xfrm>
          <a:off x="5967008" y="1341161"/>
          <a:ext cx="4547384"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488950">
            <a:lnSpc>
              <a:spcPct val="100000"/>
            </a:lnSpc>
            <a:spcBef>
              <a:spcPct val="0"/>
            </a:spcBef>
            <a:spcAft>
              <a:spcPct val="35000"/>
            </a:spcAft>
            <a:buNone/>
          </a:pPr>
          <a:r>
            <a:rPr lang="en-US" sz="1100" kern="1200"/>
            <a:t>Is it informed by your course?</a:t>
          </a:r>
        </a:p>
        <a:p>
          <a:pPr marL="0" lvl="0" indent="0" algn="l" defTabSz="488950">
            <a:lnSpc>
              <a:spcPct val="100000"/>
            </a:lnSpc>
            <a:spcBef>
              <a:spcPct val="0"/>
            </a:spcBef>
            <a:spcAft>
              <a:spcPct val="35000"/>
            </a:spcAft>
            <a:buNone/>
          </a:pPr>
          <a:r>
            <a:rPr lang="en-US" sz="1100" kern="1200"/>
            <a:t>Can you use your skills learned so far?</a:t>
          </a:r>
        </a:p>
      </dsp:txBody>
      <dsp:txXfrm>
        <a:off x="5967008" y="1341161"/>
        <a:ext cx="4547384" cy="1069254"/>
      </dsp:txXfrm>
    </dsp:sp>
    <dsp:sp modelId="{B7A8D4D1-7983-42FE-9FB6-B4EAE6DB7EE0}">
      <dsp:nvSpPr>
        <dsp:cNvPr id="0" name=""/>
        <dsp:cNvSpPr/>
      </dsp:nvSpPr>
      <dsp:spPr>
        <a:xfrm>
          <a:off x="0" y="2677729"/>
          <a:ext cx="10515600" cy="10692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8D853F-509E-4E49-B73B-1F219F812765}">
      <dsp:nvSpPr>
        <dsp:cNvPr id="0" name=""/>
        <dsp:cNvSpPr/>
      </dsp:nvSpPr>
      <dsp:spPr>
        <a:xfrm>
          <a:off x="323449" y="2918311"/>
          <a:ext cx="588089" cy="5880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9E9C26-2E23-481F-8F9F-21F64EA8AE3E}">
      <dsp:nvSpPr>
        <dsp:cNvPr id="0" name=""/>
        <dsp:cNvSpPr/>
      </dsp:nvSpPr>
      <dsp:spPr>
        <a:xfrm>
          <a:off x="1234988" y="2677729"/>
          <a:ext cx="4732020"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977900">
            <a:lnSpc>
              <a:spcPct val="100000"/>
            </a:lnSpc>
            <a:spcBef>
              <a:spcPct val="0"/>
            </a:spcBef>
            <a:spcAft>
              <a:spcPct val="35000"/>
            </a:spcAft>
            <a:buNone/>
          </a:pPr>
          <a:r>
            <a:rPr lang="en-US" sz="2200" b="1" kern="1200"/>
            <a:t>‘</a:t>
          </a:r>
          <a:r>
            <a:rPr lang="en-US" sz="2200" b="1" i="1" kern="1200"/>
            <a:t>Suitable plan for further research….’</a:t>
          </a:r>
          <a:endParaRPr lang="en-US" sz="2200" kern="1200"/>
        </a:p>
      </dsp:txBody>
      <dsp:txXfrm>
        <a:off x="1234988" y="2677729"/>
        <a:ext cx="4732020" cy="1069254"/>
      </dsp:txXfrm>
    </dsp:sp>
    <dsp:sp modelId="{84A1F757-9F5B-4704-9DB8-738BBD3127F8}">
      <dsp:nvSpPr>
        <dsp:cNvPr id="0" name=""/>
        <dsp:cNvSpPr/>
      </dsp:nvSpPr>
      <dsp:spPr>
        <a:xfrm>
          <a:off x="5967008" y="2677729"/>
          <a:ext cx="4547384"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488950">
            <a:lnSpc>
              <a:spcPct val="100000"/>
            </a:lnSpc>
            <a:spcBef>
              <a:spcPct val="0"/>
            </a:spcBef>
            <a:spcAft>
              <a:spcPct val="35000"/>
            </a:spcAft>
            <a:buNone/>
          </a:pPr>
          <a:r>
            <a:rPr lang="en-US" sz="1100" kern="1200"/>
            <a:t>How will you bring things together?</a:t>
          </a:r>
        </a:p>
        <a:p>
          <a:pPr marL="0" lvl="0" indent="0" algn="l" defTabSz="488950">
            <a:lnSpc>
              <a:spcPct val="100000"/>
            </a:lnSpc>
            <a:spcBef>
              <a:spcPct val="0"/>
            </a:spcBef>
            <a:spcAft>
              <a:spcPct val="35000"/>
            </a:spcAft>
            <a:buNone/>
          </a:pPr>
          <a:r>
            <a:rPr lang="en-US" sz="1100" kern="1200"/>
            <a:t>How will you elaborate on or develop your topic?</a:t>
          </a:r>
        </a:p>
        <a:p>
          <a:pPr marL="0" lvl="0" indent="0" algn="l" defTabSz="488950">
            <a:lnSpc>
              <a:spcPct val="100000"/>
            </a:lnSpc>
            <a:spcBef>
              <a:spcPct val="0"/>
            </a:spcBef>
            <a:spcAft>
              <a:spcPct val="35000"/>
            </a:spcAft>
            <a:buNone/>
          </a:pPr>
          <a:r>
            <a:rPr lang="en-US" sz="1100" kern="1200"/>
            <a:t>How will you collaborate and share ideas with others?</a:t>
          </a:r>
        </a:p>
      </dsp:txBody>
      <dsp:txXfrm>
        <a:off x="5967008" y="2677729"/>
        <a:ext cx="4547384" cy="1069254"/>
      </dsp:txXfrm>
    </dsp:sp>
    <dsp:sp modelId="{BA61CFD3-4243-4A7D-A073-E8FD6E481320}">
      <dsp:nvSpPr>
        <dsp:cNvPr id="0" name=""/>
        <dsp:cNvSpPr/>
      </dsp:nvSpPr>
      <dsp:spPr>
        <a:xfrm>
          <a:off x="0" y="4014296"/>
          <a:ext cx="10515600" cy="10692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87F149-9D9D-443E-81A5-DBCAD7D128C2}">
      <dsp:nvSpPr>
        <dsp:cNvPr id="0" name=""/>
        <dsp:cNvSpPr/>
      </dsp:nvSpPr>
      <dsp:spPr>
        <a:xfrm>
          <a:off x="323449" y="4254878"/>
          <a:ext cx="588089" cy="58808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BBF0D2-E76E-4657-A99A-B0A30CCBA2D9}">
      <dsp:nvSpPr>
        <dsp:cNvPr id="0" name=""/>
        <dsp:cNvSpPr/>
      </dsp:nvSpPr>
      <dsp:spPr>
        <a:xfrm>
          <a:off x="1234988" y="4014296"/>
          <a:ext cx="4732020"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977900">
            <a:lnSpc>
              <a:spcPct val="100000"/>
            </a:lnSpc>
            <a:spcBef>
              <a:spcPct val="0"/>
            </a:spcBef>
            <a:spcAft>
              <a:spcPct val="35000"/>
            </a:spcAft>
            <a:buNone/>
          </a:pPr>
          <a:r>
            <a:rPr lang="en-US" sz="2200" i="1" kern="1200"/>
            <a:t>‘</a:t>
          </a:r>
          <a:r>
            <a:rPr lang="en-US" sz="2200" b="1" i="1" kern="1200"/>
            <a:t>Relevant investigative methods….’</a:t>
          </a:r>
          <a:endParaRPr lang="en-US" sz="2200" kern="1200"/>
        </a:p>
      </dsp:txBody>
      <dsp:txXfrm>
        <a:off x="1234988" y="4014296"/>
        <a:ext cx="4732020" cy="1069254"/>
      </dsp:txXfrm>
    </dsp:sp>
    <dsp:sp modelId="{EC5C0AFB-F3E9-42D4-AF64-8B0681CCA19B}">
      <dsp:nvSpPr>
        <dsp:cNvPr id="0" name=""/>
        <dsp:cNvSpPr/>
      </dsp:nvSpPr>
      <dsp:spPr>
        <a:xfrm>
          <a:off x="5967008" y="4014296"/>
          <a:ext cx="4547384"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488950">
            <a:lnSpc>
              <a:spcPct val="100000"/>
            </a:lnSpc>
            <a:spcBef>
              <a:spcPct val="0"/>
            </a:spcBef>
            <a:spcAft>
              <a:spcPct val="35000"/>
            </a:spcAft>
            <a:buNone/>
          </a:pPr>
          <a:r>
            <a:rPr lang="en-US" sz="1100" kern="1200"/>
            <a:t>Is it relevant to the subject and your course?</a:t>
          </a:r>
        </a:p>
        <a:p>
          <a:pPr marL="0" lvl="0" indent="0" algn="l" defTabSz="488950">
            <a:lnSpc>
              <a:spcPct val="100000"/>
            </a:lnSpc>
            <a:spcBef>
              <a:spcPct val="0"/>
            </a:spcBef>
            <a:spcAft>
              <a:spcPct val="35000"/>
            </a:spcAft>
            <a:buNone/>
          </a:pPr>
          <a:r>
            <a:rPr lang="en-US" sz="1100" kern="1200"/>
            <a:t>Is it relevant to your subject area?</a:t>
          </a:r>
        </a:p>
      </dsp:txBody>
      <dsp:txXfrm>
        <a:off x="5967008" y="4014296"/>
        <a:ext cx="4547384" cy="10692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C0DE4E-8628-45BA-95DE-0C82AA9FE463}">
      <dsp:nvSpPr>
        <dsp:cNvPr id="0" name=""/>
        <dsp:cNvSpPr/>
      </dsp:nvSpPr>
      <dsp:spPr>
        <a:xfrm>
          <a:off x="0" y="41440"/>
          <a:ext cx="10515600" cy="26083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543F2E-8445-4AB1-BF0B-35F813C9FDEF}">
      <dsp:nvSpPr>
        <dsp:cNvPr id="0" name=""/>
        <dsp:cNvSpPr/>
      </dsp:nvSpPr>
      <dsp:spPr>
        <a:xfrm>
          <a:off x="394993" y="1001085"/>
          <a:ext cx="718169" cy="7181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DD4F51-4835-4011-9FBD-9C7B48EA41F1}">
      <dsp:nvSpPr>
        <dsp:cNvPr id="0" name=""/>
        <dsp:cNvSpPr/>
      </dsp:nvSpPr>
      <dsp:spPr>
        <a:xfrm>
          <a:off x="1508156" y="611797"/>
          <a:ext cx="4732020" cy="149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1022350">
            <a:lnSpc>
              <a:spcPct val="100000"/>
            </a:lnSpc>
            <a:spcBef>
              <a:spcPct val="0"/>
            </a:spcBef>
            <a:spcAft>
              <a:spcPct val="35000"/>
            </a:spcAft>
            <a:buNone/>
          </a:pPr>
          <a:r>
            <a:rPr lang="en-GB" sz="2300" kern="1200"/>
            <a:t>‘</a:t>
          </a:r>
          <a:r>
            <a:rPr lang="en-GB" sz="2300" i="1" kern="1200"/>
            <a:t>Evidence in-depth knowledge and critical understanding of principles….chosen field of study’</a:t>
          </a:r>
          <a:endParaRPr lang="en-US" sz="2300" kern="1200"/>
        </a:p>
      </dsp:txBody>
      <dsp:txXfrm>
        <a:off x="1508156" y="611797"/>
        <a:ext cx="4732020" cy="1496744"/>
      </dsp:txXfrm>
    </dsp:sp>
    <dsp:sp modelId="{53CF7D37-0D22-4E36-A733-78B8203693E7}">
      <dsp:nvSpPr>
        <dsp:cNvPr id="0" name=""/>
        <dsp:cNvSpPr/>
      </dsp:nvSpPr>
      <dsp:spPr>
        <a:xfrm>
          <a:off x="6247316" y="187091"/>
          <a:ext cx="4261143" cy="2346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533400">
            <a:lnSpc>
              <a:spcPct val="100000"/>
            </a:lnSpc>
            <a:spcBef>
              <a:spcPct val="0"/>
            </a:spcBef>
            <a:spcAft>
              <a:spcPct val="35000"/>
            </a:spcAft>
            <a:buNone/>
          </a:pPr>
          <a:r>
            <a:rPr lang="en-GB" sz="1200" kern="1200"/>
            <a:t>What are the areas of your knowledge/transferrable skills?</a:t>
          </a:r>
          <a:endParaRPr lang="en-US" sz="1200" kern="1200"/>
        </a:p>
        <a:p>
          <a:pPr marL="114300" lvl="1" indent="-114300" algn="l" defTabSz="533400">
            <a:lnSpc>
              <a:spcPct val="90000"/>
            </a:lnSpc>
            <a:spcBef>
              <a:spcPct val="0"/>
            </a:spcBef>
            <a:spcAft>
              <a:spcPct val="15000"/>
            </a:spcAft>
            <a:buChar char="•"/>
          </a:pPr>
          <a:r>
            <a:rPr lang="en-GB" sz="1200" b="1" kern="1200"/>
            <a:t>Actors: Researching and analysing</a:t>
          </a:r>
          <a:r>
            <a:rPr lang="en-GB" sz="1200" kern="1200"/>
            <a:t> character/text. Practical workshop creation. Empathy and human behaviour. Formulate viewpoints/arguments. Collaboration skills. Problem solving. Creativity and creative thinking. Research skills.</a:t>
          </a:r>
          <a:endParaRPr lang="en-US" sz="1200" kern="1200"/>
        </a:p>
        <a:p>
          <a:pPr marL="0" lvl="0" indent="0" algn="l" defTabSz="533400">
            <a:lnSpc>
              <a:spcPct val="100000"/>
            </a:lnSpc>
            <a:spcBef>
              <a:spcPct val="0"/>
            </a:spcBef>
            <a:spcAft>
              <a:spcPct val="35000"/>
            </a:spcAft>
            <a:buNone/>
          </a:pPr>
          <a:endParaRPr lang="en-US" sz="1200" kern="1200"/>
        </a:p>
        <a:p>
          <a:pPr marL="114300" lvl="1" indent="-114300" algn="l" defTabSz="533400">
            <a:lnSpc>
              <a:spcPct val="90000"/>
            </a:lnSpc>
            <a:spcBef>
              <a:spcPct val="0"/>
            </a:spcBef>
            <a:spcAft>
              <a:spcPct val="15000"/>
            </a:spcAft>
            <a:buChar char="•"/>
          </a:pPr>
          <a:r>
            <a:rPr lang="en-GB" sz="1200" b="1" kern="1200"/>
            <a:t>Design and Production: </a:t>
          </a:r>
          <a:r>
            <a:rPr lang="en-GB" sz="1200" kern="1200"/>
            <a:t>Planning. Artistic and creative response. Practical skills. Design processes. Problem solving. Collaboration skills. Creativity and creative thinking. Research skills.</a:t>
          </a:r>
          <a:endParaRPr lang="en-US" sz="1200" kern="1200"/>
        </a:p>
      </dsp:txBody>
      <dsp:txXfrm>
        <a:off x="6247316" y="187091"/>
        <a:ext cx="4261143" cy="2346156"/>
      </dsp:txXfrm>
    </dsp:sp>
    <dsp:sp modelId="{BDAD52BA-2CFA-4000-A83D-323C1BA7EBC8}">
      <dsp:nvSpPr>
        <dsp:cNvPr id="0" name=""/>
        <dsp:cNvSpPr/>
      </dsp:nvSpPr>
      <dsp:spPr>
        <a:xfrm>
          <a:off x="0" y="2990794"/>
          <a:ext cx="10515600" cy="130576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D91373-CB8E-4E87-97D7-375E2499CC1C}">
      <dsp:nvSpPr>
        <dsp:cNvPr id="0" name=""/>
        <dsp:cNvSpPr/>
      </dsp:nvSpPr>
      <dsp:spPr>
        <a:xfrm>
          <a:off x="394993" y="3284590"/>
          <a:ext cx="718169" cy="7181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63307B-7E4B-4B10-B677-A398FB1B0E27}">
      <dsp:nvSpPr>
        <dsp:cNvPr id="0" name=""/>
        <dsp:cNvSpPr/>
      </dsp:nvSpPr>
      <dsp:spPr>
        <a:xfrm>
          <a:off x="1508156" y="2990794"/>
          <a:ext cx="4732020" cy="1305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1022350">
            <a:lnSpc>
              <a:spcPct val="100000"/>
            </a:lnSpc>
            <a:spcBef>
              <a:spcPct val="0"/>
            </a:spcBef>
            <a:spcAft>
              <a:spcPct val="35000"/>
            </a:spcAft>
            <a:buNone/>
          </a:pPr>
          <a:r>
            <a:rPr lang="en-GB" sz="2300" i="1" kern="1200"/>
            <a:t>‘problem solving techniques…….’</a:t>
          </a:r>
          <a:endParaRPr lang="en-US" sz="2300" kern="1200"/>
        </a:p>
      </dsp:txBody>
      <dsp:txXfrm>
        <a:off x="1508156" y="2990794"/>
        <a:ext cx="4732020" cy="1305763"/>
      </dsp:txXfrm>
    </dsp:sp>
    <dsp:sp modelId="{E68ADEA8-B79D-49C8-9F1A-14AF009B8FAD}">
      <dsp:nvSpPr>
        <dsp:cNvPr id="0" name=""/>
        <dsp:cNvSpPr/>
      </dsp:nvSpPr>
      <dsp:spPr>
        <a:xfrm>
          <a:off x="6240176" y="2990794"/>
          <a:ext cx="4275423" cy="1305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533400">
            <a:lnSpc>
              <a:spcPct val="100000"/>
            </a:lnSpc>
            <a:spcBef>
              <a:spcPct val="0"/>
            </a:spcBef>
            <a:spcAft>
              <a:spcPct val="35000"/>
            </a:spcAft>
            <a:buNone/>
          </a:pPr>
          <a:r>
            <a:rPr lang="en-GB" sz="1200" kern="1200"/>
            <a:t>What practitioners/techniques/directors/working methods/techniques could help you with your chosen subject?</a:t>
          </a:r>
          <a:endParaRPr lang="en-US" sz="1200" kern="1200"/>
        </a:p>
      </dsp:txBody>
      <dsp:txXfrm>
        <a:off x="6240176" y="2990794"/>
        <a:ext cx="4275423" cy="13057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AF256-647C-7B40-801F-D570732D832C}">
      <dsp:nvSpPr>
        <dsp:cNvPr id="0" name=""/>
        <dsp:cNvSpPr/>
      </dsp:nvSpPr>
      <dsp:spPr>
        <a:xfrm>
          <a:off x="1132265" y="477130"/>
          <a:ext cx="4371072" cy="4272647"/>
        </a:xfrm>
        <a:prstGeom prst="rightArrow">
          <a:avLst>
            <a:gd name="adj1" fmla="val 70000"/>
            <a:gd name="adj2" fmla="val 5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10160" rIns="2032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a:t>What do </a:t>
          </a:r>
          <a:r>
            <a:rPr lang="en-GB" sz="1600" b="1" kern="1200"/>
            <a:t>you</a:t>
          </a:r>
          <a:r>
            <a:rPr lang="en-GB" sz="1600" kern="1200"/>
            <a:t> think?</a:t>
          </a:r>
          <a:endParaRPr lang="en-US" sz="1600" kern="1200"/>
        </a:p>
        <a:p>
          <a:pPr marL="171450" lvl="1" indent="-171450" algn="l" defTabSz="711200">
            <a:lnSpc>
              <a:spcPct val="90000"/>
            </a:lnSpc>
            <a:spcBef>
              <a:spcPct val="0"/>
            </a:spcBef>
            <a:spcAft>
              <a:spcPct val="15000"/>
            </a:spcAft>
            <a:buChar char="•"/>
          </a:pPr>
          <a:r>
            <a:rPr lang="en-GB" sz="1600" kern="1200"/>
            <a:t>Why do </a:t>
          </a:r>
          <a:r>
            <a:rPr lang="en-GB" sz="1600" b="1" kern="1200"/>
            <a:t>you</a:t>
          </a:r>
          <a:r>
            <a:rPr lang="en-GB" sz="1600" kern="1200"/>
            <a:t> think something is relevant/useful?</a:t>
          </a:r>
          <a:endParaRPr lang="en-US" sz="1600" kern="1200"/>
        </a:p>
        <a:p>
          <a:pPr marL="171450" lvl="1" indent="-171450" algn="l" defTabSz="711200">
            <a:lnSpc>
              <a:spcPct val="90000"/>
            </a:lnSpc>
            <a:spcBef>
              <a:spcPct val="0"/>
            </a:spcBef>
            <a:spcAft>
              <a:spcPct val="15000"/>
            </a:spcAft>
            <a:buChar char="•"/>
          </a:pPr>
          <a:r>
            <a:rPr lang="en-GB" sz="1600" kern="1200"/>
            <a:t>Do </a:t>
          </a:r>
          <a:r>
            <a:rPr lang="en-GB" sz="1600" b="1" kern="1200"/>
            <a:t>you </a:t>
          </a:r>
          <a:r>
            <a:rPr lang="en-GB" sz="1600" kern="1200"/>
            <a:t>understand how and why you can apply some of your previous skills?</a:t>
          </a:r>
          <a:endParaRPr lang="en-US" sz="1600" kern="1200"/>
        </a:p>
      </dsp:txBody>
      <dsp:txXfrm>
        <a:off x="2225034" y="1118027"/>
        <a:ext cx="2130898" cy="2990853"/>
      </dsp:txXfrm>
    </dsp:sp>
    <dsp:sp modelId="{1F112DD5-8425-B34B-A9AE-7A5E184C9077}">
      <dsp:nvSpPr>
        <dsp:cNvPr id="0" name=""/>
        <dsp:cNvSpPr/>
      </dsp:nvSpPr>
      <dsp:spPr>
        <a:xfrm>
          <a:off x="4179" y="1503033"/>
          <a:ext cx="2185536" cy="218553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1" kern="1200"/>
            <a:t>‘</a:t>
          </a:r>
          <a:r>
            <a:rPr lang="en-GB" sz="1700" b="1" i="1" kern="1200"/>
            <a:t>independence of thought and critical evaluation…..’</a:t>
          </a:r>
          <a:endParaRPr lang="en-US" sz="1700" kern="1200"/>
        </a:p>
      </dsp:txBody>
      <dsp:txXfrm>
        <a:off x="324243" y="1823097"/>
        <a:ext cx="1545408" cy="1545408"/>
      </dsp:txXfrm>
    </dsp:sp>
    <dsp:sp modelId="{12A9AA38-F9C9-B142-AA1A-47C80EA70267}">
      <dsp:nvSpPr>
        <dsp:cNvPr id="0" name=""/>
        <dsp:cNvSpPr/>
      </dsp:nvSpPr>
      <dsp:spPr>
        <a:xfrm>
          <a:off x="6379044" y="476748"/>
          <a:ext cx="5289304" cy="4272647"/>
        </a:xfrm>
        <a:prstGeom prst="rightArrow">
          <a:avLst>
            <a:gd name="adj1" fmla="val 70000"/>
            <a:gd name="adj2" fmla="val 50000"/>
          </a:avLst>
        </a:prstGeom>
        <a:solidFill>
          <a:schemeClr val="accent5">
            <a:tint val="40000"/>
            <a:alpha val="90000"/>
            <a:hueOff val="-7391755"/>
            <a:satOff val="-12816"/>
            <a:lumOff val="-1289"/>
            <a:alphaOff val="0"/>
          </a:schemeClr>
        </a:solidFill>
        <a:ln w="12700" cap="flat" cmpd="sng" algn="ctr">
          <a:solidFill>
            <a:schemeClr val="accent5">
              <a:tint val="40000"/>
              <a:alpha val="90000"/>
              <a:hueOff val="-7391755"/>
              <a:satOff val="-12816"/>
              <a:lumOff val="-128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1778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a:t>Can </a:t>
          </a:r>
          <a:r>
            <a:rPr lang="en-GB" sz="1400" b="1" kern="1200"/>
            <a:t>you</a:t>
          </a:r>
          <a:r>
            <a:rPr lang="en-GB" sz="1400" kern="1200"/>
            <a:t> identify which areas of your studies will be useful to your project?</a:t>
          </a:r>
          <a:endParaRPr lang="en-US" sz="1400" kern="1200"/>
        </a:p>
        <a:p>
          <a:pPr marL="114300" lvl="1" indent="-114300" algn="l" defTabSz="622300">
            <a:lnSpc>
              <a:spcPct val="90000"/>
            </a:lnSpc>
            <a:spcBef>
              <a:spcPct val="0"/>
            </a:spcBef>
            <a:spcAft>
              <a:spcPct val="15000"/>
            </a:spcAft>
            <a:buChar char="•"/>
          </a:pPr>
          <a:r>
            <a:rPr lang="en-GB" sz="1400" kern="1200"/>
            <a:t>Can</a:t>
          </a:r>
          <a:r>
            <a:rPr lang="en-GB" sz="1400" b="1" kern="1200"/>
            <a:t> you </a:t>
          </a:r>
          <a:r>
            <a:rPr lang="en-GB" sz="1400" kern="1200"/>
            <a:t>identify why something is useful?</a:t>
          </a:r>
          <a:endParaRPr lang="en-US" sz="1400" kern="1200"/>
        </a:p>
        <a:p>
          <a:pPr marL="114300" lvl="1" indent="-114300" algn="l" defTabSz="622300">
            <a:lnSpc>
              <a:spcPct val="90000"/>
            </a:lnSpc>
            <a:spcBef>
              <a:spcPct val="0"/>
            </a:spcBef>
            <a:spcAft>
              <a:spcPct val="15000"/>
            </a:spcAft>
            <a:buChar char="•"/>
          </a:pPr>
          <a:r>
            <a:rPr lang="en-GB" sz="1400" kern="1200"/>
            <a:t>Can </a:t>
          </a:r>
          <a:r>
            <a:rPr lang="en-GB" sz="1400" b="1" kern="1200"/>
            <a:t>you</a:t>
          </a:r>
          <a:r>
            <a:rPr lang="en-GB" sz="1400" kern="1200"/>
            <a:t> think creatively in order to develop your idea?</a:t>
          </a:r>
          <a:endParaRPr lang="en-US" sz="1400" kern="1200"/>
        </a:p>
        <a:p>
          <a:pPr marL="114300" lvl="1" indent="-114300" algn="l" defTabSz="622300">
            <a:lnSpc>
              <a:spcPct val="90000"/>
            </a:lnSpc>
            <a:spcBef>
              <a:spcPct val="0"/>
            </a:spcBef>
            <a:spcAft>
              <a:spcPct val="15000"/>
            </a:spcAft>
            <a:buChar char="•"/>
          </a:pPr>
          <a:r>
            <a:rPr lang="en-GB" sz="1400" kern="1200"/>
            <a:t>Can </a:t>
          </a:r>
          <a:r>
            <a:rPr lang="en-GB" sz="1400" b="1" kern="1200"/>
            <a:t>you</a:t>
          </a:r>
          <a:r>
            <a:rPr lang="en-GB" sz="1400" kern="1200"/>
            <a:t> manage your workload?</a:t>
          </a:r>
          <a:endParaRPr lang="en-US" sz="1400" kern="1200"/>
        </a:p>
        <a:p>
          <a:pPr marL="114300" lvl="1" indent="-114300" algn="l" defTabSz="622300">
            <a:lnSpc>
              <a:spcPct val="90000"/>
            </a:lnSpc>
            <a:spcBef>
              <a:spcPct val="0"/>
            </a:spcBef>
            <a:spcAft>
              <a:spcPct val="15000"/>
            </a:spcAft>
            <a:buChar char="•"/>
          </a:pPr>
          <a:r>
            <a:rPr lang="en-GB" sz="1400" kern="1200"/>
            <a:t>Can</a:t>
          </a:r>
          <a:r>
            <a:rPr lang="en-GB" sz="1400" b="1" kern="1200"/>
            <a:t> you </a:t>
          </a:r>
          <a:r>
            <a:rPr lang="en-GB" sz="1400" kern="1200"/>
            <a:t>plan your time?</a:t>
          </a:r>
          <a:endParaRPr lang="en-US" sz="1400" kern="1200"/>
        </a:p>
        <a:p>
          <a:pPr marL="114300" lvl="1" indent="-114300" algn="l" defTabSz="622300">
            <a:lnSpc>
              <a:spcPct val="90000"/>
            </a:lnSpc>
            <a:spcBef>
              <a:spcPct val="0"/>
            </a:spcBef>
            <a:spcAft>
              <a:spcPct val="15000"/>
            </a:spcAft>
            <a:buChar char="•"/>
          </a:pPr>
          <a:r>
            <a:rPr lang="en-GB" sz="1400" kern="1200"/>
            <a:t>Can </a:t>
          </a:r>
          <a:r>
            <a:rPr lang="en-GB" sz="1400" b="1" kern="1200"/>
            <a:t>you</a:t>
          </a:r>
          <a:r>
            <a:rPr lang="en-GB" sz="1400" kern="1200"/>
            <a:t> find and engage with relevant research?</a:t>
          </a:r>
          <a:endParaRPr lang="en-US" sz="1400" kern="1200"/>
        </a:p>
        <a:p>
          <a:pPr marL="114300" lvl="1" indent="-114300" algn="l" defTabSz="622300">
            <a:lnSpc>
              <a:spcPct val="90000"/>
            </a:lnSpc>
            <a:spcBef>
              <a:spcPct val="0"/>
            </a:spcBef>
            <a:spcAft>
              <a:spcPct val="15000"/>
            </a:spcAft>
            <a:buChar char="•"/>
          </a:pPr>
          <a:r>
            <a:rPr lang="en-GB" sz="1400" kern="1200"/>
            <a:t>Can </a:t>
          </a:r>
          <a:r>
            <a:rPr lang="en-GB" sz="1400" b="1" kern="1200"/>
            <a:t>you</a:t>
          </a:r>
          <a:r>
            <a:rPr lang="en-GB" sz="1400" kern="1200"/>
            <a:t> think ‘outside the box’?</a:t>
          </a:r>
          <a:endParaRPr lang="en-US" sz="1400" kern="1200"/>
        </a:p>
      </dsp:txBody>
      <dsp:txXfrm>
        <a:off x="7701370" y="1117645"/>
        <a:ext cx="2578536" cy="2990853"/>
      </dsp:txXfrm>
    </dsp:sp>
    <dsp:sp modelId="{08528ADF-E876-1D43-B06B-E04DBBEBB8AA}">
      <dsp:nvSpPr>
        <dsp:cNvPr id="0" name=""/>
        <dsp:cNvSpPr/>
      </dsp:nvSpPr>
      <dsp:spPr>
        <a:xfrm>
          <a:off x="5490990" y="1590870"/>
          <a:ext cx="2185536" cy="2185536"/>
        </a:xfrm>
        <a:prstGeom prst="ellipse">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1" i="1" kern="1200"/>
            <a:t>‘exercising initiative and personal responsibility…..’ </a:t>
          </a:r>
          <a:endParaRPr lang="en-US" sz="1700" kern="1200"/>
        </a:p>
      </dsp:txBody>
      <dsp:txXfrm>
        <a:off x="5811054" y="1910934"/>
        <a:ext cx="1545408" cy="15454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CD099-D130-41E7-8454-B7D7B2493B1B}">
      <dsp:nvSpPr>
        <dsp:cNvPr id="0" name=""/>
        <dsp:cNvSpPr/>
      </dsp:nvSpPr>
      <dsp:spPr>
        <a:xfrm>
          <a:off x="0" y="719"/>
          <a:ext cx="7242048"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B5C3F0-FEEB-438B-95D4-C51597DBF897}">
      <dsp:nvSpPr>
        <dsp:cNvPr id="0" name=""/>
        <dsp:cNvSpPr/>
      </dsp:nvSpPr>
      <dsp:spPr>
        <a:xfrm>
          <a:off x="509522" y="379703"/>
          <a:ext cx="926404" cy="926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351058-3AC9-4068-8C7E-B6BCBA9633D4}">
      <dsp:nvSpPr>
        <dsp:cNvPr id="0" name=""/>
        <dsp:cNvSpPr/>
      </dsp:nvSpPr>
      <dsp:spPr>
        <a:xfrm>
          <a:off x="1945450" y="719"/>
          <a:ext cx="3258921"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66800">
            <a:lnSpc>
              <a:spcPct val="90000"/>
            </a:lnSpc>
            <a:spcBef>
              <a:spcPct val="0"/>
            </a:spcBef>
            <a:spcAft>
              <a:spcPct val="35000"/>
            </a:spcAft>
            <a:buNone/>
          </a:pPr>
          <a:r>
            <a:rPr lang="en-GB" sz="2400" b="1" i="1" kern="1200"/>
            <a:t>‘range of media….’</a:t>
          </a:r>
          <a:endParaRPr lang="en-US" sz="2400" kern="1200"/>
        </a:p>
      </dsp:txBody>
      <dsp:txXfrm>
        <a:off x="1945450" y="719"/>
        <a:ext cx="3258921" cy="1684372"/>
      </dsp:txXfrm>
    </dsp:sp>
    <dsp:sp modelId="{3ACD0CCD-EF14-4C39-B59B-23A4F6080DED}">
      <dsp:nvSpPr>
        <dsp:cNvPr id="0" name=""/>
        <dsp:cNvSpPr/>
      </dsp:nvSpPr>
      <dsp:spPr>
        <a:xfrm>
          <a:off x="5204371" y="719"/>
          <a:ext cx="2037676"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622300">
            <a:lnSpc>
              <a:spcPct val="90000"/>
            </a:lnSpc>
            <a:spcBef>
              <a:spcPct val="0"/>
            </a:spcBef>
            <a:spcAft>
              <a:spcPct val="35000"/>
            </a:spcAft>
            <a:buNone/>
          </a:pPr>
          <a:r>
            <a:rPr lang="en-GB" sz="1400" kern="1200"/>
            <a:t>E-Portfolio</a:t>
          </a:r>
          <a:endParaRPr lang="en-US" sz="1400" kern="1200"/>
        </a:p>
        <a:p>
          <a:pPr marL="0" lvl="0" indent="0" algn="l" defTabSz="622300">
            <a:lnSpc>
              <a:spcPct val="90000"/>
            </a:lnSpc>
            <a:spcBef>
              <a:spcPct val="0"/>
            </a:spcBef>
            <a:spcAft>
              <a:spcPct val="35000"/>
            </a:spcAft>
            <a:buNone/>
          </a:pPr>
          <a:r>
            <a:rPr lang="en-GB" sz="1400" kern="1200"/>
            <a:t>Digital Content</a:t>
          </a:r>
          <a:endParaRPr lang="en-US" sz="1400" kern="1200"/>
        </a:p>
        <a:p>
          <a:pPr marL="0" lvl="0" indent="0" algn="l" defTabSz="622300">
            <a:lnSpc>
              <a:spcPct val="90000"/>
            </a:lnSpc>
            <a:spcBef>
              <a:spcPct val="0"/>
            </a:spcBef>
            <a:spcAft>
              <a:spcPct val="35000"/>
            </a:spcAft>
            <a:buNone/>
          </a:pPr>
          <a:r>
            <a:rPr lang="en-GB" sz="1400" kern="1200"/>
            <a:t>Presentation</a:t>
          </a:r>
          <a:endParaRPr lang="en-US" sz="1400" kern="1200"/>
        </a:p>
        <a:p>
          <a:pPr marL="0" lvl="0" indent="0" algn="l" defTabSz="622300">
            <a:lnSpc>
              <a:spcPct val="90000"/>
            </a:lnSpc>
            <a:spcBef>
              <a:spcPct val="0"/>
            </a:spcBef>
            <a:spcAft>
              <a:spcPct val="35000"/>
            </a:spcAft>
            <a:buNone/>
          </a:pPr>
          <a:r>
            <a:rPr lang="en-GB" sz="1400" kern="1200"/>
            <a:t>Performance</a:t>
          </a:r>
        </a:p>
        <a:p>
          <a:pPr marL="0" lvl="0" indent="0" algn="l" defTabSz="622300">
            <a:lnSpc>
              <a:spcPct val="90000"/>
            </a:lnSpc>
            <a:spcBef>
              <a:spcPct val="0"/>
            </a:spcBef>
            <a:spcAft>
              <a:spcPct val="35000"/>
            </a:spcAft>
            <a:buNone/>
          </a:pPr>
          <a:r>
            <a:rPr lang="en-US" sz="1400" kern="1200"/>
            <a:t>…..and more.</a:t>
          </a:r>
        </a:p>
      </dsp:txBody>
      <dsp:txXfrm>
        <a:off x="5204371" y="719"/>
        <a:ext cx="2037676" cy="1684372"/>
      </dsp:txXfrm>
    </dsp:sp>
    <dsp:sp modelId="{07418BFD-817D-46ED-9AEA-40192AF0DEBE}">
      <dsp:nvSpPr>
        <dsp:cNvPr id="0" name=""/>
        <dsp:cNvSpPr/>
      </dsp:nvSpPr>
      <dsp:spPr>
        <a:xfrm>
          <a:off x="0" y="2106185"/>
          <a:ext cx="7242048"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963D0-AA38-4443-81DC-97CE06F71EA3}">
      <dsp:nvSpPr>
        <dsp:cNvPr id="0" name=""/>
        <dsp:cNvSpPr/>
      </dsp:nvSpPr>
      <dsp:spPr>
        <a:xfrm>
          <a:off x="509522" y="2485169"/>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1E0476-222E-4F1E-BE85-370E9B8B7462}">
      <dsp:nvSpPr>
        <dsp:cNvPr id="0" name=""/>
        <dsp:cNvSpPr/>
      </dsp:nvSpPr>
      <dsp:spPr>
        <a:xfrm>
          <a:off x="1945450" y="2106185"/>
          <a:ext cx="3258921"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66800">
            <a:lnSpc>
              <a:spcPct val="90000"/>
            </a:lnSpc>
            <a:spcBef>
              <a:spcPct val="0"/>
            </a:spcBef>
            <a:spcAft>
              <a:spcPct val="35000"/>
            </a:spcAft>
            <a:buNone/>
          </a:pPr>
          <a:r>
            <a:rPr lang="en-GB" sz="2400" b="1" i="1" kern="1200"/>
            <a:t>‘present their work appropriately….’</a:t>
          </a:r>
          <a:endParaRPr lang="en-US" sz="2400" kern="1200"/>
        </a:p>
      </dsp:txBody>
      <dsp:txXfrm>
        <a:off x="1945450" y="2106185"/>
        <a:ext cx="3258921" cy="1684372"/>
      </dsp:txXfrm>
    </dsp:sp>
    <dsp:sp modelId="{2CA7380B-7C8D-4971-BF79-702D57633871}">
      <dsp:nvSpPr>
        <dsp:cNvPr id="0" name=""/>
        <dsp:cNvSpPr/>
      </dsp:nvSpPr>
      <dsp:spPr>
        <a:xfrm>
          <a:off x="5204371" y="2106185"/>
          <a:ext cx="2037676"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622300">
            <a:lnSpc>
              <a:spcPct val="90000"/>
            </a:lnSpc>
            <a:spcBef>
              <a:spcPct val="0"/>
            </a:spcBef>
            <a:spcAft>
              <a:spcPct val="35000"/>
            </a:spcAft>
            <a:buNone/>
          </a:pPr>
          <a:r>
            <a:rPr lang="en-GB" sz="1400" b="1" kern="1200"/>
            <a:t>Appropriate</a:t>
          </a:r>
          <a:r>
            <a:rPr lang="en-GB" sz="1400" kern="1200"/>
            <a:t> to the subject matter you have chosen.</a:t>
          </a:r>
          <a:endParaRPr lang="en-US" sz="1400" kern="1200"/>
        </a:p>
      </dsp:txBody>
      <dsp:txXfrm>
        <a:off x="5204371" y="2106185"/>
        <a:ext cx="2037676" cy="1684372"/>
      </dsp:txXfrm>
    </dsp:sp>
    <dsp:sp modelId="{C26F0E69-6F6E-4AF7-8994-BF2FDA5251F6}">
      <dsp:nvSpPr>
        <dsp:cNvPr id="0" name=""/>
        <dsp:cNvSpPr/>
      </dsp:nvSpPr>
      <dsp:spPr>
        <a:xfrm>
          <a:off x="0" y="4211650"/>
          <a:ext cx="7242048"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D457EF-A85D-4AB1-A328-9E64CB8AF2C1}">
      <dsp:nvSpPr>
        <dsp:cNvPr id="0" name=""/>
        <dsp:cNvSpPr/>
      </dsp:nvSpPr>
      <dsp:spPr>
        <a:xfrm>
          <a:off x="509522" y="4590634"/>
          <a:ext cx="926404" cy="926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3E02F2-D6C7-4CBF-B1D4-7742ABD15845}">
      <dsp:nvSpPr>
        <dsp:cNvPr id="0" name=""/>
        <dsp:cNvSpPr/>
      </dsp:nvSpPr>
      <dsp:spPr>
        <a:xfrm>
          <a:off x="1945450" y="4211650"/>
          <a:ext cx="3258921"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66800">
            <a:lnSpc>
              <a:spcPct val="90000"/>
            </a:lnSpc>
            <a:spcBef>
              <a:spcPct val="0"/>
            </a:spcBef>
            <a:spcAft>
              <a:spcPct val="35000"/>
            </a:spcAft>
            <a:buNone/>
          </a:pPr>
          <a:r>
            <a:rPr lang="en-GB" sz="2400" b="1" i="1" kern="1200"/>
            <a:t>‘understood by specialist and non-specialist audiences….’</a:t>
          </a:r>
          <a:endParaRPr lang="en-US" sz="2400" kern="1200"/>
        </a:p>
      </dsp:txBody>
      <dsp:txXfrm>
        <a:off x="1945450" y="4211650"/>
        <a:ext cx="3258921" cy="1684372"/>
      </dsp:txXfrm>
    </dsp:sp>
    <dsp:sp modelId="{E91A5B68-536A-45C5-8704-0031E82AE3BF}">
      <dsp:nvSpPr>
        <dsp:cNvPr id="0" name=""/>
        <dsp:cNvSpPr/>
      </dsp:nvSpPr>
      <dsp:spPr>
        <a:xfrm>
          <a:off x="5204371" y="4211650"/>
          <a:ext cx="2037676"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622300">
            <a:lnSpc>
              <a:spcPct val="90000"/>
            </a:lnSpc>
            <a:spcBef>
              <a:spcPct val="0"/>
            </a:spcBef>
            <a:spcAft>
              <a:spcPct val="35000"/>
            </a:spcAft>
            <a:buNone/>
          </a:pPr>
          <a:r>
            <a:rPr lang="en-GB" sz="1400" kern="1200"/>
            <a:t>Clear in your vision and presentation of your project.</a:t>
          </a:r>
          <a:endParaRPr lang="en-US" sz="1400" kern="1200"/>
        </a:p>
        <a:p>
          <a:pPr marL="0" lvl="0" indent="0" algn="l" defTabSz="622300">
            <a:lnSpc>
              <a:spcPct val="90000"/>
            </a:lnSpc>
            <a:spcBef>
              <a:spcPct val="0"/>
            </a:spcBef>
            <a:spcAft>
              <a:spcPct val="35000"/>
            </a:spcAft>
            <a:buNone/>
          </a:pPr>
          <a:r>
            <a:rPr lang="en-GB" sz="1400" kern="1200"/>
            <a:t>Can a non-specialist audience understand your project?</a:t>
          </a:r>
          <a:endParaRPr lang="en-US" sz="1400" kern="1200"/>
        </a:p>
      </dsp:txBody>
      <dsp:txXfrm>
        <a:off x="5204371" y="4211650"/>
        <a:ext cx="2037676" cy="168437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553C0F-0395-AE4C-BB46-CB6EC240B479}">
      <dsp:nvSpPr>
        <dsp:cNvPr id="0" name=""/>
        <dsp:cNvSpPr/>
      </dsp:nvSpPr>
      <dsp:spPr>
        <a:xfrm>
          <a:off x="4621" y="979051"/>
          <a:ext cx="2020453" cy="277496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It is important that you evidence in-depth knowledge and critical understanding of your topic within your portfolio proposal and when presenting your findings. This means reading! </a:t>
          </a:r>
          <a:endParaRPr lang="en-US" sz="1300" kern="1200"/>
        </a:p>
      </dsp:txBody>
      <dsp:txXfrm>
        <a:off x="63798" y="1038228"/>
        <a:ext cx="1902099" cy="2656612"/>
      </dsp:txXfrm>
    </dsp:sp>
    <dsp:sp modelId="{06018DBF-D4FA-F74D-B903-212CD09FF765}">
      <dsp:nvSpPr>
        <dsp:cNvPr id="0" name=""/>
        <dsp:cNvSpPr/>
      </dsp:nvSpPr>
      <dsp:spPr>
        <a:xfrm>
          <a:off x="2227119" y="2115998"/>
          <a:ext cx="428336" cy="50107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227119" y="2216212"/>
        <a:ext cx="299835" cy="300644"/>
      </dsp:txXfrm>
    </dsp:sp>
    <dsp:sp modelId="{FB2AF6BB-6FBE-9F4C-B7CA-00A6654C65D2}">
      <dsp:nvSpPr>
        <dsp:cNvPr id="0" name=""/>
        <dsp:cNvSpPr/>
      </dsp:nvSpPr>
      <dsp:spPr>
        <a:xfrm>
          <a:off x="2833255" y="979051"/>
          <a:ext cx="2020453" cy="277496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This is an independent piece of work, your tutors are there to support and advise but the responsibility of choosing the subject, considering your content, writing and researching is your own. Plan your time well right from the beginning. It may seem as if you have lots of time to complete, however, this is a significant piece of work. </a:t>
          </a:r>
          <a:endParaRPr lang="en-US" sz="1300" kern="1200"/>
        </a:p>
      </dsp:txBody>
      <dsp:txXfrm>
        <a:off x="2892432" y="1038228"/>
        <a:ext cx="1902099" cy="2656612"/>
      </dsp:txXfrm>
    </dsp:sp>
    <dsp:sp modelId="{D6145AA8-ADFA-DF47-B5FA-DCB2AD9276FD}">
      <dsp:nvSpPr>
        <dsp:cNvPr id="0" name=""/>
        <dsp:cNvSpPr/>
      </dsp:nvSpPr>
      <dsp:spPr>
        <a:xfrm>
          <a:off x="5055754" y="2115998"/>
          <a:ext cx="428336" cy="50107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055754" y="2216212"/>
        <a:ext cx="299835" cy="300644"/>
      </dsp:txXfrm>
    </dsp:sp>
    <dsp:sp modelId="{A33B397F-8C18-7F4F-9CC4-7A435318BAC4}">
      <dsp:nvSpPr>
        <dsp:cNvPr id="0" name=""/>
        <dsp:cNvSpPr/>
      </dsp:nvSpPr>
      <dsp:spPr>
        <a:xfrm>
          <a:off x="5661890" y="979051"/>
          <a:ext cx="2020453" cy="277496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Choose a topic and area of practice that interests you . </a:t>
          </a:r>
          <a:r>
            <a:rPr lang="en-GB" sz="1300" kern="1200"/>
            <a:t>This will help to maintain your motivation and interest throughout the project and encourage you to share your ideas through collaboration and </a:t>
          </a:r>
          <a:r>
            <a:rPr lang="en-GB" sz="1300" kern="1200" err="1"/>
            <a:t>experiementation</a:t>
          </a:r>
          <a:r>
            <a:rPr lang="en-GB" sz="1300" kern="1200"/>
            <a:t>. </a:t>
          </a:r>
          <a:endParaRPr lang="en-US" sz="1300" kern="1200"/>
        </a:p>
      </dsp:txBody>
      <dsp:txXfrm>
        <a:off x="5721067" y="1038228"/>
        <a:ext cx="1902099" cy="2656612"/>
      </dsp:txXfrm>
    </dsp:sp>
    <dsp:sp modelId="{D755B519-8831-B14A-8A73-CF1112F0A6D4}">
      <dsp:nvSpPr>
        <dsp:cNvPr id="0" name=""/>
        <dsp:cNvSpPr/>
      </dsp:nvSpPr>
      <dsp:spPr>
        <a:xfrm>
          <a:off x="7884389" y="2115998"/>
          <a:ext cx="428336" cy="501072"/>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884389" y="2216212"/>
        <a:ext cx="299835" cy="300644"/>
      </dsp:txXfrm>
    </dsp:sp>
    <dsp:sp modelId="{8DB96917-828B-0F40-ACAB-92A8DB98A8F0}">
      <dsp:nvSpPr>
        <dsp:cNvPr id="0" name=""/>
        <dsp:cNvSpPr/>
      </dsp:nvSpPr>
      <dsp:spPr>
        <a:xfrm>
          <a:off x="8490525" y="979051"/>
          <a:ext cx="2020453" cy="277496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Keep notes throughout the process and an ongoing reference list through your research and writing, you never know when you may need to read that article or view that piece of footage again. </a:t>
          </a:r>
          <a:endParaRPr lang="en-US" sz="1300" kern="1200"/>
        </a:p>
      </dsp:txBody>
      <dsp:txXfrm>
        <a:off x="8549702" y="1038228"/>
        <a:ext cx="1902099" cy="265661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DCE26C-1DF5-3148-9E38-5880C2DC8893}">
      <dsp:nvSpPr>
        <dsp:cNvPr id="0" name=""/>
        <dsp:cNvSpPr/>
      </dsp:nvSpPr>
      <dsp:spPr>
        <a:xfrm>
          <a:off x="823065" y="978804"/>
          <a:ext cx="648904" cy="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6C0EF1-6EA0-3945-BE8B-A214B994A7C2}">
      <dsp:nvSpPr>
        <dsp:cNvPr id="0" name=""/>
        <dsp:cNvSpPr/>
      </dsp:nvSpPr>
      <dsp:spPr>
        <a:xfrm>
          <a:off x="1510903" y="924279"/>
          <a:ext cx="74623" cy="140291"/>
        </a:xfrm>
        <a:prstGeom prst="chevron">
          <a:avLst>
            <a:gd name="adj" fmla="val 9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6FFA090-4B72-AA47-954C-8710B7298C7E}">
      <dsp:nvSpPr>
        <dsp:cNvPr id="0" name=""/>
        <dsp:cNvSpPr/>
      </dsp:nvSpPr>
      <dsp:spPr>
        <a:xfrm>
          <a:off x="435023" y="671912"/>
          <a:ext cx="613856" cy="613856"/>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1</a:t>
          </a:r>
        </a:p>
      </dsp:txBody>
      <dsp:txXfrm>
        <a:off x="524920" y="761809"/>
        <a:ext cx="434062" cy="434062"/>
      </dsp:txXfrm>
    </dsp:sp>
    <dsp:sp modelId="{E6E27D85-E07B-114B-B298-56AE1250ADDB}">
      <dsp:nvSpPr>
        <dsp:cNvPr id="0" name=""/>
        <dsp:cNvSpPr/>
      </dsp:nvSpPr>
      <dsp:spPr>
        <a:xfrm>
          <a:off x="11934" y="1451358"/>
          <a:ext cx="1460034"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latin typeface="Calibri"/>
              <a:ea typeface="Calibri"/>
              <a:cs typeface="Calibri"/>
            </a:rPr>
            <a:t>Induction</a:t>
          </a:r>
          <a:r>
            <a:rPr lang="en-GB" sz="1600" kern="1200" dirty="0">
              <a:solidFill>
                <a:schemeClr val="tx1"/>
              </a:solidFill>
              <a:latin typeface="Calibri"/>
              <a:ea typeface="Calibri"/>
              <a:cs typeface="Calibri"/>
            </a:rPr>
            <a:t> </a:t>
          </a:r>
        </a:p>
        <a:p>
          <a:pPr marL="0" lvl="0" indent="0" algn="ctr" defTabSz="711200" rtl="0">
            <a:lnSpc>
              <a:spcPct val="90000"/>
            </a:lnSpc>
            <a:spcBef>
              <a:spcPct val="0"/>
            </a:spcBef>
            <a:spcAft>
              <a:spcPct val="35000"/>
            </a:spcAft>
            <a:buNone/>
          </a:pPr>
          <a:r>
            <a:rPr lang="en-GB" sz="1600" kern="1200" dirty="0">
              <a:solidFill>
                <a:schemeClr val="tx1"/>
              </a:solidFill>
              <a:latin typeface="Calibri"/>
              <a:ea typeface="Calibri"/>
              <a:cs typeface="Calibri"/>
            </a:rPr>
            <a:t> Module Launch </a:t>
          </a:r>
        </a:p>
        <a:p>
          <a:pPr marL="0" lvl="0" indent="0" algn="ctr" defTabSz="711200" rtl="0">
            <a:lnSpc>
              <a:spcPct val="90000"/>
            </a:lnSpc>
            <a:spcBef>
              <a:spcPct val="0"/>
            </a:spcBef>
            <a:spcAft>
              <a:spcPct val="35000"/>
            </a:spcAft>
            <a:buNone/>
          </a:pPr>
          <a:r>
            <a:rPr lang="en-GB" sz="1600" kern="1200" dirty="0">
              <a:solidFill>
                <a:schemeClr val="tx1"/>
              </a:solidFill>
              <a:latin typeface="Calibri"/>
              <a:ea typeface="Calibri"/>
              <a:cs typeface="Calibri"/>
            </a:rPr>
            <a:t>September/   October</a:t>
          </a:r>
          <a:endParaRPr lang="en-US" sz="1600" kern="1200" dirty="0">
            <a:solidFill>
              <a:schemeClr val="tx1"/>
            </a:solidFill>
            <a:latin typeface="Calibri"/>
            <a:ea typeface="Calibri"/>
            <a:cs typeface="Calibri"/>
          </a:endParaRPr>
        </a:p>
      </dsp:txBody>
      <dsp:txXfrm>
        <a:off x="11934" y="1743365"/>
        <a:ext cx="1460034" cy="1673593"/>
      </dsp:txXfrm>
    </dsp:sp>
    <dsp:sp modelId="{74CC190F-D1A8-C54F-8C4F-31F2D2CF4CEC}">
      <dsp:nvSpPr>
        <dsp:cNvPr id="0" name=""/>
        <dsp:cNvSpPr/>
      </dsp:nvSpPr>
      <dsp:spPr>
        <a:xfrm>
          <a:off x="1634195" y="978824"/>
          <a:ext cx="1460034" cy="7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A4E60B-D14B-4047-8F76-7D8A29601BBF}">
      <dsp:nvSpPr>
        <dsp:cNvPr id="0" name=""/>
        <dsp:cNvSpPr/>
      </dsp:nvSpPr>
      <dsp:spPr>
        <a:xfrm>
          <a:off x="3133164" y="924295"/>
          <a:ext cx="74623" cy="140309"/>
        </a:xfrm>
        <a:prstGeom prst="chevron">
          <a:avLst>
            <a:gd name="adj" fmla="val 9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D7A325-83E5-D947-9D55-14485E02E107}">
      <dsp:nvSpPr>
        <dsp:cNvPr id="0" name=""/>
        <dsp:cNvSpPr/>
      </dsp:nvSpPr>
      <dsp:spPr>
        <a:xfrm>
          <a:off x="2057284" y="671932"/>
          <a:ext cx="613856" cy="613856"/>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2</a:t>
          </a:r>
        </a:p>
      </dsp:txBody>
      <dsp:txXfrm>
        <a:off x="2147181" y="761829"/>
        <a:ext cx="434062" cy="434062"/>
      </dsp:txXfrm>
    </dsp:sp>
    <dsp:sp modelId="{910E8F34-D914-0449-9A08-D2C86C2A17F6}">
      <dsp:nvSpPr>
        <dsp:cNvPr id="0" name=""/>
        <dsp:cNvSpPr/>
      </dsp:nvSpPr>
      <dsp:spPr>
        <a:xfrm>
          <a:off x="1634195" y="1451408"/>
          <a:ext cx="1460034" cy="19656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Calibri"/>
              <a:ea typeface="Calibri"/>
              <a:cs typeface="Calibri"/>
            </a:rPr>
            <a:t>Starting point </a:t>
          </a:r>
          <a:endParaRPr lang="en-GB" sz="1600" kern="1200" dirty="0">
            <a:latin typeface="Calibri"/>
            <a:ea typeface="Calibri"/>
            <a:cs typeface="Calibri"/>
          </a:endParaRPr>
        </a:p>
        <a:p>
          <a:pPr marL="0" lvl="0" indent="0" algn="ctr" defTabSz="711200" rtl="0">
            <a:lnSpc>
              <a:spcPct val="90000"/>
            </a:lnSpc>
            <a:spcBef>
              <a:spcPct val="0"/>
            </a:spcBef>
            <a:spcAft>
              <a:spcPct val="35000"/>
            </a:spcAft>
            <a:buNone/>
          </a:pPr>
          <a:r>
            <a:rPr lang="en-GB" sz="1600" kern="1200" dirty="0">
              <a:latin typeface="Calibri"/>
              <a:ea typeface="Calibri"/>
              <a:cs typeface="Calibri"/>
            </a:rPr>
            <a:t> Initial review – Proposals</a:t>
          </a:r>
          <a:endParaRPr lang="en-US" sz="1600" kern="1200" dirty="0">
            <a:latin typeface="Calibri"/>
            <a:ea typeface="Calibri"/>
            <a:cs typeface="Calibri"/>
          </a:endParaRPr>
        </a:p>
        <a:p>
          <a:pPr marL="0" lvl="0" indent="0" algn="ctr" defTabSz="711200">
            <a:lnSpc>
              <a:spcPct val="90000"/>
            </a:lnSpc>
            <a:spcBef>
              <a:spcPct val="0"/>
            </a:spcBef>
            <a:spcAft>
              <a:spcPct val="35000"/>
            </a:spcAft>
            <a:buNone/>
          </a:pPr>
          <a:r>
            <a:rPr lang="en-GB" sz="1600" kern="1200" dirty="0">
              <a:latin typeface="Calibri"/>
              <a:ea typeface="Calibri"/>
              <a:cs typeface="Calibri"/>
            </a:rPr>
            <a:t>October</a:t>
          </a:r>
          <a:endParaRPr lang="en-US" sz="1600" kern="1200" dirty="0">
            <a:latin typeface="Calibri"/>
            <a:ea typeface="Calibri"/>
            <a:cs typeface="Calibri"/>
          </a:endParaRPr>
        </a:p>
      </dsp:txBody>
      <dsp:txXfrm>
        <a:off x="1634195" y="1743415"/>
        <a:ext cx="1460034" cy="1673593"/>
      </dsp:txXfrm>
    </dsp:sp>
    <dsp:sp modelId="{7B4C79B3-D50E-D849-91BE-2F2FD5A1A75A}">
      <dsp:nvSpPr>
        <dsp:cNvPr id="0" name=""/>
        <dsp:cNvSpPr/>
      </dsp:nvSpPr>
      <dsp:spPr>
        <a:xfrm>
          <a:off x="3256455" y="978824"/>
          <a:ext cx="1460034" cy="7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4606FBC-23C5-4E4E-AF12-5E99BF640240}">
      <dsp:nvSpPr>
        <dsp:cNvPr id="0" name=""/>
        <dsp:cNvSpPr/>
      </dsp:nvSpPr>
      <dsp:spPr>
        <a:xfrm>
          <a:off x="4755424" y="924295"/>
          <a:ext cx="74623" cy="140309"/>
        </a:xfrm>
        <a:prstGeom prst="chevron">
          <a:avLst>
            <a:gd name="adj" fmla="val 9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8944D4-ADD2-8B49-B487-027C188E71E3}">
      <dsp:nvSpPr>
        <dsp:cNvPr id="0" name=""/>
        <dsp:cNvSpPr/>
      </dsp:nvSpPr>
      <dsp:spPr>
        <a:xfrm>
          <a:off x="3679544" y="671932"/>
          <a:ext cx="613856" cy="613856"/>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3</a:t>
          </a:r>
        </a:p>
      </dsp:txBody>
      <dsp:txXfrm>
        <a:off x="3769441" y="761829"/>
        <a:ext cx="434062" cy="434062"/>
      </dsp:txXfrm>
    </dsp:sp>
    <dsp:sp modelId="{8014FEF7-DD2A-9441-BCF6-E9BC66BC8C42}">
      <dsp:nvSpPr>
        <dsp:cNvPr id="0" name=""/>
        <dsp:cNvSpPr/>
      </dsp:nvSpPr>
      <dsp:spPr>
        <a:xfrm>
          <a:off x="3308360" y="1468981"/>
          <a:ext cx="1460034" cy="1965600"/>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Calibri"/>
              <a:ea typeface="Calibri"/>
              <a:cs typeface="Calibri"/>
            </a:rPr>
            <a:t>Phase</a:t>
          </a:r>
          <a:r>
            <a:rPr lang="en-GB" sz="1600" b="0" kern="1200" dirty="0">
              <a:latin typeface="Calibri Light" panose="020F0302020204030204"/>
            </a:rPr>
            <a:t> </a:t>
          </a:r>
          <a:endParaRPr lang="en-GB" sz="1600" b="0" kern="1200" dirty="0"/>
        </a:p>
        <a:p>
          <a:pPr marL="0" lvl="0" indent="0" algn="ctr" defTabSz="711200" rtl="0">
            <a:lnSpc>
              <a:spcPct val="90000"/>
            </a:lnSpc>
            <a:spcBef>
              <a:spcPct val="0"/>
            </a:spcBef>
            <a:spcAft>
              <a:spcPct val="35000"/>
            </a:spcAft>
            <a:buNone/>
          </a:pPr>
          <a:r>
            <a:rPr lang="en-GB" sz="1600" kern="1200" dirty="0">
              <a:latin typeface="Calibri"/>
              <a:ea typeface="Calibri"/>
              <a:cs typeface="Calibri"/>
            </a:rPr>
            <a:t> Research and Explore</a:t>
          </a:r>
        </a:p>
        <a:p>
          <a:pPr marL="0" lvl="0" indent="0" algn="ctr" defTabSz="711200">
            <a:lnSpc>
              <a:spcPct val="90000"/>
            </a:lnSpc>
            <a:spcBef>
              <a:spcPct val="0"/>
            </a:spcBef>
            <a:spcAft>
              <a:spcPct val="35000"/>
            </a:spcAft>
            <a:buNone/>
          </a:pPr>
          <a:r>
            <a:rPr lang="en-GB" sz="1600" kern="1200" dirty="0">
              <a:latin typeface="Calibri"/>
              <a:ea typeface="Calibri"/>
              <a:cs typeface="Calibri"/>
            </a:rPr>
            <a:t>October - November</a:t>
          </a:r>
        </a:p>
      </dsp:txBody>
      <dsp:txXfrm>
        <a:off x="3308360" y="1760988"/>
        <a:ext cx="1460034" cy="1673593"/>
      </dsp:txXfrm>
    </dsp:sp>
    <dsp:sp modelId="{C7F43E9C-4288-4444-8699-581B0127B860}">
      <dsp:nvSpPr>
        <dsp:cNvPr id="0" name=""/>
        <dsp:cNvSpPr/>
      </dsp:nvSpPr>
      <dsp:spPr>
        <a:xfrm>
          <a:off x="4878716" y="978824"/>
          <a:ext cx="1460034" cy="72"/>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4F7296-6B5D-554E-B9B6-0C8C6BE73750}">
      <dsp:nvSpPr>
        <dsp:cNvPr id="0" name=""/>
        <dsp:cNvSpPr/>
      </dsp:nvSpPr>
      <dsp:spPr>
        <a:xfrm>
          <a:off x="6377685" y="924295"/>
          <a:ext cx="74623" cy="140309"/>
        </a:xfrm>
        <a:prstGeom prst="chevron">
          <a:avLst>
            <a:gd name="adj" fmla="val 9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05518-E8E9-304D-A40E-8D05FF1F7904}">
      <dsp:nvSpPr>
        <dsp:cNvPr id="0" name=""/>
        <dsp:cNvSpPr/>
      </dsp:nvSpPr>
      <dsp:spPr>
        <a:xfrm>
          <a:off x="5301805" y="671932"/>
          <a:ext cx="613856" cy="613856"/>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4</a:t>
          </a:r>
        </a:p>
      </dsp:txBody>
      <dsp:txXfrm>
        <a:off x="5391702" y="761829"/>
        <a:ext cx="434062" cy="434062"/>
      </dsp:txXfrm>
    </dsp:sp>
    <dsp:sp modelId="{E93A6C8E-DE14-7249-8603-F395E26D9A53}">
      <dsp:nvSpPr>
        <dsp:cNvPr id="0" name=""/>
        <dsp:cNvSpPr/>
      </dsp:nvSpPr>
      <dsp:spPr>
        <a:xfrm>
          <a:off x="4878716" y="1451408"/>
          <a:ext cx="1460034" cy="1965600"/>
        </a:xfrm>
        <a:prstGeom prst="upArrowCallout">
          <a:avLst>
            <a:gd name="adj1" fmla="val 50000"/>
            <a:gd name="adj2" fmla="val 20000"/>
            <a:gd name="adj3" fmla="val 20000"/>
            <a:gd name="adj4" fmla="val 10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Calibri"/>
              <a:ea typeface="Calibri"/>
              <a:cs typeface="Calibri"/>
            </a:rPr>
            <a:t>Phase </a:t>
          </a:r>
          <a:endParaRPr lang="en-GB" sz="1600" kern="1200" dirty="0">
            <a:latin typeface="Calibri"/>
            <a:ea typeface="Calibri"/>
            <a:cs typeface="Calibri"/>
          </a:endParaRPr>
        </a:p>
        <a:p>
          <a:pPr marL="0" lvl="0" indent="0" algn="ctr" defTabSz="711200" rtl="0">
            <a:lnSpc>
              <a:spcPct val="90000"/>
            </a:lnSpc>
            <a:spcBef>
              <a:spcPct val="0"/>
            </a:spcBef>
            <a:spcAft>
              <a:spcPct val="35000"/>
            </a:spcAft>
            <a:buNone/>
          </a:pPr>
          <a:r>
            <a:rPr lang="en-GB" sz="1600" kern="1200" dirty="0">
              <a:latin typeface="Calibri"/>
              <a:ea typeface="Calibri"/>
              <a:cs typeface="Calibri"/>
            </a:rPr>
            <a:t>Reflection &amp; Planning .</a:t>
          </a:r>
          <a:endParaRPr lang="en-GB" sz="1600" kern="1200" dirty="0">
            <a:latin typeface="Calibri Light" panose="020F0302020204030204"/>
          </a:endParaRPr>
        </a:p>
        <a:p>
          <a:pPr marL="0" lvl="0" indent="0" algn="ctr" defTabSz="711200" rtl="0">
            <a:lnSpc>
              <a:spcPct val="90000"/>
            </a:lnSpc>
            <a:spcBef>
              <a:spcPct val="0"/>
            </a:spcBef>
            <a:spcAft>
              <a:spcPct val="35000"/>
            </a:spcAft>
            <a:buNone/>
          </a:pPr>
          <a:r>
            <a:rPr lang="en-GB" sz="1600" kern="1200" dirty="0">
              <a:latin typeface="Calibri"/>
              <a:ea typeface="Calibri"/>
              <a:cs typeface="Calibri"/>
            </a:rPr>
            <a:t>November</a:t>
          </a:r>
          <a:r>
            <a:rPr lang="en-GB" sz="1600" kern="1200" dirty="0">
              <a:latin typeface="Calibri Light" panose="020F0302020204030204"/>
            </a:rPr>
            <a:t> </a:t>
          </a:r>
          <a:endParaRPr lang="en-US" sz="1600" kern="1200" dirty="0"/>
        </a:p>
      </dsp:txBody>
      <dsp:txXfrm>
        <a:off x="4878716" y="1743415"/>
        <a:ext cx="1460034" cy="1673593"/>
      </dsp:txXfrm>
    </dsp:sp>
    <dsp:sp modelId="{D0C8E12B-6FB5-5945-9A09-27BB3576365F}">
      <dsp:nvSpPr>
        <dsp:cNvPr id="0" name=""/>
        <dsp:cNvSpPr/>
      </dsp:nvSpPr>
      <dsp:spPr>
        <a:xfrm>
          <a:off x="6500977" y="978824"/>
          <a:ext cx="1460034" cy="7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2B7133-0F2E-2B42-92A0-4F53683B8713}">
      <dsp:nvSpPr>
        <dsp:cNvPr id="0" name=""/>
        <dsp:cNvSpPr/>
      </dsp:nvSpPr>
      <dsp:spPr>
        <a:xfrm>
          <a:off x="7999945" y="924295"/>
          <a:ext cx="74623" cy="140309"/>
        </a:xfrm>
        <a:prstGeom prst="chevron">
          <a:avLst>
            <a:gd name="adj" fmla="val 9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2C30B8-BE7B-C144-9F18-82DA95F866B4}">
      <dsp:nvSpPr>
        <dsp:cNvPr id="0" name=""/>
        <dsp:cNvSpPr/>
      </dsp:nvSpPr>
      <dsp:spPr>
        <a:xfrm>
          <a:off x="6924065" y="671932"/>
          <a:ext cx="613856" cy="613856"/>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5</a:t>
          </a:r>
        </a:p>
      </dsp:txBody>
      <dsp:txXfrm>
        <a:off x="7013962" y="761829"/>
        <a:ext cx="434062" cy="434062"/>
      </dsp:txXfrm>
    </dsp:sp>
    <dsp:sp modelId="{A259A055-AA2C-9C4B-8257-6C449CE11537}">
      <dsp:nvSpPr>
        <dsp:cNvPr id="0" name=""/>
        <dsp:cNvSpPr/>
      </dsp:nvSpPr>
      <dsp:spPr>
        <a:xfrm>
          <a:off x="6500977" y="1451408"/>
          <a:ext cx="1460034" cy="1965600"/>
        </a:xfrm>
        <a:prstGeom prst="upArrowCallout">
          <a:avLst>
            <a:gd name="adj1" fmla="val 50000"/>
            <a:gd name="adj2" fmla="val 20000"/>
            <a:gd name="adj3" fmla="val 20000"/>
            <a:gd name="adj4" fmla="val 10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Calibri"/>
              <a:ea typeface="Calibri"/>
              <a:cs typeface="Calibri"/>
            </a:rPr>
            <a:t>Phase</a:t>
          </a:r>
          <a:r>
            <a:rPr lang="en-GB" sz="1600" b="0" kern="1200" dirty="0">
              <a:latin typeface="Calibri Light" panose="020F0302020204030204"/>
            </a:rPr>
            <a:t>  </a:t>
          </a:r>
          <a:r>
            <a:rPr lang="en-GB" sz="1600" b="1" kern="1200" dirty="0">
              <a:latin typeface="Calibri Light" panose="020F0302020204030204"/>
            </a:rPr>
            <a:t>            </a:t>
          </a:r>
          <a:r>
            <a:rPr lang="en-GB" sz="1600" kern="1200" dirty="0"/>
            <a:t>Collaborate</a:t>
          </a:r>
          <a:r>
            <a:rPr lang="en-GB" sz="1600" kern="1200" dirty="0">
              <a:latin typeface="Calibri Light" panose="020F0302020204030204"/>
            </a:rPr>
            <a:t> &amp;</a:t>
          </a:r>
          <a:r>
            <a:rPr lang="en-GB" sz="1600" kern="1200" dirty="0"/>
            <a:t> Develop.</a:t>
          </a:r>
        </a:p>
        <a:p>
          <a:pPr marL="0" lvl="0" indent="0" algn="ctr" defTabSz="711200">
            <a:lnSpc>
              <a:spcPct val="90000"/>
            </a:lnSpc>
            <a:spcBef>
              <a:spcPct val="0"/>
            </a:spcBef>
            <a:spcAft>
              <a:spcPct val="35000"/>
            </a:spcAft>
            <a:buNone/>
          </a:pPr>
          <a:r>
            <a:rPr lang="en-GB" sz="1600" kern="1200" dirty="0"/>
            <a:t>November - January</a:t>
          </a:r>
          <a:endParaRPr lang="en-GB" sz="1600" b="1" kern="1200" dirty="0">
            <a:latin typeface="Calibri Light" panose="020F0302020204030204"/>
          </a:endParaRPr>
        </a:p>
      </dsp:txBody>
      <dsp:txXfrm>
        <a:off x="6500977" y="1743415"/>
        <a:ext cx="1460034" cy="1673593"/>
      </dsp:txXfrm>
    </dsp:sp>
    <dsp:sp modelId="{55561985-6220-594A-97B9-035B26BE2CF2}">
      <dsp:nvSpPr>
        <dsp:cNvPr id="0" name=""/>
        <dsp:cNvSpPr/>
      </dsp:nvSpPr>
      <dsp:spPr>
        <a:xfrm>
          <a:off x="8123237" y="978824"/>
          <a:ext cx="1460034" cy="7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893010-2A2E-6D45-ABFD-5B2DCCA9C224}">
      <dsp:nvSpPr>
        <dsp:cNvPr id="0" name=""/>
        <dsp:cNvSpPr/>
      </dsp:nvSpPr>
      <dsp:spPr>
        <a:xfrm>
          <a:off x="9622206" y="924295"/>
          <a:ext cx="74623" cy="140309"/>
        </a:xfrm>
        <a:prstGeom prst="chevron">
          <a:avLst>
            <a:gd name="adj" fmla="val 9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F772FE-0131-A54D-870F-00095BE574AE}">
      <dsp:nvSpPr>
        <dsp:cNvPr id="0" name=""/>
        <dsp:cNvSpPr/>
      </dsp:nvSpPr>
      <dsp:spPr>
        <a:xfrm>
          <a:off x="8546326" y="671932"/>
          <a:ext cx="613856" cy="613856"/>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6</a:t>
          </a:r>
        </a:p>
      </dsp:txBody>
      <dsp:txXfrm>
        <a:off x="8636223" y="761829"/>
        <a:ext cx="434062" cy="434062"/>
      </dsp:txXfrm>
    </dsp:sp>
    <dsp:sp modelId="{968AE147-DFAE-2D42-B814-84A4ACF2D9D2}">
      <dsp:nvSpPr>
        <dsp:cNvPr id="0" name=""/>
        <dsp:cNvSpPr/>
      </dsp:nvSpPr>
      <dsp:spPr>
        <a:xfrm>
          <a:off x="8123237" y="1451408"/>
          <a:ext cx="1460034"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Calibri"/>
              <a:ea typeface="Calibri"/>
              <a:cs typeface="Calibri"/>
            </a:rPr>
            <a:t>Phase              </a:t>
          </a:r>
          <a:r>
            <a:rPr lang="en-GB" sz="1600" kern="1200" dirty="0"/>
            <a:t>Produce and Reflect.</a:t>
          </a:r>
        </a:p>
        <a:p>
          <a:pPr marL="0" lvl="0" indent="0" algn="ctr" defTabSz="711200" rtl="0">
            <a:lnSpc>
              <a:spcPct val="90000"/>
            </a:lnSpc>
            <a:spcBef>
              <a:spcPct val="0"/>
            </a:spcBef>
            <a:spcAft>
              <a:spcPct val="35000"/>
            </a:spcAft>
            <a:buNone/>
          </a:pPr>
          <a:r>
            <a:rPr lang="en-GB" sz="1600" kern="1200" dirty="0"/>
            <a:t>January - </a:t>
          </a:r>
          <a:r>
            <a:rPr lang="en-GB" sz="1600" b="0" kern="1200" dirty="0">
              <a:latin typeface="Calibri Light" panose="020F0302020204030204"/>
            </a:rPr>
            <a:t>March</a:t>
          </a:r>
          <a:endParaRPr lang="en-US" sz="1600" b="0" kern="1200" dirty="0">
            <a:latin typeface="Calibri Light" panose="020F0302020204030204"/>
          </a:endParaRPr>
        </a:p>
      </dsp:txBody>
      <dsp:txXfrm>
        <a:off x="8123237" y="1743415"/>
        <a:ext cx="1460034" cy="1673593"/>
      </dsp:txXfrm>
    </dsp:sp>
    <dsp:sp modelId="{0B3F88C4-4B37-4FED-910D-B48CD5E31CD8}">
      <dsp:nvSpPr>
        <dsp:cNvPr id="0" name=""/>
        <dsp:cNvSpPr/>
      </dsp:nvSpPr>
      <dsp:spPr>
        <a:xfrm>
          <a:off x="9745498" y="978824"/>
          <a:ext cx="730730" cy="7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BCE5C9-DD83-40B6-B499-DB9BE46C450D}">
      <dsp:nvSpPr>
        <dsp:cNvPr id="0" name=""/>
        <dsp:cNvSpPr/>
      </dsp:nvSpPr>
      <dsp:spPr>
        <a:xfrm>
          <a:off x="10169300" y="671932"/>
          <a:ext cx="613856" cy="613856"/>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GB" sz="2700" kern="1200"/>
            <a:t>7</a:t>
          </a:r>
        </a:p>
      </dsp:txBody>
      <dsp:txXfrm>
        <a:off x="10259197" y="761829"/>
        <a:ext cx="434062" cy="434062"/>
      </dsp:txXfrm>
    </dsp:sp>
    <dsp:sp modelId="{611D3236-2CF1-4987-ABD5-946260D0E748}">
      <dsp:nvSpPr>
        <dsp:cNvPr id="0" name=""/>
        <dsp:cNvSpPr/>
      </dsp:nvSpPr>
      <dsp:spPr>
        <a:xfrm>
          <a:off x="9745498" y="1451408"/>
          <a:ext cx="1521489" cy="19656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017" tIns="165100" rIns="120017" bIns="165100" numCol="1" spcCol="1270" anchor="t" anchorCtr="0">
          <a:noAutofit/>
        </a:bodyPr>
        <a:lstStyle/>
        <a:p>
          <a:pPr marL="0" lvl="0" indent="0" algn="l" defTabSz="844550" rtl="0">
            <a:lnSpc>
              <a:spcPct val="90000"/>
            </a:lnSpc>
            <a:spcBef>
              <a:spcPct val="0"/>
            </a:spcBef>
            <a:spcAft>
              <a:spcPct val="35000"/>
            </a:spcAft>
            <a:buNone/>
          </a:pPr>
          <a:r>
            <a:rPr lang="en-GB" sz="1900" b="1" kern="1200" dirty="0">
              <a:latin typeface="Calibri"/>
              <a:ea typeface="Calibri"/>
              <a:cs typeface="Calibri"/>
            </a:rPr>
            <a:t>Final Phase</a:t>
          </a:r>
          <a:r>
            <a:rPr lang="en-GB" sz="1900" kern="1200" dirty="0">
              <a:latin typeface="Calibri"/>
              <a:ea typeface="Calibri"/>
              <a:cs typeface="Calibri"/>
            </a:rPr>
            <a:t> – Presentation and Portfolio hand-in</a:t>
          </a:r>
        </a:p>
      </dsp:txBody>
      <dsp:txXfrm>
        <a:off x="9745498" y="1755706"/>
        <a:ext cx="1521489" cy="16613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Process6">
  <dgm:title val=""/>
  <dgm:desc val=""/>
  <dgm:catLst>
    <dgm:cat type="process"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theList">
    <dgm:varLst>
      <dgm:dir/>
      <dgm:animLvl val="lvl"/>
      <dgm:resizeHandles val="exact"/>
    </dgm:varLst>
    <dgm:choose name="Name0">
      <dgm:if name="Name1" func="var" arg="dir" op="equ" val="norm">
        <dgm:alg type="lin">
          <dgm:param type="linDir" val="fromL"/>
          <dgm:param type="nodeHorzAlign" val="l"/>
        </dgm:alg>
      </dgm:if>
      <dgm:else name="Name2">
        <dgm:alg type="lin">
          <dgm:param type="linDir" val="fromR"/>
          <dgm:param type="nodeHorzAlign" val="r"/>
        </dgm:alg>
      </dgm:else>
    </dgm:choose>
    <dgm:shape xmlns:r="http://schemas.openxmlformats.org/officeDocument/2006/relationships" r:blip="">
      <dgm:adjLst/>
    </dgm:shape>
    <dgm:presOf/>
    <dgm:constrLst>
      <dgm:constr type="w" for="ch" forName="compNode" refType="w"/>
      <dgm:constr type="h" for="ch" forName="compNode" refType="w" refFor="ch" refForName="compNode" fact="0.7"/>
      <dgm:constr type="ctrY" for="ch" forName="compNode" refType="h" fact="0.5"/>
      <dgm:constr type="w" for="ch" forName="aSpace" refType="w" fact="0.05"/>
      <dgm:constr type="primFontSz" for="des" forName="childTextHidden" op="equ" val="65"/>
      <dgm:constr type="primFontSz" for="des" forName="parentText" op="equ"/>
    </dgm:constrLst>
    <dgm:ruleLst/>
    <dgm:forEach name="aNodeForEach" axis="ch" ptType="node">
      <dgm:layoutNode name="compNode">
        <dgm:alg type="composite">
          <dgm:param type="ar" val="1.43"/>
        </dgm:alg>
        <dgm:shape xmlns:r="http://schemas.openxmlformats.org/officeDocument/2006/relationships" r:blip="">
          <dgm:adjLst/>
        </dgm:shape>
        <dgm:presOf/>
        <dgm:choose name="Name3">
          <dgm:if name="Name4" func="var" arg="dir" op="equ" val="norm">
            <dgm:constrLst>
              <dgm:constr type="w" for="ch" forName="childTextVisible" refType="w" fact="0.8"/>
              <dgm:constr type="h" for="ch" forName="childTextVisible" refType="h"/>
              <dgm:constr type="r" for="ch" forName="childTextVisible" refType="w"/>
              <dgm:constr type="w" for="ch" forName="childTextHidden" refType="w" fact="0.6"/>
              <dgm:constr type="h" for="ch" forName="childTextHidden" refType="h"/>
              <dgm:constr type="r" for="ch" forName="childTextHidden" refType="w"/>
              <dgm:constr type="l" for="ch" forName="parentText"/>
              <dgm:constr type="w" for="ch" forName="parentText" refType="w" fact="0.4"/>
              <dgm:constr type="h" for="ch" forName="parentText" refType="w" refFor="ch" refForName="parentText" op="equ"/>
              <dgm:constr type="ctrY" for="ch" forName="parentText" refType="h" fact="0.5"/>
            </dgm:constrLst>
          </dgm:if>
          <dgm:else name="Name5">
            <dgm:constrLst>
              <dgm:constr type="w" for="ch" forName="childTextVisible" refType="w" fact="0.8"/>
              <dgm:constr type="h" for="ch" forName="childTextVisible" refType="h"/>
              <dgm:constr type="l" for="ch" forName="childTextVisible"/>
              <dgm:constr type="w" for="ch" forName="childTextHidden" refType="w" fact="0.6"/>
              <dgm:constr type="h" for="ch" forName="childTextHidden" refType="h"/>
              <dgm:constr type="l" for="ch" forName="childTextHidden"/>
              <dgm:constr type="r" for="ch" forName="parentText" refType="w"/>
              <dgm:constr type="w" for="ch" forName="parentText" refType="w" fact="0.4"/>
              <dgm:constr type="h" for="ch" forName="parentText" refType="w" refFor="ch" refForName="parentText" op="equ"/>
              <dgm:constr type="ctrY" for="ch" forName="parentText" refType="h" fact="0.5"/>
            </dgm:constrLst>
          </dgm:else>
        </dgm:choose>
        <dgm:ruleLst/>
        <dgm:layoutNode name="noGeometry">
          <dgm:alg type="sp"/>
          <dgm:shape xmlns:r="http://schemas.openxmlformats.org/officeDocument/2006/relationships" r:blip="">
            <dgm:adjLst/>
          </dgm:shape>
          <dgm:presOf/>
          <dgm:constrLst/>
          <dgm:ruleLst/>
        </dgm:layoutNode>
        <dgm:layoutNode name="childTextVisible" styleLbl="bgAccFollowNode1">
          <dgm:varLst>
            <dgm:bulletEnabled val="1"/>
          </dgm:varLst>
          <dgm:alg type="sp"/>
          <dgm:choose name="Name6">
            <dgm:if name="Name7" func="var" arg="dir" op="equ" val="norm">
              <dgm:shape xmlns:r="http://schemas.openxmlformats.org/officeDocument/2006/relationships" type="rightArrow" r:blip="">
                <dgm:adjLst>
                  <dgm:adj idx="1" val="0.7"/>
                  <dgm:adj idx="2" val="0.5"/>
                </dgm:adjLst>
              </dgm:shape>
            </dgm:if>
            <dgm:else name="Name8">
              <dgm:shape xmlns:r="http://schemas.openxmlformats.org/officeDocument/2006/relationships" type="leftArrow" r:blip="">
                <dgm:adjLst>
                  <dgm:adj idx="1" val="0.7"/>
                  <dgm:adj idx="2" val="0.5"/>
                </dgm:adjLst>
              </dgm:shape>
            </dgm:else>
          </dgm:choose>
          <dgm:presOf axis="des" ptType="node"/>
          <dgm:constrLst/>
          <dgm:ruleLst/>
        </dgm:layoutNode>
        <dgm:layoutNode name="childTextHidden" styleLbl="bgAccFollowNode1">
          <dgm:choose name="Name9">
            <dgm:if name="Name10" axis="des followSib" ptType="node node" st="1 1" cnt="1 0" func="cnt" op="gte" val="1">
              <dgm:alg type="tx">
                <dgm:param type="stBulletLvl" val="1"/>
                <dgm:param type="txAnchorVertCh" val="mid"/>
              </dgm:alg>
            </dgm:if>
            <dgm:else name="Name11">
              <dgm:alg type="tx">
                <dgm:param type="stBulletLvl" val="2"/>
                <dgm:param type="txAnchorVertCh" val="mid"/>
              </dgm:alg>
            </dgm:else>
          </dgm:choose>
          <dgm:choose name="Name12">
            <dgm:if name="Name13" func="var" arg="dir" op="equ" val="norm">
              <dgm:shape xmlns:r="http://schemas.openxmlformats.org/officeDocument/2006/relationships" type="rightArrow" r:blip="" hideGeom="1">
                <dgm:adjLst>
                  <dgm:adj idx="1" val="0.7"/>
                  <dgm:adj idx="2" val="0.5"/>
                </dgm:adjLst>
              </dgm:shape>
            </dgm:if>
            <dgm:else name="Name14">
              <dgm:shape xmlns:r="http://schemas.openxmlformats.org/officeDocument/2006/relationships" type="leftArrow" r:blip="" hideGeom="1">
                <dgm:adjLst>
                  <dgm:adj idx="1" val="0.7"/>
                  <dgm:adj idx="2" val="0.5"/>
                </dgm:adjLst>
              </dgm:shape>
            </dgm:else>
          </dgm:choose>
          <dgm:presOf axis="des" ptType="node"/>
          <dgm:constrLst>
            <dgm:constr type="secFontSz" refType="primFontSz"/>
            <dgm:constr type="tMarg" refType="primFontSz" fact="0.05"/>
            <dgm:constr type="bMarg" refType="primFontSz" fact="0.05"/>
            <dgm:constr type="rMarg" refType="primFontSz" fact="0.1"/>
            <dgm:constr type="lMarg" refType="primFontSz" fact="0.2"/>
          </dgm:constrLst>
          <dgm:ruleLst>
            <dgm:rule type="primFontSz" val="5" fact="NaN" max="NaN"/>
          </dgm:ruleLst>
        </dgm:layoutNode>
        <dgm:layoutNode name="parentText" styleLbl="node1">
          <dgm:varLst>
            <dgm:chMax val="1"/>
            <dgm:bulletEnabled val="1"/>
          </dgm:varLst>
          <dgm:alg type="tx"/>
          <dgm:shape xmlns:r="http://schemas.openxmlformats.org/officeDocument/2006/relationships" type="ellipse" r:blip="">
            <dgm:adjLst/>
          </dgm:shape>
          <dgm:presOf axis="self"/>
          <dgm:constrLst>
            <dgm:constr type="primFontSz" val="65"/>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choose name="Name15">
        <dgm:if name="Name16" axis="self" ptType="node" func="revPos" op="gte" val="2">
          <dgm:layoutNode name="aSpace">
            <dgm:alg type="sp"/>
            <dgm:shape xmlns:r="http://schemas.openxmlformats.org/officeDocument/2006/relationships" r:blip="">
              <dgm:adjLst/>
            </dgm:shape>
            <dgm:presOf/>
            <dgm:constrLst/>
            <dgm:ruleLst/>
          </dgm:layoutNode>
        </dgm:if>
        <dgm:else name="Name17"/>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C3A5641-5C12-4568-913C-DDBB3A416E58}" type="datetimeFigureOut">
              <a:rPr lang="en-GB" smtClean="0"/>
              <a:t>29/09/2025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2343249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3A5641-5C12-4568-913C-DDBB3A416E58}" type="datetimeFigureOut">
              <a:rPr lang="en-GB" smtClean="0"/>
              <a:t>29/09/2025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1670545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C3A5641-5C12-4568-913C-DDBB3A416E58}" type="datetimeFigureOut">
              <a:rPr lang="en-GB" smtClean="0"/>
              <a:t>29/09/2025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4038982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C3A5641-5C12-4568-913C-DDBB3A416E58}" type="datetimeFigureOut">
              <a:rPr lang="en-GB" smtClean="0"/>
              <a:t>29/09/2025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735277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C3A5641-5C12-4568-913C-DDBB3A416E58}" type="datetimeFigureOut">
              <a:rPr lang="en-GB" smtClean="0"/>
              <a:t>29/09/2025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2970735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C3A5641-5C12-4568-913C-DDBB3A416E58}" type="datetimeFigureOut">
              <a:rPr lang="en-GB" smtClean="0"/>
              <a:t>29/09/2025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3074403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3A5641-5C12-4568-913C-DDBB3A416E58}" type="datetimeFigureOut">
              <a:rPr lang="en-GB" smtClean="0"/>
              <a:t>29/09/2025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750472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C3A5641-5C12-4568-913C-DDBB3A416E58}" type="datetimeFigureOut">
              <a:rPr lang="en-GB" smtClean="0"/>
              <a:t>29/09/2025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2719242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C3A5641-5C12-4568-913C-DDBB3A416E58}" type="datetimeFigureOut">
              <a:rPr lang="en-GB" smtClean="0"/>
              <a:t>29/09/2025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3118553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3A5641-5C12-4568-913C-DDBB3A416E58}" type="datetimeFigureOut">
              <a:rPr lang="en-GB" smtClean="0"/>
              <a:t>29/09/2025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2155763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3A5641-5C12-4568-913C-DDBB3A416E58}" type="datetimeFigureOut">
              <a:rPr lang="en-GB" smtClean="0"/>
              <a:t>29/09/2025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309485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3A5641-5C12-4568-913C-DDBB3A416E58}" type="datetimeFigureOut">
              <a:rPr lang="en-GB" smtClean="0"/>
              <a:t>29/09/2025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CE051A-F345-41DE-B89A-7C65059997CF}" type="slidenum">
              <a:rPr lang="en-GB" smtClean="0"/>
              <a:t>‹#›</a:t>
            </a:fld>
            <a:endParaRPr lang="en-GB"/>
          </a:p>
        </p:txBody>
      </p:sp>
    </p:spTree>
    <p:extLst>
      <p:ext uri="{BB962C8B-B14F-4D97-AF65-F5344CB8AC3E}">
        <p14:creationId xmlns:p14="http://schemas.microsoft.com/office/powerpoint/2010/main" val="17350990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sv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4906370-1564-49FA-A802-58546B392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outdoor, water, bird, flock&#10;&#10;Description automatically generated">
            <a:extLst>
              <a:ext uri="{FF2B5EF4-FFF2-40B4-BE49-F238E27FC236}">
                <a16:creationId xmlns:a16="http://schemas.microsoft.com/office/drawing/2014/main" id="{82F752B7-0F35-423A-A022-6FC4D410BB48}"/>
              </a:ext>
            </a:extLst>
          </p:cNvPr>
          <p:cNvPicPr>
            <a:picLocks noChangeAspect="1"/>
          </p:cNvPicPr>
          <p:nvPr/>
        </p:nvPicPr>
        <p:blipFill rotWithShape="1">
          <a:blip r:embed="rId2">
            <a:alphaModFix amt="55000"/>
          </a:blip>
          <a:srcRect t="15730"/>
          <a:stretch/>
        </p:blipFill>
        <p:spPr>
          <a:xfrm>
            <a:off x="20" y="1"/>
            <a:ext cx="12191980" cy="6857999"/>
          </a:xfrm>
          <a:prstGeom prst="rect">
            <a:avLst/>
          </a:prstGeom>
        </p:spPr>
      </p:pic>
      <p:sp>
        <p:nvSpPr>
          <p:cNvPr id="16" name="Oval 15">
            <a:extLst>
              <a:ext uri="{FF2B5EF4-FFF2-40B4-BE49-F238E27FC236}">
                <a16:creationId xmlns:a16="http://schemas.microsoft.com/office/drawing/2014/main" id="{EF640709-BDFD-453B-B75D-6212E7A87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1500" y="370600"/>
            <a:ext cx="5923842" cy="5923842"/>
          </a:xfrm>
          <a:prstGeom prst="ellipse">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577192" y="1032483"/>
            <a:ext cx="5037616" cy="3874054"/>
          </a:xfrm>
        </p:spPr>
        <p:txBody>
          <a:bodyPr>
            <a:normAutofit/>
          </a:bodyPr>
          <a:lstStyle/>
          <a:p>
            <a:r>
              <a:rPr lang="en-GB"/>
              <a:t>Level 6 </a:t>
            </a:r>
            <a:br>
              <a:rPr lang="en-GB"/>
            </a:br>
            <a:r>
              <a:rPr lang="en-GB"/>
              <a:t>ADPA6000</a:t>
            </a:r>
            <a:br>
              <a:rPr lang="en-GB"/>
            </a:br>
            <a:r>
              <a:rPr lang="en-GB"/>
              <a:t>Independent Project</a:t>
            </a:r>
          </a:p>
        </p:txBody>
      </p:sp>
      <p:sp>
        <p:nvSpPr>
          <p:cNvPr id="18" name="Arc 17">
            <a:extLst>
              <a:ext uri="{FF2B5EF4-FFF2-40B4-BE49-F238E27FC236}">
                <a16:creationId xmlns:a16="http://schemas.microsoft.com/office/drawing/2014/main" id="{B4019478-3FDC-438C-8848-1D7DA864A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366740" flipV="1">
            <a:off x="2607299" y="8363"/>
            <a:ext cx="6816262" cy="6816262"/>
          </a:xfrm>
          <a:prstGeom prst="arc">
            <a:avLst>
              <a:gd name="adj1" fmla="val 16200000"/>
              <a:gd name="adj2" fmla="val 20401595"/>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0" name="Oval 19">
            <a:extLst>
              <a:ext uri="{FF2B5EF4-FFF2-40B4-BE49-F238E27FC236}">
                <a16:creationId xmlns:a16="http://schemas.microsoft.com/office/drawing/2014/main" id="{FE406479-1D57-4209-B128-3C8174624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3400" y="4609861"/>
            <a:ext cx="873032" cy="84934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62106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US"/>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US"/>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US"/>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US"/>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US"/>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US"/>
            </a:p>
          </p:txBody>
        </p:sp>
      </p:grpSp>
      <p:sp>
        <p:nvSpPr>
          <p:cNvPr id="2" name="Title 1">
            <a:extLst>
              <a:ext uri="{FF2B5EF4-FFF2-40B4-BE49-F238E27FC236}">
                <a16:creationId xmlns:a16="http://schemas.microsoft.com/office/drawing/2014/main" id="{9BB9190C-6EE9-724F-A5EE-5174397DE507}"/>
              </a:ext>
            </a:extLst>
          </p:cNvPr>
          <p:cNvSpPr>
            <a:spLocks noGrp="1"/>
          </p:cNvSpPr>
          <p:nvPr>
            <p:ph type="title"/>
          </p:nvPr>
        </p:nvSpPr>
        <p:spPr>
          <a:xfrm>
            <a:off x="535020" y="685800"/>
            <a:ext cx="2780271" cy="5105400"/>
          </a:xfrm>
        </p:spPr>
        <p:txBody>
          <a:bodyPr>
            <a:normAutofit/>
          </a:bodyPr>
          <a:lstStyle/>
          <a:p>
            <a:r>
              <a:rPr lang="en-US" sz="4000">
                <a:solidFill>
                  <a:srgbClr val="FFFFFF"/>
                </a:solidFill>
              </a:rPr>
              <a:t>Your Practical Portfolio Project</a:t>
            </a:r>
          </a:p>
        </p:txBody>
      </p:sp>
      <p:graphicFrame>
        <p:nvGraphicFramePr>
          <p:cNvPr id="5" name="Content Placeholder 2">
            <a:extLst>
              <a:ext uri="{FF2B5EF4-FFF2-40B4-BE49-F238E27FC236}">
                <a16:creationId xmlns:a16="http://schemas.microsoft.com/office/drawing/2014/main" id="{E78486A4-8B03-4107-BD7A-B00B39F3189C}"/>
              </a:ext>
            </a:extLst>
          </p:cNvPr>
          <p:cNvGraphicFramePr>
            <a:graphicFrameLocks noGrp="1"/>
          </p:cNvGraphicFramePr>
          <p:nvPr>
            <p:ph idx="1"/>
            <p:extLst>
              <p:ext uri="{D42A27DB-BD31-4B8C-83A1-F6EECF244321}">
                <p14:modId xmlns:p14="http://schemas.microsoft.com/office/powerpoint/2010/main" val="129855048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1943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US"/>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US"/>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US"/>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US"/>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US"/>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US"/>
            </a:p>
          </p:txBody>
        </p:sp>
      </p:grpSp>
      <p:sp>
        <p:nvSpPr>
          <p:cNvPr id="2" name="Title 1">
            <a:extLst>
              <a:ext uri="{FF2B5EF4-FFF2-40B4-BE49-F238E27FC236}">
                <a16:creationId xmlns:a16="http://schemas.microsoft.com/office/drawing/2014/main" id="{81A2825A-1C39-204F-89D6-60F6E0851FEA}"/>
              </a:ext>
            </a:extLst>
          </p:cNvPr>
          <p:cNvSpPr>
            <a:spLocks noGrp="1"/>
          </p:cNvSpPr>
          <p:nvPr>
            <p:ph type="title"/>
          </p:nvPr>
        </p:nvSpPr>
        <p:spPr>
          <a:xfrm>
            <a:off x="535020" y="685800"/>
            <a:ext cx="2780271" cy="5105400"/>
          </a:xfrm>
        </p:spPr>
        <p:txBody>
          <a:bodyPr>
            <a:normAutofit/>
          </a:bodyPr>
          <a:lstStyle/>
          <a:p>
            <a:r>
              <a:rPr lang="en-US" sz="4000">
                <a:solidFill>
                  <a:srgbClr val="FFFFFF"/>
                </a:solidFill>
              </a:rPr>
              <a:t>What is it?</a:t>
            </a:r>
          </a:p>
        </p:txBody>
      </p:sp>
      <p:graphicFrame>
        <p:nvGraphicFramePr>
          <p:cNvPr id="5" name="Content Placeholder 2">
            <a:extLst>
              <a:ext uri="{FF2B5EF4-FFF2-40B4-BE49-F238E27FC236}">
                <a16:creationId xmlns:a16="http://schemas.microsoft.com/office/drawing/2014/main" id="{E2CBC639-D522-46CA-B4AE-04DB8EFE099E}"/>
              </a:ext>
            </a:extLst>
          </p:cNvPr>
          <p:cNvGraphicFramePr>
            <a:graphicFrameLocks noGrp="1"/>
          </p:cNvGraphicFramePr>
          <p:nvPr>
            <p:ph idx="1"/>
            <p:extLst>
              <p:ext uri="{D42A27DB-BD31-4B8C-83A1-F6EECF244321}">
                <p14:modId xmlns:p14="http://schemas.microsoft.com/office/powerpoint/2010/main" val="1996463897"/>
              </p:ext>
            </p:extLst>
          </p:nvPr>
        </p:nvGraphicFramePr>
        <p:xfrm>
          <a:off x="5010150" y="709863"/>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94940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316629" y="733055"/>
            <a:ext cx="7569706" cy="1288238"/>
          </a:xfrm>
        </p:spPr>
        <p:txBody>
          <a:bodyPr anchor="ctr">
            <a:normAutofit fontScale="90000"/>
          </a:bodyPr>
          <a:lstStyle/>
          <a:p>
            <a:pPr algn="ctr"/>
            <a:br>
              <a:rPr lang="en-GB" sz="7300"/>
            </a:br>
            <a:r>
              <a:rPr lang="en-GB" sz="7300"/>
              <a:t>Module Aim</a:t>
            </a:r>
            <a:br>
              <a:rPr lang="en-GB" sz="4100"/>
            </a:br>
            <a:endParaRPr lang="en-GB" sz="4100"/>
          </a:p>
        </p:txBody>
      </p:sp>
      <p:sp>
        <p:nvSpPr>
          <p:cNvPr id="3" name="Content Placeholder 2"/>
          <p:cNvSpPr>
            <a:spLocks noGrp="1"/>
          </p:cNvSpPr>
          <p:nvPr>
            <p:ph idx="1"/>
          </p:nvPr>
        </p:nvSpPr>
        <p:spPr>
          <a:xfrm>
            <a:off x="2132677" y="2023037"/>
            <a:ext cx="7860863" cy="4682289"/>
          </a:xfrm>
        </p:spPr>
        <p:txBody>
          <a:bodyPr vert="horz" lIns="91440" tIns="45720" rIns="91440" bIns="45720" rtlCol="0" anchor="t">
            <a:noAutofit/>
          </a:bodyPr>
          <a:lstStyle/>
          <a:p>
            <a:pPr marL="0" lvl="0" indent="0">
              <a:buNone/>
            </a:pPr>
            <a:r>
              <a:rPr lang="en-GB" sz="3200"/>
              <a:t>Aim:</a:t>
            </a:r>
            <a:endParaRPr lang="en-GB" sz="3200">
              <a:ea typeface="Calibri"/>
              <a:cs typeface="Calibri"/>
            </a:endParaRPr>
          </a:p>
          <a:p>
            <a:pPr lvl="0"/>
            <a:r>
              <a:rPr lang="en-GB" sz="3200"/>
              <a:t>To develop the ability of students to engage critically and innovatively with theory and/or practice relevant to their studied subject areas in order to </a:t>
            </a:r>
            <a:r>
              <a:rPr lang="en-GB" sz="3200" b="1"/>
              <a:t>produce a discipline specific </a:t>
            </a:r>
            <a:r>
              <a:rPr lang="en-GB" sz="3200"/>
              <a:t>in-depth project.</a:t>
            </a:r>
            <a:endParaRPr lang="en-GB" sz="3200">
              <a:ea typeface="Calibri"/>
              <a:cs typeface="Calibri"/>
            </a:endParaRPr>
          </a:p>
          <a:p>
            <a:pPr marL="0" lvl="0" indent="0">
              <a:buNone/>
            </a:pPr>
            <a:endParaRPr lang="en-GB" sz="2400"/>
          </a:p>
          <a:p>
            <a:pPr marL="0" lvl="0" indent="0" algn="ctr">
              <a:buNone/>
            </a:pPr>
            <a:endParaRPr lang="en-GB" sz="2400">
              <a:ea typeface="Calibri" panose="020F0502020204030204"/>
              <a:cs typeface="Calibri" panose="020F0502020204030204"/>
            </a:endParaRPr>
          </a:p>
          <a:p>
            <a:pPr marL="0" indent="0">
              <a:buNone/>
            </a:pPr>
            <a:endParaRPr lang="en-GB" sz="2400"/>
          </a:p>
        </p:txBody>
      </p:sp>
    </p:spTree>
    <p:extLst>
      <p:ext uri="{BB962C8B-B14F-4D97-AF65-F5344CB8AC3E}">
        <p14:creationId xmlns:p14="http://schemas.microsoft.com/office/powerpoint/2010/main" val="269455269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311147" y="706071"/>
            <a:ext cx="7569706" cy="1288238"/>
          </a:xfrm>
        </p:spPr>
        <p:txBody>
          <a:bodyPr anchor="ctr">
            <a:normAutofit fontScale="90000"/>
          </a:bodyPr>
          <a:lstStyle/>
          <a:p>
            <a:pPr algn="ctr"/>
            <a:r>
              <a:rPr lang="en-GB" sz="7300"/>
              <a:t>Keywords....</a:t>
            </a:r>
            <a:br>
              <a:rPr lang="en-GB" sz="4100"/>
            </a:br>
            <a:endParaRPr lang="en-GB" sz="4100"/>
          </a:p>
        </p:txBody>
      </p:sp>
      <p:sp>
        <p:nvSpPr>
          <p:cNvPr id="3" name="Content Placeholder 2"/>
          <p:cNvSpPr>
            <a:spLocks noGrp="1"/>
          </p:cNvSpPr>
          <p:nvPr>
            <p:ph idx="1"/>
          </p:nvPr>
        </p:nvSpPr>
        <p:spPr>
          <a:xfrm>
            <a:off x="2165569" y="1299411"/>
            <a:ext cx="7860863" cy="4682289"/>
          </a:xfrm>
        </p:spPr>
        <p:txBody>
          <a:bodyPr anchor="t">
            <a:normAutofit/>
          </a:bodyPr>
          <a:lstStyle/>
          <a:p>
            <a:pPr marL="0" lvl="0" indent="0">
              <a:buNone/>
            </a:pPr>
            <a:endParaRPr lang="en-GB" sz="3200">
              <a:ea typeface="Calibri"/>
              <a:cs typeface="Calibri"/>
            </a:endParaRPr>
          </a:p>
          <a:p>
            <a:pPr marL="0" indent="0">
              <a:buNone/>
            </a:pPr>
            <a:endParaRPr lang="en-GB" sz="3200"/>
          </a:p>
          <a:p>
            <a:pPr marL="457200" indent="-457200">
              <a:buAutoNum type="arabicPeriod"/>
            </a:pPr>
            <a:r>
              <a:rPr lang="en-GB" sz="3200"/>
              <a:t>'….. engage critically and innovatively …....'</a:t>
            </a:r>
            <a:endParaRPr lang="en-GB" sz="3200">
              <a:ea typeface="Calibri" panose="020F0502020204030204"/>
              <a:cs typeface="Calibri" panose="020F0502020204030204"/>
            </a:endParaRPr>
          </a:p>
          <a:p>
            <a:pPr marL="457200" indent="-457200">
              <a:buAutoNum type="arabicPeriod"/>
            </a:pPr>
            <a:endParaRPr lang="en-GB" sz="3200"/>
          </a:p>
          <a:p>
            <a:pPr marL="457200" lvl="0" indent="-457200">
              <a:buAutoNum type="arabicPeriod"/>
            </a:pPr>
            <a:r>
              <a:rPr lang="en-GB" sz="3200"/>
              <a:t>‘……Discipline specific project…..’</a:t>
            </a:r>
            <a:endParaRPr lang="en-GB" sz="3200">
              <a:ea typeface="Calibri"/>
              <a:cs typeface="Calibri"/>
            </a:endParaRPr>
          </a:p>
          <a:p>
            <a:pPr marL="0" indent="0">
              <a:buNone/>
            </a:pPr>
            <a:endParaRPr lang="en-GB" sz="3200"/>
          </a:p>
          <a:p>
            <a:pPr marL="0" indent="0">
              <a:buNone/>
            </a:pPr>
            <a:endParaRPr lang="en-GB" sz="3200">
              <a:ea typeface="Calibri" panose="020F0502020204030204"/>
              <a:cs typeface="Calibri" panose="020F0502020204030204"/>
            </a:endParaRPr>
          </a:p>
          <a:p>
            <a:pPr marL="0" indent="0">
              <a:buNone/>
            </a:pPr>
            <a:endParaRPr lang="en-GB" sz="3200"/>
          </a:p>
        </p:txBody>
      </p:sp>
    </p:spTree>
    <p:extLst>
      <p:ext uri="{BB962C8B-B14F-4D97-AF65-F5344CB8AC3E}">
        <p14:creationId xmlns:p14="http://schemas.microsoft.com/office/powerpoint/2010/main" val="309944509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71262" y="656307"/>
            <a:ext cx="7569706" cy="1288238"/>
          </a:xfrm>
        </p:spPr>
        <p:txBody>
          <a:bodyPr anchor="ctr">
            <a:normAutofit/>
          </a:bodyPr>
          <a:lstStyle/>
          <a:p>
            <a:pPr algn="ctr"/>
            <a:br>
              <a:rPr lang="en-GB" sz="4100"/>
            </a:br>
            <a:endParaRPr lang="en-GB" sz="4100"/>
          </a:p>
        </p:txBody>
      </p:sp>
      <p:sp>
        <p:nvSpPr>
          <p:cNvPr id="3" name="Content Placeholder 2"/>
          <p:cNvSpPr>
            <a:spLocks noGrp="1"/>
          </p:cNvSpPr>
          <p:nvPr>
            <p:ph idx="1"/>
          </p:nvPr>
        </p:nvSpPr>
        <p:spPr>
          <a:xfrm>
            <a:off x="2165569" y="1299411"/>
            <a:ext cx="7860863" cy="4682289"/>
          </a:xfrm>
        </p:spPr>
        <p:txBody>
          <a:bodyPr anchor="t">
            <a:normAutofit/>
          </a:bodyPr>
          <a:lstStyle/>
          <a:p>
            <a:pPr marL="0" indent="0">
              <a:buNone/>
            </a:pPr>
            <a:endParaRPr lang="en-GB" sz="2400">
              <a:latin typeface="Arial"/>
              <a:cs typeface="Arial"/>
            </a:endParaRPr>
          </a:p>
          <a:p>
            <a:pPr marL="0" indent="0">
              <a:buNone/>
            </a:pPr>
            <a:endParaRPr lang="en-GB" sz="2400">
              <a:latin typeface="Arial"/>
              <a:cs typeface="Arial"/>
            </a:endParaRPr>
          </a:p>
          <a:p>
            <a:pPr marL="0" indent="0">
              <a:buNone/>
            </a:pPr>
            <a:r>
              <a:rPr lang="en-GB" sz="2400">
                <a:latin typeface="Arial"/>
                <a:cs typeface="Arial"/>
              </a:rPr>
              <a:t>The student will demonstrate knowledge and skills gained during their course.</a:t>
            </a:r>
            <a:endParaRPr lang="en-GB" sz="2400">
              <a:latin typeface="Arial"/>
              <a:ea typeface="Calibri" panose="020F0502020204030204"/>
              <a:cs typeface="Arial"/>
            </a:endParaRPr>
          </a:p>
          <a:p>
            <a:pPr marL="0" indent="0">
              <a:buNone/>
            </a:pPr>
            <a:endParaRPr lang="en-GB" sz="2400">
              <a:latin typeface="Arial"/>
              <a:cs typeface="Arial"/>
            </a:endParaRPr>
          </a:p>
          <a:p>
            <a:pPr marL="0" indent="0">
              <a:buNone/>
            </a:pPr>
            <a:r>
              <a:rPr lang="en-GB" sz="2400">
                <a:latin typeface="Arial"/>
                <a:cs typeface="Arial"/>
              </a:rPr>
              <a:t>The project will give the student the opportunity to showcase their skills, research, knowledge and understanding</a:t>
            </a:r>
            <a:endParaRPr lang="en-GB">
              <a:ea typeface="Calibri" panose="020F0502020204030204"/>
              <a:cs typeface="Calibri" panose="020F0502020204030204"/>
            </a:endParaRPr>
          </a:p>
          <a:p>
            <a:pPr marL="457200" lvl="0" indent="-457200">
              <a:buAutoNum type="arabicPeriod"/>
            </a:pPr>
            <a:endParaRPr lang="en-GB"/>
          </a:p>
          <a:p>
            <a:pPr marL="0" indent="0">
              <a:buNone/>
            </a:pPr>
            <a:endParaRPr lang="en-GB" sz="2400"/>
          </a:p>
          <a:p>
            <a:pPr marL="0" indent="0">
              <a:buNone/>
            </a:pPr>
            <a:endParaRPr lang="en-GB" sz="2400">
              <a:ea typeface="Calibri" panose="020F0502020204030204"/>
              <a:cs typeface="Calibri" panose="020F0502020204030204"/>
            </a:endParaRPr>
          </a:p>
          <a:p>
            <a:pPr marL="0" indent="0">
              <a:buNone/>
            </a:pPr>
            <a:endParaRPr lang="en-GB" sz="2400"/>
          </a:p>
        </p:txBody>
      </p:sp>
      <p:sp>
        <p:nvSpPr>
          <p:cNvPr id="4" name="TextBox 3">
            <a:extLst>
              <a:ext uri="{FF2B5EF4-FFF2-40B4-BE49-F238E27FC236}">
                <a16:creationId xmlns:a16="http://schemas.microsoft.com/office/drawing/2014/main" id="{D2F15B85-77AC-7392-83DE-21DBBCE57677}"/>
              </a:ext>
            </a:extLst>
          </p:cNvPr>
          <p:cNvSpPr txBox="1"/>
          <p:nvPr/>
        </p:nvSpPr>
        <p:spPr>
          <a:xfrm>
            <a:off x="4484287" y="394704"/>
            <a:ext cx="321246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dirty="0">
                <a:cs typeface="Calibri"/>
              </a:rPr>
              <a:t>Expectations</a:t>
            </a:r>
            <a:endParaRPr lang="en-US" sz="4000" dirty="0"/>
          </a:p>
        </p:txBody>
      </p:sp>
    </p:spTree>
    <p:extLst>
      <p:ext uri="{BB962C8B-B14F-4D97-AF65-F5344CB8AC3E}">
        <p14:creationId xmlns:p14="http://schemas.microsoft.com/office/powerpoint/2010/main" val="138690870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417FA25-3BA5-443F-B62B-FAB3098799FC}"/>
              </a:ext>
            </a:extLst>
          </p:cNvPr>
          <p:cNvPicPr>
            <a:picLocks noChangeAspect="1"/>
          </p:cNvPicPr>
          <p:nvPr/>
        </p:nvPicPr>
        <p:blipFill rotWithShape="1">
          <a:blip r:embed="rId2">
            <a:alphaModFix amt="35000"/>
          </a:blip>
          <a:srcRect t="8537"/>
          <a:stretch/>
        </p:blipFill>
        <p:spPr>
          <a:xfrm>
            <a:off x="-14514" y="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GB">
                <a:solidFill>
                  <a:srgbClr val="FFFFFF"/>
                </a:solidFill>
              </a:rPr>
              <a:t>Learning Outcomes</a:t>
            </a:r>
          </a:p>
        </p:txBody>
      </p:sp>
      <p:sp>
        <p:nvSpPr>
          <p:cNvPr id="3" name="Content Placeholder 2"/>
          <p:cNvSpPr>
            <a:spLocks noGrp="1"/>
          </p:cNvSpPr>
          <p:nvPr>
            <p:ph idx="1"/>
          </p:nvPr>
        </p:nvSpPr>
        <p:spPr>
          <a:xfrm>
            <a:off x="838200" y="1291771"/>
            <a:ext cx="10515600" cy="4891315"/>
          </a:xfrm>
        </p:spPr>
        <p:txBody>
          <a:bodyPr>
            <a:normAutofit/>
          </a:bodyPr>
          <a:lstStyle/>
          <a:p>
            <a:pPr lvl="0"/>
            <a:endParaRPr lang="en-GB" sz="2000">
              <a:solidFill>
                <a:srgbClr val="FFFFFF"/>
              </a:solidFill>
            </a:endParaRPr>
          </a:p>
          <a:p>
            <a:pPr lvl="0"/>
            <a:r>
              <a:rPr lang="en-GB" sz="2000">
                <a:solidFill>
                  <a:srgbClr val="FFFFFF"/>
                </a:solidFill>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a:t>
            </a:r>
          </a:p>
          <a:p>
            <a:pPr marL="0" lvl="0" indent="0">
              <a:buNone/>
            </a:pPr>
            <a:endParaRPr lang="en-GB" sz="2000">
              <a:solidFill>
                <a:srgbClr val="FFFFFF"/>
              </a:solidFill>
            </a:endParaRPr>
          </a:p>
          <a:p>
            <a:pPr lvl="0"/>
            <a:r>
              <a:rPr lang="en-GB" sz="2000">
                <a:solidFill>
                  <a:srgbClr val="FFFFFF"/>
                </a:solidFill>
              </a:rPr>
              <a:t>Evidence in-depth knowledge and critical understanding of principles necessary to underpin their education within their chosen field of study and problem solving techniques applicable to this. </a:t>
            </a:r>
          </a:p>
          <a:p>
            <a:pPr marL="0" lvl="0" indent="0">
              <a:buNone/>
            </a:pPr>
            <a:endParaRPr lang="en-GB" sz="2000">
              <a:solidFill>
                <a:srgbClr val="FFFFFF"/>
              </a:solidFill>
            </a:endParaRPr>
          </a:p>
          <a:p>
            <a:pPr lvl="0"/>
            <a:r>
              <a:rPr lang="en-GB" sz="2000">
                <a:solidFill>
                  <a:srgbClr val="FFFFFF"/>
                </a:solidFill>
              </a:rPr>
              <a:t>Evidence independence of thought and critical evaluation in the production of an independent piece of work, demonstrating transferable skills through exercising initiative and personal responsibility in planning own learning and self-management.</a:t>
            </a:r>
          </a:p>
          <a:p>
            <a:pPr marL="0" lvl="0" indent="0">
              <a:buNone/>
            </a:pPr>
            <a:endParaRPr lang="en-GB" sz="2000">
              <a:solidFill>
                <a:srgbClr val="FFFFFF"/>
              </a:solidFill>
            </a:endParaRPr>
          </a:p>
          <a:p>
            <a:pPr lvl="0"/>
            <a:r>
              <a:rPr lang="en-GB" sz="2000">
                <a:solidFill>
                  <a:srgbClr val="FFFFFF"/>
                </a:solidFill>
              </a:rPr>
              <a:t>Organise their knowledge and learning through use of a range of media, and present their work appropriately in a manner that can be understood by specialist and non-specialist audiences. </a:t>
            </a:r>
          </a:p>
          <a:p>
            <a:endParaRPr lang="en-GB" sz="2000">
              <a:solidFill>
                <a:srgbClr val="FFFFFF"/>
              </a:solidFill>
            </a:endParaRPr>
          </a:p>
        </p:txBody>
      </p:sp>
    </p:spTree>
    <p:extLst>
      <p:ext uri="{BB962C8B-B14F-4D97-AF65-F5344CB8AC3E}">
        <p14:creationId xmlns:p14="http://schemas.microsoft.com/office/powerpoint/2010/main" val="184857593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92623-0AC1-6543-80D9-7D19D62AD52E}"/>
              </a:ext>
            </a:extLst>
          </p:cNvPr>
          <p:cNvSpPr>
            <a:spLocks noGrp="1"/>
          </p:cNvSpPr>
          <p:nvPr>
            <p:ph type="title"/>
          </p:nvPr>
        </p:nvSpPr>
        <p:spPr>
          <a:xfrm>
            <a:off x="6289158" y="803325"/>
            <a:ext cx="5259707" cy="1325563"/>
          </a:xfrm>
        </p:spPr>
        <p:txBody>
          <a:bodyPr>
            <a:normAutofit/>
          </a:bodyPr>
          <a:lstStyle/>
          <a:p>
            <a:pPr algn="ctr"/>
            <a:r>
              <a:rPr lang="en-US"/>
              <a:t>Don’t Panic!!!</a:t>
            </a:r>
          </a:p>
        </p:txBody>
      </p:sp>
      <p:sp>
        <p:nvSpPr>
          <p:cNvPr id="10" name="Freeform: Shape 9">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diagram&#10;&#10;Description automatically generated">
            <a:extLst>
              <a:ext uri="{FF2B5EF4-FFF2-40B4-BE49-F238E27FC236}">
                <a16:creationId xmlns:a16="http://schemas.microsoft.com/office/drawing/2014/main" id="{421C0F0F-F930-8C40-B3D7-2E8F4056BB68}"/>
              </a:ext>
            </a:extLst>
          </p:cNvPr>
          <p:cNvPicPr>
            <a:picLocks noChangeAspect="1"/>
          </p:cNvPicPr>
          <p:nvPr/>
        </p:nvPicPr>
        <p:blipFill rotWithShape="1">
          <a:blip r:embed="rId2">
            <a:extLst>
              <a:ext uri="{28A0092B-C50C-407E-A947-70E740481C1C}">
                <a14:useLocalDpi xmlns:a14="http://schemas.microsoft.com/office/drawing/2010/main" val="0"/>
              </a:ext>
            </a:extLst>
          </a:blip>
          <a:srcRect l="10208" r="12506" b="1"/>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0B43386A-4826-6744-895A-AA9E5C9041AE}"/>
              </a:ext>
            </a:extLst>
          </p:cNvPr>
          <p:cNvSpPr>
            <a:spLocks noGrp="1"/>
          </p:cNvSpPr>
          <p:nvPr>
            <p:ph idx="1"/>
          </p:nvPr>
        </p:nvSpPr>
        <p:spPr>
          <a:xfrm>
            <a:off x="6289158" y="2279018"/>
            <a:ext cx="5259714" cy="3375920"/>
          </a:xfrm>
        </p:spPr>
        <p:txBody>
          <a:bodyPr anchor="t">
            <a:normAutofit/>
          </a:bodyPr>
          <a:lstStyle/>
          <a:p>
            <a:pPr marL="0" indent="0" algn="ctr">
              <a:buNone/>
            </a:pPr>
            <a:r>
              <a:rPr lang="en-US"/>
              <a:t>Let’s break the Learning Outcomes down.</a:t>
            </a:r>
          </a:p>
          <a:p>
            <a:pPr marL="0" indent="0" algn="ctr">
              <a:buNone/>
            </a:pPr>
            <a:endParaRPr lang="en-US"/>
          </a:p>
          <a:p>
            <a:pPr marL="0" indent="0" algn="ctr">
              <a:buNone/>
            </a:pPr>
            <a:r>
              <a:rPr lang="en-US"/>
              <a:t>What do they mean?</a:t>
            </a:r>
          </a:p>
        </p:txBody>
      </p:sp>
    </p:spTree>
    <p:extLst>
      <p:ext uri="{BB962C8B-B14F-4D97-AF65-F5344CB8AC3E}">
        <p14:creationId xmlns:p14="http://schemas.microsoft.com/office/powerpoint/2010/main" val="135161507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57555-1CB0-634C-82E1-1CF48F13097F}"/>
              </a:ext>
            </a:extLst>
          </p:cNvPr>
          <p:cNvSpPr>
            <a:spLocks noGrp="1"/>
          </p:cNvSpPr>
          <p:nvPr>
            <p:ph type="title"/>
          </p:nvPr>
        </p:nvSpPr>
        <p:spPr/>
        <p:txBody>
          <a:bodyPr>
            <a:normAutofit/>
          </a:bodyPr>
          <a:lstStyle/>
          <a:p>
            <a:pPr algn="ctr"/>
            <a:r>
              <a:rPr lang="en-GB" sz="2000">
                <a:latin typeface="+mn-lt"/>
              </a:rPr>
              <a:t>1: Demonstrate intellectual skills in the </a:t>
            </a:r>
            <a:r>
              <a:rPr lang="en-GB" sz="2000" b="1">
                <a:latin typeface="+mn-lt"/>
              </a:rPr>
              <a:t>identification of an appropriate topic</a:t>
            </a:r>
            <a:r>
              <a:rPr lang="en-GB" sz="2000">
                <a:latin typeface="+mn-lt"/>
              </a:rPr>
              <a:t>, problem or challenge for investigation </a:t>
            </a:r>
            <a:r>
              <a:rPr lang="en-GB" sz="2000" b="1">
                <a:latin typeface="+mn-lt"/>
              </a:rPr>
              <a:t>pertinent to</a:t>
            </a:r>
            <a:r>
              <a:rPr lang="en-GB" sz="2000">
                <a:latin typeface="+mn-lt"/>
              </a:rPr>
              <a:t> </a:t>
            </a:r>
            <a:r>
              <a:rPr lang="en-GB" sz="2000" b="1">
                <a:latin typeface="+mn-lt"/>
              </a:rPr>
              <a:t>their field of study </a:t>
            </a:r>
            <a:r>
              <a:rPr lang="en-GB" sz="2000">
                <a:latin typeface="+mn-lt"/>
              </a:rPr>
              <a:t>and formulate </a:t>
            </a:r>
            <a:r>
              <a:rPr lang="en-GB" sz="2000" b="1">
                <a:latin typeface="+mn-lt"/>
              </a:rPr>
              <a:t>a suitable plan for further research </a:t>
            </a:r>
            <a:r>
              <a:rPr lang="en-GB" sz="2000">
                <a:latin typeface="+mn-lt"/>
              </a:rPr>
              <a:t>utilising </a:t>
            </a:r>
            <a:r>
              <a:rPr lang="en-GB" sz="2000" b="1">
                <a:latin typeface="+mn-lt"/>
              </a:rPr>
              <a:t>relevant investigative methods </a:t>
            </a:r>
            <a:r>
              <a:rPr lang="en-GB" sz="2000">
                <a:latin typeface="+mn-lt"/>
              </a:rPr>
              <a:t>in order to produce a response.</a:t>
            </a:r>
            <a:br>
              <a:rPr lang="en-GB" sz="2000"/>
            </a:br>
            <a:endParaRPr lang="en-US" sz="2000"/>
          </a:p>
        </p:txBody>
      </p:sp>
      <p:graphicFrame>
        <p:nvGraphicFramePr>
          <p:cNvPr id="20" name="Content Placeholder 2">
            <a:extLst>
              <a:ext uri="{FF2B5EF4-FFF2-40B4-BE49-F238E27FC236}">
                <a16:creationId xmlns:a16="http://schemas.microsoft.com/office/drawing/2014/main" id="{616432BB-F6EE-45DF-9C33-2B19B983C9E2}"/>
              </a:ext>
            </a:extLst>
          </p:cNvPr>
          <p:cNvGraphicFramePr>
            <a:graphicFrameLocks noGrp="1"/>
          </p:cNvGraphicFramePr>
          <p:nvPr>
            <p:ph idx="1"/>
            <p:extLst>
              <p:ext uri="{D42A27DB-BD31-4B8C-83A1-F6EECF244321}">
                <p14:modId xmlns:p14="http://schemas.microsoft.com/office/powerpoint/2010/main" val="3997836452"/>
              </p:ext>
            </p:extLst>
          </p:nvPr>
        </p:nvGraphicFramePr>
        <p:xfrm>
          <a:off x="838200" y="1404730"/>
          <a:ext cx="10515600" cy="50881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650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18C876-BA18-A045-8508-9ADBCD251423}"/>
              </a:ext>
            </a:extLst>
          </p:cNvPr>
          <p:cNvSpPr>
            <a:spLocks noGrp="1"/>
          </p:cNvSpPr>
          <p:nvPr>
            <p:ph type="title"/>
          </p:nvPr>
        </p:nvSpPr>
        <p:spPr>
          <a:xfrm>
            <a:off x="838200" y="557188"/>
            <a:ext cx="10515600" cy="1133499"/>
          </a:xfrm>
        </p:spPr>
        <p:txBody>
          <a:bodyPr>
            <a:normAutofit fontScale="90000"/>
          </a:bodyPr>
          <a:lstStyle/>
          <a:p>
            <a:pPr algn="ctr"/>
            <a:r>
              <a:rPr lang="en-GB" sz="2400">
                <a:latin typeface="+mn-lt"/>
              </a:rPr>
              <a:t>2: </a:t>
            </a:r>
            <a:r>
              <a:rPr lang="en-GB" sz="2400" b="1">
                <a:latin typeface="+mn-lt"/>
              </a:rPr>
              <a:t>Evidence in-depth knowledge and critical understanding of principles </a:t>
            </a:r>
            <a:r>
              <a:rPr lang="en-GB" sz="2400">
                <a:latin typeface="+mn-lt"/>
              </a:rPr>
              <a:t>necessary to underpin their education within their </a:t>
            </a:r>
            <a:r>
              <a:rPr lang="en-GB" sz="2400" b="1">
                <a:latin typeface="+mn-lt"/>
              </a:rPr>
              <a:t>chosen field of study </a:t>
            </a:r>
            <a:r>
              <a:rPr lang="en-GB" sz="2400">
                <a:latin typeface="+mn-lt"/>
              </a:rPr>
              <a:t>and </a:t>
            </a:r>
            <a:r>
              <a:rPr lang="en-GB" sz="2400" b="1">
                <a:latin typeface="+mn-lt"/>
              </a:rPr>
              <a:t>problem solving techniques </a:t>
            </a:r>
            <a:r>
              <a:rPr lang="en-GB" sz="2400">
                <a:latin typeface="+mn-lt"/>
              </a:rPr>
              <a:t>applicable to this.</a:t>
            </a:r>
            <a:r>
              <a:rPr lang="en-GB" sz="1700">
                <a:latin typeface="+mn-lt"/>
              </a:rPr>
              <a:t> </a:t>
            </a:r>
            <a:br>
              <a:rPr lang="en-GB" sz="1700"/>
            </a:br>
            <a:endParaRPr lang="en-US" sz="1700"/>
          </a:p>
        </p:txBody>
      </p:sp>
      <p:graphicFrame>
        <p:nvGraphicFramePr>
          <p:cNvPr id="5" name="Content Placeholder 2">
            <a:extLst>
              <a:ext uri="{FF2B5EF4-FFF2-40B4-BE49-F238E27FC236}">
                <a16:creationId xmlns:a16="http://schemas.microsoft.com/office/drawing/2014/main" id="{B7AD724B-D2CC-4F71-87D1-3576431DFBDC}"/>
              </a:ext>
            </a:extLst>
          </p:cNvPr>
          <p:cNvGraphicFramePr>
            <a:graphicFrameLocks noGrp="1"/>
          </p:cNvGraphicFramePr>
          <p:nvPr>
            <p:ph idx="1"/>
            <p:extLst>
              <p:ext uri="{D42A27DB-BD31-4B8C-83A1-F6EECF244321}">
                <p14:modId xmlns:p14="http://schemas.microsoft.com/office/powerpoint/2010/main" val="1543654989"/>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02476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B8A20-C849-6340-AE09-127B66E96E82}"/>
              </a:ext>
            </a:extLst>
          </p:cNvPr>
          <p:cNvSpPr>
            <a:spLocks noGrp="1"/>
          </p:cNvSpPr>
          <p:nvPr>
            <p:ph type="title"/>
          </p:nvPr>
        </p:nvSpPr>
        <p:spPr>
          <a:xfrm>
            <a:off x="391378" y="320675"/>
            <a:ext cx="11407487" cy="1325563"/>
          </a:xfrm>
        </p:spPr>
        <p:txBody>
          <a:bodyPr>
            <a:normAutofit fontScale="90000"/>
          </a:bodyPr>
          <a:lstStyle/>
          <a:p>
            <a:pPr algn="ctr"/>
            <a:r>
              <a:rPr lang="en-GB" sz="2400">
                <a:latin typeface="+mn-lt"/>
              </a:rPr>
              <a:t>3: Evidence </a:t>
            </a:r>
            <a:r>
              <a:rPr lang="en-GB" sz="2400" b="1">
                <a:latin typeface="+mn-lt"/>
              </a:rPr>
              <a:t>independence of thought and critical evaluation </a:t>
            </a:r>
            <a:r>
              <a:rPr lang="en-GB" sz="2400">
                <a:latin typeface="+mn-lt"/>
              </a:rPr>
              <a:t>in the production of an independent piece of work, demonstrating transferable skills through </a:t>
            </a:r>
            <a:r>
              <a:rPr lang="en-GB" sz="2400" b="1">
                <a:latin typeface="+mn-lt"/>
              </a:rPr>
              <a:t>exercising initiative and personal responsibility </a:t>
            </a:r>
            <a:r>
              <a:rPr lang="en-GB" sz="2400">
                <a:latin typeface="+mn-lt"/>
              </a:rPr>
              <a:t>in planning own learning and self-management.</a:t>
            </a:r>
            <a:br>
              <a:rPr lang="en-GB" sz="2200">
                <a:solidFill>
                  <a:schemeClr val="accent5"/>
                </a:solidFill>
              </a:rPr>
            </a:br>
            <a:endParaRPr lang="en-US" sz="2200">
              <a:solidFill>
                <a:schemeClr val="accent5"/>
              </a:solidFill>
            </a:endParaRPr>
          </a:p>
        </p:txBody>
      </p:sp>
      <p:graphicFrame>
        <p:nvGraphicFramePr>
          <p:cNvPr id="5" name="Content Placeholder 2">
            <a:extLst>
              <a:ext uri="{FF2B5EF4-FFF2-40B4-BE49-F238E27FC236}">
                <a16:creationId xmlns:a16="http://schemas.microsoft.com/office/drawing/2014/main" id="{FE86C798-229C-4A2B-9DD5-C160AF2BC37A}"/>
              </a:ext>
            </a:extLst>
          </p:cNvPr>
          <p:cNvGraphicFramePr>
            <a:graphicFrameLocks noGrp="1"/>
          </p:cNvGraphicFramePr>
          <p:nvPr>
            <p:ph idx="1"/>
            <p:extLst>
              <p:ext uri="{D42A27DB-BD31-4B8C-83A1-F6EECF244321}">
                <p14:modId xmlns:p14="http://schemas.microsoft.com/office/powerpoint/2010/main" val="939236096"/>
              </p:ext>
            </p:extLst>
          </p:nvPr>
        </p:nvGraphicFramePr>
        <p:xfrm>
          <a:off x="391379" y="1345721"/>
          <a:ext cx="11668349" cy="51916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02859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549B20-E88D-1B43-866E-B36C5F17F585}"/>
              </a:ext>
            </a:extLst>
          </p:cNvPr>
          <p:cNvSpPr>
            <a:spLocks noGrp="1"/>
          </p:cNvSpPr>
          <p:nvPr>
            <p:ph type="title"/>
          </p:nvPr>
        </p:nvSpPr>
        <p:spPr>
          <a:xfrm>
            <a:off x="594360" y="637125"/>
            <a:ext cx="3163824" cy="5256371"/>
          </a:xfrm>
        </p:spPr>
        <p:txBody>
          <a:bodyPr>
            <a:normAutofit/>
          </a:bodyPr>
          <a:lstStyle/>
          <a:p>
            <a:r>
              <a:rPr lang="en-GB" sz="2800">
                <a:solidFill>
                  <a:schemeClr val="bg1"/>
                </a:solidFill>
                <a:latin typeface="+mn-lt"/>
              </a:rPr>
              <a:t>4: Organise their knowledge and learning through use of a </a:t>
            </a:r>
            <a:r>
              <a:rPr lang="en-GB" sz="2800" b="1">
                <a:solidFill>
                  <a:schemeClr val="bg1"/>
                </a:solidFill>
                <a:latin typeface="+mn-lt"/>
              </a:rPr>
              <a:t>range of media and</a:t>
            </a:r>
            <a:r>
              <a:rPr lang="en-GB" sz="2800">
                <a:solidFill>
                  <a:schemeClr val="bg1"/>
                </a:solidFill>
                <a:latin typeface="+mn-lt"/>
              </a:rPr>
              <a:t> </a:t>
            </a:r>
            <a:r>
              <a:rPr lang="en-GB" sz="2800" b="1">
                <a:solidFill>
                  <a:schemeClr val="bg1"/>
                </a:solidFill>
                <a:latin typeface="+mn-lt"/>
              </a:rPr>
              <a:t>present their work appropriately</a:t>
            </a:r>
            <a:r>
              <a:rPr lang="en-GB" sz="2800">
                <a:solidFill>
                  <a:schemeClr val="bg1"/>
                </a:solidFill>
                <a:latin typeface="+mn-lt"/>
              </a:rPr>
              <a:t> in a manner that can be </a:t>
            </a:r>
            <a:r>
              <a:rPr lang="en-GB" sz="2800" b="1">
                <a:solidFill>
                  <a:schemeClr val="bg1"/>
                </a:solidFill>
                <a:latin typeface="+mn-lt"/>
              </a:rPr>
              <a:t>understood by specialist and non-specialist audiences. </a:t>
            </a:r>
            <a:br>
              <a:rPr lang="en-GB" sz="2800">
                <a:solidFill>
                  <a:schemeClr val="bg1"/>
                </a:solidFill>
                <a:latin typeface="+mn-lt"/>
              </a:rPr>
            </a:br>
            <a:endParaRPr lang="en-US" sz="2800">
              <a:solidFill>
                <a:schemeClr val="bg1"/>
              </a:solidFill>
              <a:latin typeface="+mn-lt"/>
            </a:endParaRPr>
          </a:p>
        </p:txBody>
      </p:sp>
      <p:graphicFrame>
        <p:nvGraphicFramePr>
          <p:cNvPr id="5" name="Content Placeholder 2">
            <a:extLst>
              <a:ext uri="{FF2B5EF4-FFF2-40B4-BE49-F238E27FC236}">
                <a16:creationId xmlns:a16="http://schemas.microsoft.com/office/drawing/2014/main" id="{97DAE019-A94E-4C07-A957-0273485D0D92}"/>
              </a:ext>
            </a:extLst>
          </p:cNvPr>
          <p:cNvGraphicFramePr>
            <a:graphicFrameLocks noGrp="1"/>
          </p:cNvGraphicFramePr>
          <p:nvPr>
            <p:ph idx="1"/>
            <p:extLst>
              <p:ext uri="{D42A27DB-BD31-4B8C-83A1-F6EECF244321}">
                <p14:modId xmlns:p14="http://schemas.microsoft.com/office/powerpoint/2010/main" val="3346548915"/>
              </p:ext>
            </p:extLst>
          </p:nvPr>
        </p:nvGraphicFramePr>
        <p:xfrm>
          <a:off x="4517136" y="303591"/>
          <a:ext cx="7242048"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3296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B003D9-3ADC-7D4F-8264-76BDCB89F9B3}"/>
              </a:ext>
            </a:extLst>
          </p:cNvPr>
          <p:cNvSpPr>
            <a:spLocks noGrp="1"/>
          </p:cNvSpPr>
          <p:nvPr>
            <p:ph type="title"/>
          </p:nvPr>
        </p:nvSpPr>
        <p:spPr>
          <a:xfrm>
            <a:off x="2311147" y="84221"/>
            <a:ext cx="7569706" cy="950495"/>
          </a:xfrm>
        </p:spPr>
        <p:txBody>
          <a:bodyPr anchor="ctr">
            <a:normAutofit/>
          </a:bodyPr>
          <a:lstStyle/>
          <a:p>
            <a:pPr algn="ctr"/>
            <a:r>
              <a:rPr lang="en-US"/>
              <a:t>Independent Project elements</a:t>
            </a:r>
          </a:p>
        </p:txBody>
      </p:sp>
      <p:sp>
        <p:nvSpPr>
          <p:cNvPr id="3" name="Content Placeholder 2">
            <a:extLst>
              <a:ext uri="{FF2B5EF4-FFF2-40B4-BE49-F238E27FC236}">
                <a16:creationId xmlns:a16="http://schemas.microsoft.com/office/drawing/2014/main" id="{507FEE15-4438-C84D-AB2B-356505FB58DA}"/>
              </a:ext>
            </a:extLst>
          </p:cNvPr>
          <p:cNvSpPr>
            <a:spLocks noGrp="1"/>
          </p:cNvSpPr>
          <p:nvPr>
            <p:ph idx="1"/>
          </p:nvPr>
        </p:nvSpPr>
        <p:spPr>
          <a:xfrm>
            <a:off x="2165569" y="899886"/>
            <a:ext cx="7860863" cy="5428725"/>
          </a:xfrm>
        </p:spPr>
        <p:txBody>
          <a:bodyPr anchor="t">
            <a:normAutofit fontScale="92500" lnSpcReduction="10000"/>
          </a:bodyPr>
          <a:lstStyle/>
          <a:p>
            <a:pPr marL="0" indent="0" algn="ctr">
              <a:buNone/>
            </a:pPr>
            <a:r>
              <a:rPr lang="en-US" sz="2400" dirty="0"/>
              <a:t>Your project must have three elements to it. </a:t>
            </a:r>
          </a:p>
          <a:p>
            <a:pPr marL="0" indent="0" algn="ctr">
              <a:buNone/>
            </a:pPr>
            <a:r>
              <a:rPr lang="en-US" sz="2400" dirty="0"/>
              <a:t>However, you will have </a:t>
            </a:r>
            <a:r>
              <a:rPr lang="en-US" sz="2400" b="1" u="sng" dirty="0"/>
              <a:t>one overall mark for the module</a:t>
            </a:r>
            <a:r>
              <a:rPr lang="en-US" sz="2400" dirty="0"/>
              <a:t>.</a:t>
            </a:r>
            <a:endParaRPr lang="en-US" dirty="0"/>
          </a:p>
          <a:p>
            <a:pPr marL="514350" indent="-514350">
              <a:buFont typeface="+mj-lt"/>
              <a:buAutoNum type="arabicPeriod"/>
            </a:pPr>
            <a:endParaRPr lang="en-US" sz="2400" dirty="0"/>
          </a:p>
          <a:p>
            <a:pPr marL="514350" indent="-514350">
              <a:buAutoNum type="arabicPeriod"/>
            </a:pPr>
            <a:r>
              <a:rPr lang="en-US" sz="2400" dirty="0"/>
              <a:t>Research and Investigation – 40%</a:t>
            </a:r>
            <a:endParaRPr lang="en-US" sz="2400" dirty="0">
              <a:ea typeface="Calibri"/>
              <a:cs typeface="Calibri"/>
            </a:endParaRPr>
          </a:p>
          <a:p>
            <a:r>
              <a:rPr lang="en-GB" sz="1600" dirty="0"/>
              <a:t>Research and Investigate a subject or idea through which you can demonstrate the core skills of your BA Acting, Set Design or Theatre Design and Production course.  This can also include an exploration of transferable vocational skills as well as any wider discoveries or interests that are relevant and applicable. The output and subject area is to be discussed and agreed with your tutor.</a:t>
            </a:r>
            <a:endParaRPr lang="en-GB" sz="1100" dirty="0"/>
          </a:p>
          <a:p>
            <a:pPr marL="457200" lvl="1" indent="0">
              <a:buNone/>
            </a:pPr>
            <a:endParaRPr lang="en-US" sz="2000" dirty="0"/>
          </a:p>
          <a:p>
            <a:pPr marL="0" indent="0">
              <a:buNone/>
            </a:pPr>
            <a:r>
              <a:rPr lang="en-US" sz="2400" dirty="0"/>
              <a:t>2.    Development, application and collaboration – 40%</a:t>
            </a:r>
            <a:endParaRPr lang="en-US" sz="2400" dirty="0">
              <a:ea typeface="Calibri"/>
              <a:cs typeface="Calibri"/>
            </a:endParaRPr>
          </a:p>
          <a:p>
            <a:r>
              <a:rPr lang="en-GB" sz="1700" dirty="0"/>
              <a:t>From your research and investigative foundation you must  develop, combine and collaboratively explore your ideas in order to demonstrate the practical application of your skillset in order to fully realise and explore your ideas.</a:t>
            </a:r>
            <a:endParaRPr lang="en-GB" sz="1200" dirty="0"/>
          </a:p>
          <a:p>
            <a:pPr marL="457200" lvl="1" indent="0">
              <a:buNone/>
            </a:pPr>
            <a:endParaRPr lang="en-US" sz="2000" dirty="0"/>
          </a:p>
          <a:p>
            <a:pPr marL="0" indent="0">
              <a:buNone/>
            </a:pPr>
            <a:r>
              <a:rPr lang="en-US" sz="2400" dirty="0"/>
              <a:t>3.    Presentation/Practical - 20%</a:t>
            </a:r>
            <a:endParaRPr lang="en-US" sz="2400" dirty="0">
              <a:ea typeface="Calibri"/>
              <a:cs typeface="Calibri"/>
            </a:endParaRPr>
          </a:p>
          <a:p>
            <a:r>
              <a:rPr lang="en-GB" sz="1700" dirty="0"/>
              <a:t>Create a personal practical presentation, or performance informed by your investigation and experimentation. The finished work, must be exhibited/presented appropriately within the expectations of the project’s discipline. </a:t>
            </a:r>
            <a:endParaRPr lang="en-GB" sz="1200" dirty="0"/>
          </a:p>
          <a:p>
            <a:pPr marL="457200" lvl="1" indent="0">
              <a:buNone/>
            </a:pPr>
            <a:endParaRPr lang="en-US" sz="1400" dirty="0"/>
          </a:p>
          <a:p>
            <a:endParaRPr lang="en-US" sz="2400" dirty="0"/>
          </a:p>
        </p:txBody>
      </p:sp>
    </p:spTree>
    <p:extLst>
      <p:ext uri="{BB962C8B-B14F-4D97-AF65-F5344CB8AC3E}">
        <p14:creationId xmlns:p14="http://schemas.microsoft.com/office/powerpoint/2010/main" val="166599303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1AE901-3BC4-674C-B0D2-9A3F85A64702}"/>
              </a:ext>
            </a:extLst>
          </p:cNvPr>
          <p:cNvSpPr>
            <a:spLocks noGrp="1"/>
          </p:cNvSpPr>
          <p:nvPr>
            <p:ph type="title"/>
          </p:nvPr>
        </p:nvSpPr>
        <p:spPr>
          <a:xfrm>
            <a:off x="2066544" y="1911096"/>
            <a:ext cx="8055864" cy="2076651"/>
          </a:xfrm>
        </p:spPr>
        <p:txBody>
          <a:bodyPr vert="horz" lIns="91440" tIns="45720" rIns="91440" bIns="45720" rtlCol="0" anchor="b">
            <a:normAutofit/>
          </a:bodyPr>
          <a:lstStyle/>
          <a:p>
            <a:pPr algn="ctr"/>
            <a:r>
              <a:rPr lang="en-US" sz="6600" kern="1200">
                <a:solidFill>
                  <a:srgbClr val="FFFFFF"/>
                </a:solidFill>
                <a:latin typeface="+mj-lt"/>
                <a:ea typeface="+mj-ea"/>
                <a:cs typeface="+mj-cs"/>
              </a:rPr>
              <a:t>So how am I being marked?</a:t>
            </a:r>
          </a:p>
        </p:txBody>
      </p:sp>
      <p:sp>
        <p:nvSpPr>
          <p:cNvPr id="31" name="sketch line">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19375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69FBEE-E7C4-924C-B167-EA157EBE575D}"/>
              </a:ext>
            </a:extLst>
          </p:cNvPr>
          <p:cNvSpPr>
            <a:spLocks noGrp="1"/>
          </p:cNvSpPr>
          <p:nvPr>
            <p:ph type="title"/>
          </p:nvPr>
        </p:nvSpPr>
        <p:spPr>
          <a:xfrm>
            <a:off x="838200" y="365125"/>
            <a:ext cx="10515600" cy="1325563"/>
          </a:xfrm>
        </p:spPr>
        <p:txBody>
          <a:bodyPr>
            <a:normAutofit/>
          </a:bodyPr>
          <a:lstStyle/>
          <a:p>
            <a:r>
              <a:rPr lang="en-US" sz="5400"/>
              <a:t>Marking Criteria 1</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3CDF96-00BC-8E44-B7AF-873398C37D71}"/>
              </a:ext>
            </a:extLst>
          </p:cNvPr>
          <p:cNvSpPr>
            <a:spLocks noGrp="1"/>
          </p:cNvSpPr>
          <p:nvPr>
            <p:ph idx="1"/>
          </p:nvPr>
        </p:nvSpPr>
        <p:spPr>
          <a:xfrm>
            <a:off x="838200" y="1929384"/>
            <a:ext cx="10515600" cy="4251960"/>
          </a:xfrm>
        </p:spPr>
        <p:txBody>
          <a:bodyPr vert="horz" lIns="91440" tIns="45720" rIns="91440" bIns="45720" rtlCol="0" anchor="t">
            <a:normAutofit lnSpcReduction="10000"/>
          </a:bodyPr>
          <a:lstStyle/>
          <a:p>
            <a:pPr marL="0" lvl="0" indent="0">
              <a:buNone/>
            </a:pPr>
            <a:r>
              <a:rPr lang="en-GB" sz="1500" b="1" dirty="0"/>
              <a:t>1: Engagement with Literature Skills: </a:t>
            </a:r>
            <a:r>
              <a:rPr lang="en-GB" sz="1500" dirty="0"/>
              <a:t>20%</a:t>
            </a:r>
          </a:p>
          <a:p>
            <a:r>
              <a:rPr lang="en-GB" sz="1500" dirty="0"/>
              <a:t>Your work must be informed and supported by scholarly material that is </a:t>
            </a:r>
            <a:r>
              <a:rPr lang="en-GB" sz="1500" i="1" dirty="0"/>
              <a:t>relevant</a:t>
            </a:r>
            <a:r>
              <a:rPr lang="en-GB" sz="1500" dirty="0"/>
              <a:t> to and </a:t>
            </a:r>
            <a:r>
              <a:rPr lang="en-GB" sz="1500" i="1" dirty="0"/>
              <a:t>focused</a:t>
            </a:r>
            <a:r>
              <a:rPr lang="en-GB" sz="1500" dirty="0"/>
              <a:t> on the task(s) set; you should make use of scholarly reviews and primary sources, where appropriate (for example, refereed research articles and/or original materials appropriate to the discipline).    You should provide evidence that you have accessed a wide </a:t>
            </a:r>
            <a:r>
              <a:rPr lang="en-GB" sz="1500" i="1" dirty="0"/>
              <a:t>range</a:t>
            </a:r>
            <a:r>
              <a:rPr lang="en-GB" sz="1500" dirty="0"/>
              <a:t> of sources, which may be academic, governmental and industrial; these sources may include academic journal articles, textbooks, current news articles, organisational documents, and websites.  You should consider the </a:t>
            </a:r>
            <a:r>
              <a:rPr lang="en-GB" sz="1500" i="1" dirty="0"/>
              <a:t>credibility</a:t>
            </a:r>
            <a:r>
              <a:rPr lang="en-GB" sz="1500" dirty="0"/>
              <a:t> of your sources; academic journals are normally highly credible sources while websites require careful consideration/selection and should be used sparingly.   Any sources you use should be current and up-to-date, mostly published within the last five years or so, though seminal/important works in the field may be older.  You must provide </a:t>
            </a:r>
            <a:r>
              <a:rPr lang="en-GB" sz="1500" i="1" dirty="0"/>
              <a:t>evidence</a:t>
            </a:r>
            <a:r>
              <a:rPr lang="en-GB" sz="1500" dirty="0"/>
              <a:t> of your research/own reading throughout your work, using a suitable referencing system, including in-text citations in the main body of your work and a reference list at the end of your work. </a:t>
            </a:r>
          </a:p>
          <a:p>
            <a:pPr marL="0" indent="0">
              <a:buNone/>
            </a:pPr>
            <a:endParaRPr lang="en-GB" sz="1500" dirty="0"/>
          </a:p>
          <a:p>
            <a:r>
              <a:rPr lang="en-GB" sz="1500" b="1" i="1" dirty="0"/>
              <a:t>Guidance specific to this assessment:</a:t>
            </a:r>
          </a:p>
          <a:p>
            <a:r>
              <a:rPr lang="en-GB" sz="1500" b="1" dirty="0"/>
              <a:t>USE UWTSD HARVARD STYLE REFERENCING THROUGHOUT</a:t>
            </a:r>
          </a:p>
          <a:p>
            <a:r>
              <a:rPr lang="en-GB" sz="1500" dirty="0"/>
              <a:t>1: Demonstrate your research and knowledge in your project.</a:t>
            </a:r>
            <a:endParaRPr lang="en-GB" sz="1500" dirty="0">
              <a:ea typeface="Calibri"/>
              <a:cs typeface="Calibri"/>
            </a:endParaRPr>
          </a:p>
          <a:p>
            <a:r>
              <a:rPr lang="en-GB" sz="1500" dirty="0"/>
              <a:t>2: Demonstrate intellectual skills in your choice and research of your chosen field of study.</a:t>
            </a:r>
          </a:p>
          <a:p>
            <a:r>
              <a:rPr lang="en-GB" sz="1500" dirty="0"/>
              <a:t>3: Independently and creatively explore further research utilising relevant investigative methods in order to produce a response.</a:t>
            </a:r>
          </a:p>
          <a:p>
            <a:endParaRPr lang="en-US" sz="1500" dirty="0"/>
          </a:p>
        </p:txBody>
      </p:sp>
    </p:spTree>
    <p:extLst>
      <p:ext uri="{BB962C8B-B14F-4D97-AF65-F5344CB8AC3E}">
        <p14:creationId xmlns:p14="http://schemas.microsoft.com/office/powerpoint/2010/main" val="13067874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EFECCF-AFB9-034A-9961-709F4FCCF986}"/>
              </a:ext>
            </a:extLst>
          </p:cNvPr>
          <p:cNvSpPr>
            <a:spLocks noGrp="1"/>
          </p:cNvSpPr>
          <p:nvPr>
            <p:ph type="title"/>
          </p:nvPr>
        </p:nvSpPr>
        <p:spPr>
          <a:xfrm>
            <a:off x="838200" y="365125"/>
            <a:ext cx="10515600" cy="1325563"/>
          </a:xfrm>
        </p:spPr>
        <p:txBody>
          <a:bodyPr>
            <a:normAutofit/>
          </a:bodyPr>
          <a:lstStyle/>
          <a:p>
            <a:r>
              <a:rPr lang="en-US" sz="5400"/>
              <a:t>Marking Criteria 2</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238AE2-387A-604C-BF24-0689C77704F8}"/>
              </a:ext>
            </a:extLst>
          </p:cNvPr>
          <p:cNvSpPr>
            <a:spLocks noGrp="1"/>
          </p:cNvSpPr>
          <p:nvPr>
            <p:ph idx="1"/>
          </p:nvPr>
        </p:nvSpPr>
        <p:spPr>
          <a:xfrm>
            <a:off x="838200" y="1677373"/>
            <a:ext cx="10515600" cy="4503971"/>
          </a:xfrm>
        </p:spPr>
        <p:txBody>
          <a:bodyPr vert="horz" lIns="91440" tIns="45720" rIns="91440" bIns="45720" rtlCol="0" anchor="t">
            <a:normAutofit fontScale="92500" lnSpcReduction="20000"/>
          </a:bodyPr>
          <a:lstStyle/>
          <a:p>
            <a:pPr marL="0" lvl="0" indent="0">
              <a:buNone/>
            </a:pPr>
            <a:r>
              <a:rPr lang="en-GB" sz="1800" b="1"/>
              <a:t>2: Knowledge and Understanding Skills:</a:t>
            </a:r>
            <a:r>
              <a:rPr lang="en-GB" sz="1800"/>
              <a:t> 20%</a:t>
            </a:r>
            <a:r>
              <a:rPr lang="en-GB" sz="1800" b="1"/>
              <a:t> </a:t>
            </a:r>
            <a:endParaRPr lang="en-GB" sz="1800"/>
          </a:p>
          <a:p>
            <a:r>
              <a:rPr lang="en-GB" sz="1800"/>
              <a:t>At level 6, you should be able to demonstrate coherent and detailed knowledge and a systematic understanding of the subject area, at least some of which is informed by the latest research and/or advanced scholarship within the discipline. You should be aware of the uncertainty, ambiguity and limits of knowledge. Your work must demonstrate the growing extent of your knowledge and systematic understanding of concepts and underlying principles associated with the subject area.  </a:t>
            </a:r>
            <a:r>
              <a:rPr lang="en-GB" sz="1800" i="1"/>
              <a:t>Knowledge</a:t>
            </a:r>
            <a:r>
              <a:rPr lang="en-GB" sz="1800"/>
              <a:t> relates to the facts, information and skills you have acquired through your learning.  You demonstrate your </a:t>
            </a:r>
            <a:r>
              <a:rPr lang="en-GB" sz="1800" i="1"/>
              <a:t>understanding</a:t>
            </a:r>
            <a:r>
              <a:rPr lang="en-GB" sz="1800"/>
              <a:t> by interpreting the meaning of the facts and information (knowledge). This means that you need to select and include in your work the concepts, techniques, models, theories, etc. appropriate to the task(s) set.  You should be able to explain the theories, concepts, etc. meaningfully to show your understanding.  Your mark/grade will also depend upon the </a:t>
            </a:r>
            <a:r>
              <a:rPr lang="en-GB" sz="1800" i="1"/>
              <a:t>extent</a:t>
            </a:r>
            <a:r>
              <a:rPr lang="en-GB" sz="1800"/>
              <a:t> to which you demonstrate your knowledge and understanding; ideally each should be complete and detailed, with comprehensive coverage. </a:t>
            </a:r>
          </a:p>
          <a:p>
            <a:pPr marL="0" indent="0">
              <a:buNone/>
            </a:pPr>
            <a:endParaRPr lang="en-GB" sz="1800"/>
          </a:p>
          <a:p>
            <a:r>
              <a:rPr lang="en-GB" sz="1800" b="1" i="1"/>
              <a:t>Guidance specific to this assessment:</a:t>
            </a:r>
            <a:endParaRPr lang="en-GB" sz="1800"/>
          </a:p>
          <a:p>
            <a:r>
              <a:rPr lang="en-GB" sz="1800"/>
              <a:t>1: Utilise knowledge and skills from your research and previous modules to create, innovate and develop your independent project brief.</a:t>
            </a:r>
          </a:p>
          <a:p>
            <a:r>
              <a:rPr lang="en-GB" sz="1800"/>
              <a:t>2: Demonstrate your development of knowledge and understanding of your particular area of study in your collaborative and practical tasks.  </a:t>
            </a:r>
          </a:p>
          <a:p>
            <a:r>
              <a:rPr lang="en-GB" sz="1800"/>
              <a:t>3: Utilise independence of thought and critical evaluation in the production of an independent piece of work.</a:t>
            </a:r>
          </a:p>
          <a:p>
            <a:endParaRPr lang="en-US" sz="1500"/>
          </a:p>
        </p:txBody>
      </p:sp>
    </p:spTree>
    <p:extLst>
      <p:ext uri="{BB962C8B-B14F-4D97-AF65-F5344CB8AC3E}">
        <p14:creationId xmlns:p14="http://schemas.microsoft.com/office/powerpoint/2010/main" val="610047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DDB827-A721-F24C-BCB4-F38DE195E57D}"/>
              </a:ext>
            </a:extLst>
          </p:cNvPr>
          <p:cNvSpPr>
            <a:spLocks noGrp="1"/>
          </p:cNvSpPr>
          <p:nvPr>
            <p:ph type="title"/>
          </p:nvPr>
        </p:nvSpPr>
        <p:spPr>
          <a:xfrm>
            <a:off x="838200" y="365125"/>
            <a:ext cx="10515600" cy="1325563"/>
          </a:xfrm>
        </p:spPr>
        <p:txBody>
          <a:bodyPr>
            <a:normAutofit/>
          </a:bodyPr>
          <a:lstStyle/>
          <a:p>
            <a:r>
              <a:rPr lang="en-US" sz="5400"/>
              <a:t>Marking Criteria 3</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59E979-5371-C442-88F2-E825D790B2FA}"/>
              </a:ext>
            </a:extLst>
          </p:cNvPr>
          <p:cNvSpPr>
            <a:spLocks noGrp="1"/>
          </p:cNvSpPr>
          <p:nvPr>
            <p:ph idx="1"/>
          </p:nvPr>
        </p:nvSpPr>
        <p:spPr>
          <a:xfrm>
            <a:off x="838200" y="1763840"/>
            <a:ext cx="10515600" cy="4417504"/>
          </a:xfrm>
        </p:spPr>
        <p:txBody>
          <a:bodyPr>
            <a:normAutofit fontScale="92500" lnSpcReduction="20000"/>
          </a:bodyPr>
          <a:lstStyle/>
          <a:p>
            <a:pPr marL="0" lvl="0" indent="0">
              <a:buNone/>
            </a:pPr>
            <a:r>
              <a:rPr lang="en-GB" sz="1800" b="1"/>
              <a:t>3: </a:t>
            </a:r>
            <a:r>
              <a:rPr lang="en-GB" sz="1900" b="1"/>
              <a:t>Cognitive and Intellectual Skills: </a:t>
            </a:r>
            <a:r>
              <a:rPr lang="en-GB" sz="1900"/>
              <a:t>20%</a:t>
            </a:r>
          </a:p>
          <a:p>
            <a:r>
              <a:rPr lang="en-GB" sz="1900"/>
              <a:t>You should be able to: critically evaluate evidence, arguments, assumptions, abstract concepts and data some of which are at the forefront of a discipline (and that may be incomplete) to devise and sustain arguments, to make judgements and/or solve problems; describe and comment upon particular aspects of current research, or equivalent advanced scholarship, in the discipline Your work must contain evidence of logical, analytical thinking, evaluation and synthesis. For example, to examine and break information down into parts, make inferences, compile, compare and contrast information.  This means not just describing what! But also justifying: Why? How? When? Who? Where? At what cost? At all times, you must provide justification for your arguments and judgements.  Evidence that you have reflected upon the ideas of others within the subject area is crucial to you providing a reasoned and informed debate within your work.  Furthermore, you should provide evidence that you are able to make sound judgements and convincing arguments using data and concepts.  Sound, valid conclusions are necessary and must be derived from the content of your work.   Where relevant, alternative solutions and recommendations may be proposed.</a:t>
            </a:r>
          </a:p>
          <a:p>
            <a:pPr marL="0" indent="0">
              <a:buNone/>
            </a:pPr>
            <a:endParaRPr lang="en-GB" sz="1900"/>
          </a:p>
          <a:p>
            <a:r>
              <a:rPr lang="en-GB" sz="1900" b="1" i="1"/>
              <a:t>Guidance specific to this assessment:</a:t>
            </a:r>
            <a:r>
              <a:rPr lang="en-GB" sz="1900" i="1"/>
              <a:t> </a:t>
            </a:r>
            <a:endParaRPr lang="en-GB" sz="1900"/>
          </a:p>
          <a:p>
            <a:r>
              <a:rPr lang="en-GB" sz="1900"/>
              <a:t>1: Demonstrate your ability to synthesise and develop ideas independently and collaboratively. </a:t>
            </a:r>
          </a:p>
          <a:p>
            <a:r>
              <a:rPr lang="en-GB" sz="1900"/>
              <a:t>2: Demonstrate your ability to use your research effectively and appropriately.  </a:t>
            </a:r>
          </a:p>
          <a:p>
            <a:r>
              <a:rPr lang="en-GB" sz="1900"/>
              <a:t>3: Effectively utilise your research to underpin the development of your chosen field of study.</a:t>
            </a:r>
          </a:p>
          <a:p>
            <a:endParaRPr lang="en-US" sz="1800"/>
          </a:p>
        </p:txBody>
      </p:sp>
    </p:spTree>
    <p:extLst>
      <p:ext uri="{BB962C8B-B14F-4D97-AF65-F5344CB8AC3E}">
        <p14:creationId xmlns:p14="http://schemas.microsoft.com/office/powerpoint/2010/main" val="2106861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33C462-A39E-C24D-AF51-DD14BFE1819B}"/>
              </a:ext>
            </a:extLst>
          </p:cNvPr>
          <p:cNvSpPr>
            <a:spLocks noGrp="1"/>
          </p:cNvSpPr>
          <p:nvPr>
            <p:ph type="title"/>
          </p:nvPr>
        </p:nvSpPr>
        <p:spPr>
          <a:xfrm>
            <a:off x="838200" y="365125"/>
            <a:ext cx="10515600" cy="1325563"/>
          </a:xfrm>
        </p:spPr>
        <p:txBody>
          <a:bodyPr>
            <a:normAutofit/>
          </a:bodyPr>
          <a:lstStyle/>
          <a:p>
            <a:r>
              <a:rPr lang="en-US" sz="5400"/>
              <a:t>Marking Criteria 4</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5753E1-482A-144F-856C-843B1259C93C}"/>
              </a:ext>
            </a:extLst>
          </p:cNvPr>
          <p:cNvSpPr>
            <a:spLocks noGrp="1"/>
          </p:cNvSpPr>
          <p:nvPr>
            <p:ph idx="1"/>
          </p:nvPr>
        </p:nvSpPr>
        <p:spPr>
          <a:xfrm>
            <a:off x="838200" y="1929384"/>
            <a:ext cx="10515600" cy="4251960"/>
          </a:xfrm>
        </p:spPr>
        <p:txBody>
          <a:bodyPr>
            <a:normAutofit fontScale="92500" lnSpcReduction="20000"/>
          </a:bodyPr>
          <a:lstStyle/>
          <a:p>
            <a:pPr marL="0" lvl="0" indent="0">
              <a:buNone/>
            </a:pPr>
            <a:r>
              <a:rPr lang="en-GB" sz="1400" b="1"/>
              <a:t>4: </a:t>
            </a:r>
            <a:r>
              <a:rPr lang="en-GB" sz="1800" b="1"/>
              <a:t>Practical Skills: </a:t>
            </a:r>
            <a:r>
              <a:rPr lang="en-GB" sz="1800"/>
              <a:t>20%</a:t>
            </a:r>
          </a:p>
          <a:p>
            <a:r>
              <a:rPr lang="en-GB" sz="1800"/>
              <a:t>At level 6, you should be able to apply the methods and techniques that you have learned to review, consolidate, extend and apply your knowledge and understanding, and to initiate and carry out projects. You will deploy accurately established techniques of analysis and enquiry relevant to the discipline, and apply them in complex and unpredictable contexts, to devise and sustain arguments and/or to solve problems. You should be able to frame appropriate questions to achieve a solution - or identify a range of solutions. You should be able to demonstrate how the subject-related concepts and ideas relate to real world situations and/or a particular context.  How do they work in practice?  You will deploy models, methods, techniques, and/or theories, in that context or circumstances, to assess current situations, perhaps to formulate plans or solutions to solve problems, or to create artefacts, some of which may be innovative and creative.  This is likely to involve, for instance, the use of real world artefacts, examples and cases, the application of a model within an organisation and/or benchmarking one theory or organisation against others based on stated criteria.  You should show awareness of the limitations of concepts and theories when applied in particular contexts.</a:t>
            </a:r>
          </a:p>
          <a:p>
            <a:r>
              <a:rPr lang="en-GB" sz="1800" b="1" i="1"/>
              <a:t>Guidance specific to this assessment:</a:t>
            </a:r>
            <a:r>
              <a:rPr lang="en-GB" sz="1800" i="1"/>
              <a:t> </a:t>
            </a:r>
            <a:endParaRPr lang="en-GB" sz="1800"/>
          </a:p>
          <a:p>
            <a:r>
              <a:rPr lang="en-GB" sz="1800"/>
              <a:t>1: Demonstrate your ability to deploy a wide range of methods and techniques to engage creatively and practically with your chosen project.</a:t>
            </a:r>
          </a:p>
          <a:p>
            <a:r>
              <a:rPr lang="en-GB" sz="1800"/>
              <a:t>2: Demonstrate a high degree of practical skills to innovate and create materials for presentation.</a:t>
            </a:r>
          </a:p>
          <a:p>
            <a:r>
              <a:rPr lang="en-GB" sz="1800"/>
              <a:t>3: Demonstrate a high degree of initiative and personal responsibility in managing your project.</a:t>
            </a:r>
          </a:p>
          <a:p>
            <a:endParaRPr lang="en-US" sz="1400"/>
          </a:p>
        </p:txBody>
      </p:sp>
    </p:spTree>
    <p:extLst>
      <p:ext uri="{BB962C8B-B14F-4D97-AF65-F5344CB8AC3E}">
        <p14:creationId xmlns:p14="http://schemas.microsoft.com/office/powerpoint/2010/main" val="4987097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1A0556-3BCF-C04E-8B66-FB1FB6CA5AF1}"/>
              </a:ext>
            </a:extLst>
          </p:cNvPr>
          <p:cNvSpPr>
            <a:spLocks noGrp="1"/>
          </p:cNvSpPr>
          <p:nvPr>
            <p:ph type="title"/>
          </p:nvPr>
        </p:nvSpPr>
        <p:spPr>
          <a:xfrm>
            <a:off x="838200" y="365125"/>
            <a:ext cx="10515600" cy="1325563"/>
          </a:xfrm>
        </p:spPr>
        <p:txBody>
          <a:bodyPr>
            <a:normAutofit/>
          </a:bodyPr>
          <a:lstStyle/>
          <a:p>
            <a:r>
              <a:rPr lang="en-US" sz="5400"/>
              <a:t>Marking Criteria 5</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30EA0B-8D85-594B-ABCC-566AF764C42C}"/>
              </a:ext>
            </a:extLst>
          </p:cNvPr>
          <p:cNvSpPr>
            <a:spLocks noGrp="1"/>
          </p:cNvSpPr>
          <p:nvPr>
            <p:ph idx="1"/>
          </p:nvPr>
        </p:nvSpPr>
        <p:spPr>
          <a:xfrm>
            <a:off x="838200" y="1929384"/>
            <a:ext cx="10515600" cy="4251960"/>
          </a:xfrm>
        </p:spPr>
        <p:txBody>
          <a:bodyPr>
            <a:normAutofit fontScale="85000" lnSpcReduction="10000"/>
          </a:bodyPr>
          <a:lstStyle/>
          <a:p>
            <a:pPr marL="0" lvl="0" indent="0">
              <a:buNone/>
            </a:pPr>
            <a:r>
              <a:rPr lang="en-GB" sz="1800" b="1"/>
              <a:t>5: </a:t>
            </a:r>
            <a:r>
              <a:rPr lang="en-GB" sz="1900" b="1"/>
              <a:t>Transferable Skills for Life and Professional Practice: </a:t>
            </a:r>
            <a:r>
              <a:rPr lang="en-GB" sz="1900"/>
              <a:t>20%</a:t>
            </a:r>
          </a:p>
          <a:p>
            <a:r>
              <a:rPr lang="en-GB" sz="1900"/>
              <a:t>Your work must provide evidence of the qualities and transferable skills necessary for graduate-level employment requiring the exercise of initiative and personal responsibility and decision-making in complex and unpredictable circumstances.  This includes demonstrating: the learning ability for professional development to advance existing skills and acquire new competences of a professional nature that will enable you to assume significant responsibility within organisations; that you can initiate and complete tasks and procedures, whether individually and/or collaboratively; that you can use appropriate media to effectively communicate information, arguments and analysis in a variety of forms to specialist and non-specialist audiences; fluency of expression; clarity and effectiveness in presentation and organisation. Work should be coherent and well-structured in presentation and organisation.</a:t>
            </a:r>
          </a:p>
          <a:p>
            <a:pPr marL="0" indent="0">
              <a:buNone/>
            </a:pPr>
            <a:r>
              <a:rPr lang="en-GB" sz="1900"/>
              <a:t> </a:t>
            </a:r>
          </a:p>
          <a:p>
            <a:r>
              <a:rPr lang="en-GB" sz="1900" b="1" i="1"/>
              <a:t>Guidance specific to this assessment:</a:t>
            </a:r>
            <a:r>
              <a:rPr lang="en-GB" sz="1900" i="1"/>
              <a:t> </a:t>
            </a:r>
            <a:endParaRPr lang="en-GB" sz="1900"/>
          </a:p>
          <a:p>
            <a:r>
              <a:rPr lang="en-GB" sz="1900"/>
              <a:t>1: Demonstrate a high degree of personal responsibility in planning own learning, collaboration and time management. </a:t>
            </a:r>
          </a:p>
          <a:p>
            <a:r>
              <a:rPr lang="en-GB" sz="1900"/>
              <a:t>2: Demonstrate a high degree of ability to initiate and complete tasks within the professional guidelines of your area study.</a:t>
            </a:r>
          </a:p>
          <a:p>
            <a:r>
              <a:rPr lang="en-GB" sz="1900"/>
              <a:t>3: Effectively organise your knowledge and learning and present your work appropriately in a manner that can be understood by specialist and non-specialist audiences</a:t>
            </a:r>
          </a:p>
          <a:p>
            <a:endParaRPr lang="en-US" sz="1500"/>
          </a:p>
        </p:txBody>
      </p:sp>
    </p:spTree>
    <p:extLst>
      <p:ext uri="{BB962C8B-B14F-4D97-AF65-F5344CB8AC3E}">
        <p14:creationId xmlns:p14="http://schemas.microsoft.com/office/powerpoint/2010/main" val="34720480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100" y="349250"/>
            <a:ext cx="11099800" cy="18034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18CA92-B2D0-EF4F-A7F7-17569AFDD690}"/>
              </a:ext>
            </a:extLst>
          </p:cNvPr>
          <p:cNvSpPr>
            <a:spLocks noGrp="1"/>
          </p:cNvSpPr>
          <p:nvPr>
            <p:ph type="title"/>
          </p:nvPr>
        </p:nvSpPr>
        <p:spPr>
          <a:xfrm>
            <a:off x="838200" y="588168"/>
            <a:ext cx="10515600" cy="1325563"/>
          </a:xfrm>
        </p:spPr>
        <p:txBody>
          <a:bodyPr>
            <a:normAutofit fontScale="90000"/>
          </a:bodyPr>
          <a:lstStyle/>
          <a:p>
            <a:pPr algn="ctr"/>
            <a:r>
              <a:rPr lang="en-US" sz="4600">
                <a:solidFill>
                  <a:srgbClr val="FFFFFF"/>
                </a:solidFill>
              </a:rPr>
              <a:t>Marking Grid – Attainment Levels</a:t>
            </a:r>
            <a:br>
              <a:rPr lang="en-US" sz="4600">
                <a:solidFill>
                  <a:srgbClr val="FFFFFF"/>
                </a:solidFill>
              </a:rPr>
            </a:br>
            <a:r>
              <a:rPr lang="en-US" sz="4600">
                <a:solidFill>
                  <a:srgbClr val="FFFFFF"/>
                </a:solidFill>
              </a:rPr>
              <a:t>Each Criteria has its own grid – see MOODLE</a:t>
            </a:r>
          </a:p>
        </p:txBody>
      </p:sp>
      <p:graphicFrame>
        <p:nvGraphicFramePr>
          <p:cNvPr id="4" name="Content Placeholder 3">
            <a:extLst>
              <a:ext uri="{FF2B5EF4-FFF2-40B4-BE49-F238E27FC236}">
                <a16:creationId xmlns:a16="http://schemas.microsoft.com/office/drawing/2014/main" id="{900DDFE7-BB5A-D845-B862-860B129C02CA}"/>
              </a:ext>
            </a:extLst>
          </p:cNvPr>
          <p:cNvGraphicFramePr>
            <a:graphicFrameLocks noGrp="1"/>
          </p:cNvGraphicFramePr>
          <p:nvPr>
            <p:ph idx="1"/>
            <p:extLst>
              <p:ext uri="{D42A27DB-BD31-4B8C-83A1-F6EECF244321}">
                <p14:modId xmlns:p14="http://schemas.microsoft.com/office/powerpoint/2010/main" val="376452664"/>
              </p:ext>
            </p:extLst>
          </p:nvPr>
        </p:nvGraphicFramePr>
        <p:xfrm>
          <a:off x="546100" y="2391569"/>
          <a:ext cx="11099799" cy="3428660"/>
        </p:xfrm>
        <a:graphic>
          <a:graphicData uri="http://schemas.openxmlformats.org/drawingml/2006/table">
            <a:tbl>
              <a:tblPr firstRow="1" firstCol="1" bandRow="1"/>
              <a:tblGrid>
                <a:gridCol w="1297239">
                  <a:extLst>
                    <a:ext uri="{9D8B030D-6E8A-4147-A177-3AD203B41FA5}">
                      <a16:colId xmlns:a16="http://schemas.microsoft.com/office/drawing/2014/main" val="3120364751"/>
                    </a:ext>
                  </a:extLst>
                </a:gridCol>
                <a:gridCol w="1378249">
                  <a:extLst>
                    <a:ext uri="{9D8B030D-6E8A-4147-A177-3AD203B41FA5}">
                      <a16:colId xmlns:a16="http://schemas.microsoft.com/office/drawing/2014/main" val="695200216"/>
                    </a:ext>
                  </a:extLst>
                </a:gridCol>
                <a:gridCol w="1624879">
                  <a:extLst>
                    <a:ext uri="{9D8B030D-6E8A-4147-A177-3AD203B41FA5}">
                      <a16:colId xmlns:a16="http://schemas.microsoft.com/office/drawing/2014/main" val="947692989"/>
                    </a:ext>
                  </a:extLst>
                </a:gridCol>
                <a:gridCol w="1277436">
                  <a:extLst>
                    <a:ext uri="{9D8B030D-6E8A-4147-A177-3AD203B41FA5}">
                      <a16:colId xmlns:a16="http://schemas.microsoft.com/office/drawing/2014/main" val="497008280"/>
                    </a:ext>
                  </a:extLst>
                </a:gridCol>
                <a:gridCol w="1380049">
                  <a:extLst>
                    <a:ext uri="{9D8B030D-6E8A-4147-A177-3AD203B41FA5}">
                      <a16:colId xmlns:a16="http://schemas.microsoft.com/office/drawing/2014/main" val="2423248169"/>
                    </a:ext>
                  </a:extLst>
                </a:gridCol>
                <a:gridCol w="1497063">
                  <a:extLst>
                    <a:ext uri="{9D8B030D-6E8A-4147-A177-3AD203B41FA5}">
                      <a16:colId xmlns:a16="http://schemas.microsoft.com/office/drawing/2014/main" val="1310021181"/>
                    </a:ext>
                  </a:extLst>
                </a:gridCol>
                <a:gridCol w="1282837">
                  <a:extLst>
                    <a:ext uri="{9D8B030D-6E8A-4147-A177-3AD203B41FA5}">
                      <a16:colId xmlns:a16="http://schemas.microsoft.com/office/drawing/2014/main" val="2387732943"/>
                    </a:ext>
                  </a:extLst>
                </a:gridCol>
                <a:gridCol w="1362047">
                  <a:extLst>
                    <a:ext uri="{9D8B030D-6E8A-4147-A177-3AD203B41FA5}">
                      <a16:colId xmlns:a16="http://schemas.microsoft.com/office/drawing/2014/main" val="3753906294"/>
                    </a:ext>
                  </a:extLst>
                </a:gridCol>
              </a:tblGrid>
              <a:tr h="404936">
                <a:tc>
                  <a:txBody>
                    <a:bodyPr/>
                    <a:lstStyle/>
                    <a:p>
                      <a:pPr algn="l" fontAlgn="t">
                        <a:spcBef>
                          <a:spcPts val="0"/>
                        </a:spcBef>
                        <a:spcAft>
                          <a:spcPts val="0"/>
                        </a:spcAft>
                      </a:pPr>
                      <a:r>
                        <a:rPr lang="en-GB" sz="1000" b="1" i="0" u="none" strike="noStrike">
                          <a:effectLst/>
                          <a:latin typeface="Arial" panose="020B0604020202020204" pitchFamily="34" charset="0"/>
                          <a:ea typeface="Times New Roman" panose="02020603050405020304" pitchFamily="18" charset="0"/>
                        </a:rPr>
                        <a:t>Level 6</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FAIL</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MARGINAL FAIL</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SATISFACTORY</a:t>
                      </a:r>
                      <a:endParaRPr lang="en-GB" sz="1900" b="0" i="0" u="none" strike="noStrike">
                        <a:effectLst/>
                        <a:latin typeface="Arial" panose="020B0604020202020204" pitchFamily="34" charset="0"/>
                      </a:endParaRPr>
                    </a:p>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(3</a:t>
                      </a:r>
                      <a:r>
                        <a:rPr lang="en-GB" sz="1000" b="1" i="0" u="none" strike="noStrike" baseline="30000">
                          <a:solidFill>
                            <a:srgbClr val="000000"/>
                          </a:solidFill>
                          <a:effectLst/>
                          <a:latin typeface="Arial" panose="020B0604020202020204" pitchFamily="34" charset="0"/>
                          <a:ea typeface="Times New Roman" panose="02020603050405020304" pitchFamily="18" charset="0"/>
                        </a:rPr>
                        <a:t>rd</a:t>
                      </a:r>
                      <a:r>
                        <a:rPr lang="en-GB" sz="1000" b="1" i="0" u="none" strike="noStrike">
                          <a:solidFill>
                            <a:srgbClr val="000000"/>
                          </a:solidFill>
                          <a:effectLst/>
                          <a:latin typeface="Arial" panose="020B0604020202020204" pitchFamily="34" charset="0"/>
                          <a:ea typeface="Times New Roman" panose="02020603050405020304" pitchFamily="18" charset="0"/>
                        </a:rPr>
                        <a:t> / Pass)</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GOOD</a:t>
                      </a:r>
                      <a:endParaRPr lang="en-GB" sz="1900" b="0" i="0" u="none" strike="noStrike">
                        <a:effectLst/>
                        <a:latin typeface="Arial" panose="020B0604020202020204" pitchFamily="34" charset="0"/>
                      </a:endParaRPr>
                    </a:p>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(2.2 / Pass)</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VERY GOOD</a:t>
                      </a:r>
                      <a:endParaRPr lang="en-GB" sz="1900" b="0" i="0" u="none" strike="noStrike">
                        <a:effectLst/>
                        <a:latin typeface="Arial" panose="020B0604020202020204" pitchFamily="34" charset="0"/>
                      </a:endParaRPr>
                    </a:p>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(2.1 / Merit)</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EXCELLENT</a:t>
                      </a:r>
                      <a:endParaRPr lang="en-GB" sz="1900" b="0" i="0" u="none" strike="noStrike">
                        <a:effectLst/>
                        <a:latin typeface="Arial" panose="020B0604020202020204" pitchFamily="34" charset="0"/>
                      </a:endParaRPr>
                    </a:p>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(1</a:t>
                      </a:r>
                      <a:r>
                        <a:rPr lang="en-GB" sz="1000" b="1" i="0" u="none" strike="noStrike" baseline="30000">
                          <a:solidFill>
                            <a:srgbClr val="000000"/>
                          </a:solidFill>
                          <a:effectLst/>
                          <a:latin typeface="Arial" panose="020B0604020202020204" pitchFamily="34" charset="0"/>
                          <a:ea typeface="Times New Roman" panose="02020603050405020304" pitchFamily="18" charset="0"/>
                        </a:rPr>
                        <a:t>st</a:t>
                      </a:r>
                      <a:r>
                        <a:rPr lang="en-GB" sz="1000" b="1" i="0" u="none" strike="noStrike">
                          <a:solidFill>
                            <a:srgbClr val="000000"/>
                          </a:solidFill>
                          <a:effectLst/>
                          <a:latin typeface="Arial" panose="020B0604020202020204" pitchFamily="34" charset="0"/>
                          <a:ea typeface="Times New Roman" panose="02020603050405020304" pitchFamily="18" charset="0"/>
                        </a:rPr>
                        <a:t> / Distinction)</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EXCEPTIONAL</a:t>
                      </a:r>
                      <a:endParaRPr lang="en-GB" sz="1900" b="0" i="0" u="none" strike="noStrike">
                        <a:effectLst/>
                        <a:latin typeface="Arial" panose="020B0604020202020204" pitchFamily="34" charset="0"/>
                      </a:endParaRPr>
                    </a:p>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(1</a:t>
                      </a:r>
                      <a:r>
                        <a:rPr lang="en-GB" sz="1000" b="1" i="0" u="none" strike="noStrike" baseline="30000">
                          <a:solidFill>
                            <a:srgbClr val="000000"/>
                          </a:solidFill>
                          <a:effectLst/>
                          <a:latin typeface="Arial" panose="020B0604020202020204" pitchFamily="34" charset="0"/>
                          <a:ea typeface="Times New Roman" panose="02020603050405020304" pitchFamily="18" charset="0"/>
                        </a:rPr>
                        <a:t>st</a:t>
                      </a:r>
                      <a:r>
                        <a:rPr lang="en-GB" sz="1000" b="1" i="0" u="none" strike="noStrike">
                          <a:solidFill>
                            <a:srgbClr val="000000"/>
                          </a:solidFill>
                          <a:effectLst/>
                          <a:latin typeface="Arial" panose="020B0604020202020204" pitchFamily="34" charset="0"/>
                          <a:ea typeface="Times New Roman" panose="02020603050405020304" pitchFamily="18" charset="0"/>
                        </a:rPr>
                        <a:t> / Distinction)</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extLst>
                  <a:ext uri="{0D108BD9-81ED-4DB2-BD59-A6C34878D82A}">
                    <a16:rowId xmlns:a16="http://schemas.microsoft.com/office/drawing/2014/main" val="2070852240"/>
                  </a:ext>
                </a:extLst>
              </a:tr>
              <a:tr h="250859">
                <a:tc>
                  <a:txBody>
                    <a:bodyPr/>
                    <a:lstStyle/>
                    <a:p>
                      <a:pPr marL="109728" algn="l" fontAlgn="t">
                        <a:spcBef>
                          <a:spcPts val="0"/>
                        </a:spcBef>
                        <a:spcAft>
                          <a:spcPts val="0"/>
                        </a:spcAft>
                      </a:pPr>
                      <a:r>
                        <a:rPr lang="en-GB" sz="1100" b="1" i="0" u="none" strike="noStrike">
                          <a:solidFill>
                            <a:srgbClr val="000000"/>
                          </a:solidFill>
                          <a:effectLst/>
                          <a:latin typeface="Arial" panose="020B0604020202020204" pitchFamily="34" charset="0"/>
                          <a:ea typeface="Arial" panose="020B0604020202020204" pitchFamily="34" charset="0"/>
                        </a:rPr>
                        <a:t>Category</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0-29%</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30-39%</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40-49%</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50-59%</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60-69%</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70-84%</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t">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85-100%</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extLst>
                  <a:ext uri="{0D108BD9-81ED-4DB2-BD59-A6C34878D82A}">
                    <a16:rowId xmlns:a16="http://schemas.microsoft.com/office/drawing/2014/main" val="4231166122"/>
                  </a:ext>
                </a:extLst>
              </a:tr>
              <a:tr h="2772865">
                <a:tc>
                  <a:txBody>
                    <a:bodyPr/>
                    <a:lstStyle/>
                    <a:p>
                      <a:pPr marL="73152" algn="l" fontAlgn="t">
                        <a:spcBef>
                          <a:spcPts val="170"/>
                        </a:spcBef>
                        <a:spcAft>
                          <a:spcPts val="0"/>
                        </a:spcAft>
                      </a:pPr>
                      <a:r>
                        <a:rPr lang="en-GB" sz="1100" b="1" i="0" u="none" strike="noStrike">
                          <a:solidFill>
                            <a:srgbClr val="000000"/>
                          </a:solidFill>
                          <a:effectLst/>
                          <a:latin typeface="Arial" panose="020B0604020202020204" pitchFamily="34" charset="0"/>
                          <a:ea typeface="Arial" panose="020B0604020202020204" pitchFamily="34" charset="0"/>
                        </a:rPr>
                        <a:t>Engagement with literature </a:t>
                      </a:r>
                      <a:r>
                        <a:rPr lang="en-GB" sz="1000" b="0" i="0" u="none" strike="noStrike">
                          <a:solidFill>
                            <a:srgbClr val="000000"/>
                          </a:solidFill>
                          <a:effectLst/>
                          <a:latin typeface="Arial" panose="020B0604020202020204" pitchFamily="34" charset="0"/>
                          <a:ea typeface="Arial" panose="020B0604020202020204" pitchFamily="34" charset="0"/>
                        </a:rPr>
                        <a:t>(including reading, referencing,</a:t>
                      </a:r>
                      <a:endParaRPr lang="en-GB" sz="1900" b="0" i="0" u="none" strike="noStrike">
                        <a:effectLst/>
                        <a:latin typeface="Arial" panose="020B0604020202020204" pitchFamily="34" charset="0"/>
                      </a:endParaRPr>
                    </a:p>
                    <a:p>
                      <a:pPr marL="73152" algn="l" fontAlgn="t">
                        <a:spcBef>
                          <a:spcPts val="170"/>
                        </a:spcBef>
                        <a:spcAft>
                          <a:spcPts val="0"/>
                        </a:spcAft>
                      </a:pPr>
                      <a:r>
                        <a:rPr lang="en-GB" sz="1000" b="0" i="0" u="none" strike="noStrike">
                          <a:solidFill>
                            <a:srgbClr val="000000"/>
                          </a:solidFill>
                          <a:effectLst/>
                          <a:latin typeface="Arial" panose="020B0604020202020204" pitchFamily="34" charset="0"/>
                          <a:ea typeface="Arial" panose="020B0604020202020204" pitchFamily="34" charset="0"/>
                        </a:rPr>
                        <a:t>academic conventions and</a:t>
                      </a:r>
                      <a:endParaRPr lang="en-GB" sz="1900" b="0" i="0" u="none" strike="noStrike">
                        <a:effectLst/>
                        <a:latin typeface="Arial" panose="020B0604020202020204" pitchFamily="34" charset="0"/>
                      </a:endParaRPr>
                    </a:p>
                    <a:p>
                      <a:pPr marL="73152" algn="l" fontAlgn="t">
                        <a:spcBef>
                          <a:spcPts val="170"/>
                        </a:spcBef>
                        <a:spcAft>
                          <a:spcPts val="0"/>
                        </a:spcAft>
                      </a:pPr>
                      <a:r>
                        <a:rPr lang="en-GB" sz="1000" b="0" i="0" u="none" strike="noStrike">
                          <a:solidFill>
                            <a:srgbClr val="000000"/>
                          </a:solidFill>
                          <a:effectLst/>
                          <a:latin typeface="Arial" panose="020B0604020202020204" pitchFamily="34" charset="0"/>
                          <a:ea typeface="Arial" panose="020B0604020202020204" pitchFamily="34" charset="0"/>
                        </a:rPr>
                        <a:t>academic honesty)</a:t>
                      </a:r>
                      <a:r>
                        <a:rPr lang="en-GB" sz="1100" b="1" i="0" u="none" strike="noStrike">
                          <a:solidFill>
                            <a:srgbClr val="000000"/>
                          </a:solidFill>
                          <a:effectLst/>
                          <a:latin typeface="Arial" panose="020B0604020202020204" pitchFamily="34" charset="0"/>
                          <a:ea typeface="Arial" panose="020B0604020202020204" pitchFamily="34" charset="0"/>
                        </a:rPr>
                        <a:t> </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Little or no evidence of reading</a:t>
                      </a:r>
                      <a:r>
                        <a:rPr lang="en-GB" sz="1100" b="0" i="0" u="none" strike="noStrike">
                          <a:effectLst/>
                          <a:latin typeface="Times New Roman" panose="02020603050405020304" pitchFamily="18" charset="0"/>
                          <a:ea typeface="Times New Roman" panose="02020603050405020304" pitchFamily="18" charset="0"/>
                        </a:rPr>
                        <a:t> and/or </a:t>
                      </a:r>
                      <a:r>
                        <a:rPr lang="en-GB" sz="1100" b="0" i="0" u="none" strike="noStrike">
                          <a:effectLst/>
                          <a:latin typeface="Arial" panose="020B0604020202020204" pitchFamily="34" charset="0"/>
                          <a:ea typeface="Times New Roman" panose="02020603050405020304" pitchFamily="18" charset="0"/>
                        </a:rPr>
                        <a:t>reliance on inappropriate sources.</a:t>
                      </a:r>
                      <a:endParaRPr lang="en-GB" sz="1900" b="0" i="0" u="none" strike="noStrike">
                        <a:effectLst/>
                        <a:latin typeface="Arial" panose="020B0604020202020204" pitchFamily="34" charset="0"/>
                      </a:endParaRPr>
                    </a:p>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Views and findings mostly unsupported and non-authoritative.</a:t>
                      </a:r>
                      <a:endParaRPr lang="en-GB" sz="1900" b="0" i="0" u="none" strike="noStrike">
                        <a:effectLst/>
                        <a:latin typeface="Arial" panose="020B0604020202020204" pitchFamily="34" charset="0"/>
                      </a:endParaRPr>
                    </a:p>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Referencing conventions used incoherently or largely absent.</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solid"/>
                      <a:round/>
                      <a:headEnd type="none" w="med" len="med"/>
                      <a:tailEnd type="none" w="med" len="med"/>
                    </a:lnL>
                    <a:lnR w="12700" cap="flat" cmpd="sng" algn="ctr">
                      <a:solidFill>
                        <a:srgbClr val="000000"/>
                      </a:solidFill>
                      <a:prstDash val="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Poor engagement with essential reading. No evidence of wider reading. Reliance on inappropriate sources, and/or indiscriminate use of sources. Heavily reliant on information gained through class contact. Inconsistent and weak use of referencing.</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dash"/>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Engagement with a limited range of mostly relevant and credible sources. Some omissions and minor errors.</a:t>
                      </a:r>
                      <a:endParaRPr lang="en-GB" sz="1900" b="0" i="0" u="none" strike="noStrike">
                        <a:effectLst/>
                        <a:latin typeface="Arial" panose="020B0604020202020204" pitchFamily="34" charset="0"/>
                      </a:endParaRPr>
                    </a:p>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Referencing conventions evident though not always applied accurately or consistently.</a:t>
                      </a:r>
                      <a:endParaRPr lang="en-GB" sz="1900" b="0" i="0" u="none" strike="noStrike">
                        <a:effectLst/>
                        <a:latin typeface="Arial" panose="020B0604020202020204" pitchFamily="34" charset="0"/>
                      </a:endParaRPr>
                    </a:p>
                  </a:txBody>
                  <a:tcPr marL="73676" marR="73676" marT="10233" marB="0">
                    <a:lnL w="19050" cap="flat" cmpd="dbl" algn="ctr">
                      <a:solidFill>
                        <a:srgbClr val="000000"/>
                      </a:solidFill>
                      <a:prstDash val="solid"/>
                      <a:round/>
                      <a:headEnd type="none" w="med" len="med"/>
                      <a:tailEnd type="none" w="med" len="med"/>
                    </a:lnL>
                    <a:lnR w="12700" cap="flat" cmpd="sng" algn="ctr">
                      <a:solidFill>
                        <a:srgbClr val="000000"/>
                      </a:solidFill>
                      <a:prstDash val="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Engagement with an appropriate range of research-informed literature, including sources retrieved independently. Some over-reliance on texts. Referencing may show minor inaccuracies or inconsistencies.</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dash"/>
                      <a:round/>
                      <a:headEnd type="none" w="med" len="med"/>
                      <a:tailEnd type="none" w="med" len="med"/>
                    </a:lnL>
                    <a:lnR w="12700" cap="flat" cmpd="sng" algn="ctr">
                      <a:solidFill>
                        <a:srgbClr val="000000"/>
                      </a:solidFill>
                      <a:prstDash val="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Engagement with a wide range of research-informed literature, including sources retrieved independently.</a:t>
                      </a:r>
                      <a:endParaRPr lang="en-GB" sz="1900" b="0" i="0" u="none" strike="noStrike">
                        <a:effectLst/>
                        <a:latin typeface="Arial" panose="020B0604020202020204" pitchFamily="34" charset="0"/>
                      </a:endParaRPr>
                    </a:p>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Selection of relevant and credible sources.  Very good use of referencing, with no/very few inaccuracies or inconsistencies.</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dash"/>
                      <a:round/>
                      <a:headEnd type="none" w="med" len="med"/>
                      <a:tailEnd type="none" w="med" len="med"/>
                    </a:lnL>
                    <a:lnR w="12700" cap="flat" cmpd="sng" algn="ctr">
                      <a:solidFill>
                        <a:srgbClr val="000000"/>
                      </a:solidFill>
                      <a:prstDash val="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Engagement with an extensive range of relevant and credible literature, informed by the latest research. Consistently accurate application of referencing. </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dash"/>
                      <a:round/>
                      <a:headEnd type="none" w="med" len="med"/>
                      <a:tailEnd type="none" w="med" len="med"/>
                    </a:lnL>
                    <a:lnR w="12700" cap="flat" cmpd="sng" algn="ctr">
                      <a:solidFill>
                        <a:srgbClr val="000000"/>
                      </a:solidFill>
                      <a:prstDash val="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Exceptional engagement with an extensive range of relevant and credible literature, informed by the latest research. High-level referencing skills consistently and professionally applied.</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dash"/>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95617"/>
                  </a:ext>
                </a:extLst>
              </a:tr>
            </a:tbl>
          </a:graphicData>
        </a:graphic>
      </p:graphicFrame>
    </p:spTree>
    <p:extLst>
      <p:ext uri="{BB962C8B-B14F-4D97-AF65-F5344CB8AC3E}">
        <p14:creationId xmlns:p14="http://schemas.microsoft.com/office/powerpoint/2010/main" val="38402222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4D8E3-6979-DB40-BB2F-886BB30BE86B}"/>
              </a:ext>
            </a:extLst>
          </p:cNvPr>
          <p:cNvSpPr>
            <a:spLocks noGrp="1"/>
          </p:cNvSpPr>
          <p:nvPr>
            <p:ph type="title"/>
          </p:nvPr>
        </p:nvSpPr>
        <p:spPr/>
        <p:txBody>
          <a:bodyPr/>
          <a:lstStyle/>
          <a:p>
            <a:pPr algn="ctr"/>
            <a:r>
              <a:rPr lang="en-US"/>
              <a:t>Study Hours and Assessment</a:t>
            </a:r>
          </a:p>
        </p:txBody>
      </p:sp>
      <p:sp>
        <p:nvSpPr>
          <p:cNvPr id="3" name="Content Placeholder 2">
            <a:extLst>
              <a:ext uri="{FF2B5EF4-FFF2-40B4-BE49-F238E27FC236}">
                <a16:creationId xmlns:a16="http://schemas.microsoft.com/office/drawing/2014/main" id="{7860118E-F0CB-4B44-8C24-83D368D6D7A2}"/>
              </a:ext>
            </a:extLst>
          </p:cNvPr>
          <p:cNvSpPr>
            <a:spLocks noGrp="1"/>
          </p:cNvSpPr>
          <p:nvPr>
            <p:ph idx="1"/>
          </p:nvPr>
        </p:nvSpPr>
        <p:spPr>
          <a:xfrm>
            <a:off x="838200" y="1825625"/>
            <a:ext cx="4976004" cy="4351338"/>
          </a:xfrm>
        </p:spPr>
        <p:txBody>
          <a:bodyPr/>
          <a:lstStyle/>
          <a:p>
            <a:pPr marL="0" indent="0">
              <a:buNone/>
            </a:pPr>
            <a:r>
              <a:rPr lang="en-US" b="1"/>
              <a:t>Study Hours</a:t>
            </a:r>
          </a:p>
        </p:txBody>
      </p:sp>
      <p:graphicFrame>
        <p:nvGraphicFramePr>
          <p:cNvPr id="4" name="Table 3">
            <a:extLst>
              <a:ext uri="{FF2B5EF4-FFF2-40B4-BE49-F238E27FC236}">
                <a16:creationId xmlns:a16="http://schemas.microsoft.com/office/drawing/2014/main" id="{E52D0625-DB7E-C245-8348-43731A39BA8E}"/>
              </a:ext>
            </a:extLst>
          </p:cNvPr>
          <p:cNvGraphicFramePr>
            <a:graphicFrameLocks noGrp="1"/>
          </p:cNvGraphicFramePr>
          <p:nvPr>
            <p:extLst>
              <p:ext uri="{D42A27DB-BD31-4B8C-83A1-F6EECF244321}">
                <p14:modId xmlns:p14="http://schemas.microsoft.com/office/powerpoint/2010/main" val="2881213352"/>
              </p:ext>
            </p:extLst>
          </p:nvPr>
        </p:nvGraphicFramePr>
        <p:xfrm>
          <a:off x="838200" y="2708693"/>
          <a:ext cx="4770755" cy="2915730"/>
        </p:xfrm>
        <a:graphic>
          <a:graphicData uri="http://schemas.openxmlformats.org/drawingml/2006/table">
            <a:tbl>
              <a:tblPr firstRow="1" firstCol="1" bandRow="1">
                <a:tableStyleId>{5C22544A-7EE6-4342-B048-85BDC9FD1C3A}</a:tableStyleId>
              </a:tblPr>
              <a:tblGrid>
                <a:gridCol w="2524125">
                  <a:extLst>
                    <a:ext uri="{9D8B030D-6E8A-4147-A177-3AD203B41FA5}">
                      <a16:colId xmlns:a16="http://schemas.microsoft.com/office/drawing/2014/main" val="371108041"/>
                    </a:ext>
                  </a:extLst>
                </a:gridCol>
                <a:gridCol w="1076325">
                  <a:extLst>
                    <a:ext uri="{9D8B030D-6E8A-4147-A177-3AD203B41FA5}">
                      <a16:colId xmlns:a16="http://schemas.microsoft.com/office/drawing/2014/main" val="1960982567"/>
                    </a:ext>
                  </a:extLst>
                </a:gridCol>
                <a:gridCol w="1170305">
                  <a:extLst>
                    <a:ext uri="{9D8B030D-6E8A-4147-A177-3AD203B41FA5}">
                      <a16:colId xmlns:a16="http://schemas.microsoft.com/office/drawing/2014/main" val="3771631709"/>
                    </a:ext>
                  </a:extLst>
                </a:gridCol>
              </a:tblGrid>
              <a:tr h="580694">
                <a:tc>
                  <a:txBody>
                    <a:bodyPr/>
                    <a:lstStyle/>
                    <a:p>
                      <a:pPr>
                        <a:lnSpc>
                          <a:spcPct val="200000"/>
                        </a:lnSpc>
                      </a:pPr>
                      <a:r>
                        <a:rPr lang="en-GB" sz="1100">
                          <a:effectLst/>
                        </a:rPr>
                        <a:t>Activity type</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Hours</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Percentage</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051364433"/>
                  </a:ext>
                </a:extLst>
              </a:tr>
              <a:tr h="583759">
                <a:tc>
                  <a:txBody>
                    <a:bodyPr/>
                    <a:lstStyle/>
                    <a:p>
                      <a:pPr>
                        <a:lnSpc>
                          <a:spcPct val="200000"/>
                        </a:lnSpc>
                      </a:pPr>
                      <a:r>
                        <a:rPr lang="en-GB" sz="1100">
                          <a:effectLst/>
                        </a:rPr>
                        <a:t>Scheduled learning</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36</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9%</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0005199"/>
                  </a:ext>
                </a:extLst>
              </a:tr>
              <a:tr h="583759">
                <a:tc>
                  <a:txBody>
                    <a:bodyPr/>
                    <a:lstStyle/>
                    <a:p>
                      <a:pPr>
                        <a:lnSpc>
                          <a:spcPct val="200000"/>
                        </a:lnSpc>
                      </a:pPr>
                      <a:r>
                        <a:rPr lang="en-GB" sz="1100">
                          <a:effectLst/>
                        </a:rPr>
                        <a:t>Independent learning</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364</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91%</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620274578"/>
                  </a:ext>
                </a:extLst>
              </a:tr>
              <a:tr h="583759">
                <a:tc>
                  <a:txBody>
                    <a:bodyPr/>
                    <a:lstStyle/>
                    <a:p>
                      <a:pPr>
                        <a:lnSpc>
                          <a:spcPct val="200000"/>
                        </a:lnSpc>
                      </a:pPr>
                      <a:r>
                        <a:rPr lang="en-GB" sz="1100">
                          <a:effectLst/>
                        </a:rPr>
                        <a:t>Placement learning</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761672401"/>
                  </a:ext>
                </a:extLst>
              </a:tr>
              <a:tr h="583759">
                <a:tc>
                  <a:txBody>
                    <a:bodyPr/>
                    <a:lstStyle/>
                    <a:p>
                      <a:pPr>
                        <a:lnSpc>
                          <a:spcPct val="200000"/>
                        </a:lnSpc>
                      </a:pPr>
                      <a:r>
                        <a:rPr lang="en-GB" sz="1100">
                          <a:effectLst/>
                        </a:rPr>
                        <a:t>TOTAL</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400</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100%</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22685504"/>
                  </a:ext>
                </a:extLst>
              </a:tr>
            </a:tbl>
          </a:graphicData>
        </a:graphic>
      </p:graphicFrame>
      <p:graphicFrame>
        <p:nvGraphicFramePr>
          <p:cNvPr id="6" name="Table 5">
            <a:extLst>
              <a:ext uri="{FF2B5EF4-FFF2-40B4-BE49-F238E27FC236}">
                <a16:creationId xmlns:a16="http://schemas.microsoft.com/office/drawing/2014/main" id="{DD01C6C1-2C06-484F-B90F-D61EFF2E194C}"/>
              </a:ext>
            </a:extLst>
          </p:cNvPr>
          <p:cNvGraphicFramePr>
            <a:graphicFrameLocks noGrp="1"/>
          </p:cNvGraphicFramePr>
          <p:nvPr>
            <p:extLst>
              <p:ext uri="{D42A27DB-BD31-4B8C-83A1-F6EECF244321}">
                <p14:modId xmlns:p14="http://schemas.microsoft.com/office/powerpoint/2010/main" val="166838394"/>
              </p:ext>
            </p:extLst>
          </p:nvPr>
        </p:nvGraphicFramePr>
        <p:xfrm>
          <a:off x="6096000" y="2759098"/>
          <a:ext cx="5581650" cy="1555052"/>
        </p:xfrm>
        <a:graphic>
          <a:graphicData uri="http://schemas.openxmlformats.org/drawingml/2006/table">
            <a:tbl>
              <a:tblPr firstRow="1" firstCol="1" bandRow="1">
                <a:tableStyleId>{5C22544A-7EE6-4342-B048-85BDC9FD1C3A}</a:tableStyleId>
              </a:tblPr>
              <a:tblGrid>
                <a:gridCol w="2067560">
                  <a:extLst>
                    <a:ext uri="{9D8B030D-6E8A-4147-A177-3AD203B41FA5}">
                      <a16:colId xmlns:a16="http://schemas.microsoft.com/office/drawing/2014/main" val="954407864"/>
                    </a:ext>
                  </a:extLst>
                </a:gridCol>
                <a:gridCol w="2524125">
                  <a:extLst>
                    <a:ext uri="{9D8B030D-6E8A-4147-A177-3AD203B41FA5}">
                      <a16:colId xmlns:a16="http://schemas.microsoft.com/office/drawing/2014/main" val="3110042669"/>
                    </a:ext>
                  </a:extLst>
                </a:gridCol>
                <a:gridCol w="989965">
                  <a:extLst>
                    <a:ext uri="{9D8B030D-6E8A-4147-A177-3AD203B41FA5}">
                      <a16:colId xmlns:a16="http://schemas.microsoft.com/office/drawing/2014/main" val="3494742158"/>
                    </a:ext>
                  </a:extLst>
                </a:gridCol>
              </a:tblGrid>
              <a:tr h="423037">
                <a:tc>
                  <a:txBody>
                    <a:bodyPr/>
                    <a:lstStyle/>
                    <a:p>
                      <a:pPr algn="ctr">
                        <a:lnSpc>
                          <a:spcPct val="200000"/>
                        </a:lnSpc>
                      </a:pPr>
                      <a:r>
                        <a:rPr lang="en-GB" sz="1100">
                          <a:effectLst/>
                        </a:rPr>
                        <a:t>Mode of assessment</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200000"/>
                        </a:lnSpc>
                      </a:pPr>
                      <a:r>
                        <a:rPr lang="en-GB" sz="1100">
                          <a:effectLst/>
                        </a:rPr>
                        <a:t>Volume</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200000"/>
                        </a:lnSpc>
                      </a:pPr>
                      <a:r>
                        <a:rPr lang="en-GB" sz="1100">
                          <a:effectLst/>
                        </a:rPr>
                        <a:t>Weighting</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77341786"/>
                  </a:ext>
                </a:extLst>
              </a:tr>
              <a:tr h="916767">
                <a:tc>
                  <a:txBody>
                    <a:bodyPr/>
                    <a:lstStyle/>
                    <a:p>
                      <a:pPr algn="ctr">
                        <a:lnSpc>
                          <a:spcPct val="200000"/>
                        </a:lnSpc>
                      </a:pPr>
                      <a:r>
                        <a:rPr lang="en-GB" sz="1100">
                          <a:effectLst/>
                          <a:latin typeface="Calibri"/>
                        </a:rPr>
                        <a:t> Portfolio  </a:t>
                      </a:r>
                      <a:r>
                        <a:rPr lang="en-GB" sz="1100">
                          <a:effectLst/>
                          <a:latin typeface="Calibri"/>
                          <a:cs typeface="Times New Roman"/>
                        </a:rPr>
                        <a:t>and Presentation</a:t>
                      </a:r>
                      <a:endParaRPr lang="en-GB" sz="1100">
                        <a:effectLst/>
                        <a:latin typeface="Calibri"/>
                        <a:ea typeface="Times New Roman" panose="02020603050405020304" pitchFamily="18" charset="0"/>
                        <a:cs typeface="Times New Roman" panose="02020603050405020304" pitchFamily="18" charset="0"/>
                      </a:endParaRPr>
                    </a:p>
                  </a:txBody>
                  <a:tcPr marL="68580" marR="68580" marT="0" marB="0"/>
                </a:tc>
                <a:tc>
                  <a:txBody>
                    <a:bodyPr/>
                    <a:lstStyle/>
                    <a:p>
                      <a:pPr lvl="0" algn="ctr">
                        <a:lnSpc>
                          <a:spcPct val="100000"/>
                        </a:lnSpc>
                        <a:spcBef>
                          <a:spcPts val="0"/>
                        </a:spcBef>
                        <a:spcAft>
                          <a:spcPts val="0"/>
                        </a:spcAft>
                      </a:pPr>
                      <a:r>
                        <a:rPr lang="en-GB" sz="1100">
                          <a:effectLst/>
                        </a:rPr>
                        <a:t> </a:t>
                      </a:r>
                      <a:r>
                        <a:rPr lang="en-GB" sz="1800" b="0" i="0" u="none" strike="noStrike" noProof="0">
                          <a:effectLst/>
                          <a:latin typeface="Calibri"/>
                        </a:rPr>
                        <a:t>A 6,000 – 8,000 word Portfolio and a </a:t>
                      </a:r>
                      <a:endParaRPr lang="en-GB" sz="1200">
                        <a:effectLst/>
                        <a:latin typeface="Arial" panose="020B0604020202020204" pitchFamily="34" charset="0"/>
                        <a:cs typeface="Times New Roman" panose="02020603050405020304" pitchFamily="18" charset="0"/>
                      </a:endParaRPr>
                    </a:p>
                    <a:p>
                      <a:pPr lvl="0" algn="ctr">
                        <a:lnSpc>
                          <a:spcPct val="100000"/>
                        </a:lnSpc>
                        <a:spcBef>
                          <a:spcPts val="0"/>
                        </a:spcBef>
                        <a:spcAft>
                          <a:spcPts val="0"/>
                        </a:spcAft>
                        <a:buNone/>
                      </a:pPr>
                      <a:r>
                        <a:rPr lang="en-GB" sz="1800" b="0" i="0" u="none" strike="noStrike" noProof="0">
                          <a:effectLst/>
                          <a:latin typeface="Calibri"/>
                        </a:rPr>
                        <a:t>10 min Presentation.</a:t>
                      </a:r>
                      <a:endParaRPr lang="en-GB" sz="1200">
                        <a:effectLst/>
                        <a:latin typeface="Arial"/>
                        <a:cs typeface="Times New Roman"/>
                      </a:endParaRPr>
                    </a:p>
                    <a:p>
                      <a:pPr lvl="0">
                        <a:lnSpc>
                          <a:spcPct val="200000"/>
                        </a:lnSpc>
                        <a:buNone/>
                      </a:pP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200000"/>
                        </a:lnSpc>
                      </a:pPr>
                      <a:r>
                        <a:rPr lang="en-GB" sz="1100">
                          <a:effectLst/>
                        </a:rPr>
                        <a:t>100%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17538024"/>
                  </a:ext>
                </a:extLst>
              </a:tr>
            </a:tbl>
          </a:graphicData>
        </a:graphic>
      </p:graphicFrame>
      <p:sp>
        <p:nvSpPr>
          <p:cNvPr id="7" name="TextBox 6">
            <a:extLst>
              <a:ext uri="{FF2B5EF4-FFF2-40B4-BE49-F238E27FC236}">
                <a16:creationId xmlns:a16="http://schemas.microsoft.com/office/drawing/2014/main" id="{E791611B-B59B-7A4A-AEE9-4F5107E77903}"/>
              </a:ext>
            </a:extLst>
          </p:cNvPr>
          <p:cNvSpPr txBox="1"/>
          <p:nvPr/>
        </p:nvSpPr>
        <p:spPr>
          <a:xfrm>
            <a:off x="7142672" y="2018581"/>
            <a:ext cx="4399471" cy="523220"/>
          </a:xfrm>
          <a:prstGeom prst="rect">
            <a:avLst/>
          </a:prstGeom>
          <a:noFill/>
        </p:spPr>
        <p:txBody>
          <a:bodyPr wrap="square" rtlCol="0">
            <a:spAutoFit/>
          </a:bodyPr>
          <a:lstStyle/>
          <a:p>
            <a:pPr algn="r"/>
            <a:r>
              <a:rPr lang="en-US" sz="2800" b="1"/>
              <a:t>Assessment</a:t>
            </a:r>
            <a:r>
              <a:rPr lang="en-US"/>
              <a:t> </a:t>
            </a:r>
          </a:p>
        </p:txBody>
      </p:sp>
      <p:sp>
        <p:nvSpPr>
          <p:cNvPr id="9" name="TextBox 8">
            <a:extLst>
              <a:ext uri="{FF2B5EF4-FFF2-40B4-BE49-F238E27FC236}">
                <a16:creationId xmlns:a16="http://schemas.microsoft.com/office/drawing/2014/main" id="{98C7DE20-5B83-FD4B-83FD-26FE57EA879D}"/>
              </a:ext>
            </a:extLst>
          </p:cNvPr>
          <p:cNvSpPr txBox="1"/>
          <p:nvPr/>
        </p:nvSpPr>
        <p:spPr>
          <a:xfrm>
            <a:off x="5814205" y="4774879"/>
            <a:ext cx="5863446" cy="646331"/>
          </a:xfrm>
          <a:prstGeom prst="rect">
            <a:avLst/>
          </a:prstGeom>
          <a:noFill/>
        </p:spPr>
        <p:txBody>
          <a:bodyPr wrap="square" rtlCol="0">
            <a:spAutoFit/>
          </a:bodyPr>
          <a:lstStyle/>
          <a:p>
            <a:r>
              <a:rPr lang="en-US" b="1"/>
              <a:t>How does this work when a practical element is required?</a:t>
            </a:r>
          </a:p>
          <a:p>
            <a:r>
              <a:rPr lang="en-US"/>
              <a:t>A 6,000 – 8,000 word Portfolio and a 10 min Presentation.</a:t>
            </a:r>
          </a:p>
        </p:txBody>
      </p:sp>
    </p:spTree>
    <p:extLst>
      <p:ext uri="{BB962C8B-B14F-4D97-AF65-F5344CB8AC3E}">
        <p14:creationId xmlns:p14="http://schemas.microsoft.com/office/powerpoint/2010/main" val="11227335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904CEA6-4834-4B2E-ABAB-4F5C051D29F8}"/>
              </a:ext>
            </a:extLst>
          </p:cNvPr>
          <p:cNvPicPr>
            <a:picLocks noChangeAspect="1"/>
          </p:cNvPicPr>
          <p:nvPr/>
        </p:nvPicPr>
        <p:blipFill rotWithShape="1">
          <a:blip r:embed="rId2"/>
          <a:srcRect t="15094"/>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3D0E48-8EFC-B04B-89BD-9BF740B381A9}"/>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So what do I do now?</a:t>
            </a:r>
          </a:p>
        </p:txBody>
      </p:sp>
    </p:spTree>
    <p:extLst>
      <p:ext uri="{BB962C8B-B14F-4D97-AF65-F5344CB8AC3E}">
        <p14:creationId xmlns:p14="http://schemas.microsoft.com/office/powerpoint/2010/main" val="16267757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u="sng">
                <a:solidFill>
                  <a:srgbClr val="FFFFFF"/>
                </a:solidFill>
              </a:rPr>
              <a:t>Your</a:t>
            </a:r>
            <a:r>
              <a:rPr lang="en-GB">
                <a:solidFill>
                  <a:srgbClr val="FFFFFF"/>
                </a:solidFill>
              </a:rPr>
              <a:t> Portfolio Project</a:t>
            </a:r>
            <a:br>
              <a:rPr lang="en-GB">
                <a:solidFill>
                  <a:srgbClr val="FFFFFF"/>
                </a:solidFill>
              </a:rPr>
            </a:br>
            <a:endParaRPr lang="en-GB">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pPr marL="0" indent="0">
              <a:buNone/>
            </a:pPr>
            <a:r>
              <a:rPr lang="en-GB" sz="1800">
                <a:solidFill>
                  <a:srgbClr val="000000"/>
                </a:solidFill>
              </a:rPr>
              <a:t>There are three general types of project outcomes as outlined below. However, as yours has been a practical course, in order to demonstrate the skills and knowledge you have developed, </a:t>
            </a:r>
            <a:r>
              <a:rPr lang="en-GB" sz="1800" b="1">
                <a:solidFill>
                  <a:srgbClr val="000000"/>
                </a:solidFill>
              </a:rPr>
              <a:t>the Practice Based Portfolio </a:t>
            </a:r>
            <a:r>
              <a:rPr lang="en-GB" sz="1800">
                <a:solidFill>
                  <a:srgbClr val="000000"/>
                </a:solidFill>
              </a:rPr>
              <a:t>is the most aligned to the practical content of your course and this is the Portfolio type that you will undertake.</a:t>
            </a:r>
          </a:p>
          <a:p>
            <a:pPr marL="514350" indent="-514350">
              <a:buAutoNum type="arabicPeriod"/>
            </a:pPr>
            <a:r>
              <a:rPr lang="en-GB" sz="1800" b="1">
                <a:solidFill>
                  <a:srgbClr val="000000"/>
                </a:solidFill>
              </a:rPr>
              <a:t>Dissertation</a:t>
            </a:r>
          </a:p>
          <a:p>
            <a:pPr lvl="1"/>
            <a:r>
              <a:rPr lang="en-GB" sz="1800">
                <a:solidFill>
                  <a:srgbClr val="000000"/>
                </a:solidFill>
              </a:rPr>
              <a:t>Academic piece of writing</a:t>
            </a:r>
          </a:p>
          <a:p>
            <a:pPr marL="514350" indent="-514350">
              <a:buAutoNum type="arabicPeriod"/>
            </a:pPr>
            <a:r>
              <a:rPr lang="en-GB" sz="2400" b="1">
                <a:solidFill>
                  <a:srgbClr val="000000"/>
                </a:solidFill>
                <a:highlight>
                  <a:srgbClr val="00FFFF"/>
                </a:highlight>
              </a:rPr>
              <a:t>Practice based portfolio</a:t>
            </a:r>
          </a:p>
          <a:p>
            <a:pPr lvl="1"/>
            <a:r>
              <a:rPr lang="en-GB">
                <a:solidFill>
                  <a:srgbClr val="000000"/>
                </a:solidFill>
                <a:highlight>
                  <a:srgbClr val="00FFFF"/>
                </a:highlight>
              </a:rPr>
              <a:t>Using the practical transferrable skills you have developed through your course.</a:t>
            </a:r>
          </a:p>
          <a:p>
            <a:pPr marL="514350" indent="-514350">
              <a:buAutoNum type="arabicPeriod"/>
            </a:pPr>
            <a:r>
              <a:rPr lang="en-GB" sz="1800" b="1">
                <a:solidFill>
                  <a:srgbClr val="000000"/>
                </a:solidFill>
              </a:rPr>
              <a:t>Applied portfolio</a:t>
            </a:r>
          </a:p>
          <a:p>
            <a:pPr lvl="1"/>
            <a:r>
              <a:rPr lang="en-GB" sz="1800">
                <a:solidFill>
                  <a:srgbClr val="000000"/>
                </a:solidFill>
              </a:rPr>
              <a:t>Research based - Taking the skills you have learned and using them to solve a specific problem. </a:t>
            </a:r>
          </a:p>
        </p:txBody>
      </p:sp>
    </p:spTree>
    <p:extLst>
      <p:ext uri="{BB962C8B-B14F-4D97-AF65-F5344CB8AC3E}">
        <p14:creationId xmlns:p14="http://schemas.microsoft.com/office/powerpoint/2010/main" val="15746747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5CC45C7-4A22-BF44-A6F9-4A1FE985F5DC}"/>
              </a:ext>
            </a:extLst>
          </p:cNvPr>
          <p:cNvSpPr>
            <a:spLocks noGrp="1"/>
          </p:cNvSpPr>
          <p:nvPr>
            <p:ph type="title"/>
          </p:nvPr>
        </p:nvSpPr>
        <p:spPr>
          <a:xfrm>
            <a:off x="6094105" y="802955"/>
            <a:ext cx="4977976" cy="1454051"/>
          </a:xfrm>
        </p:spPr>
        <p:txBody>
          <a:bodyPr>
            <a:normAutofit/>
          </a:bodyPr>
          <a:lstStyle/>
          <a:p>
            <a:r>
              <a:rPr lang="en-US" sz="3400">
                <a:solidFill>
                  <a:srgbClr val="000000"/>
                </a:solidFill>
              </a:rPr>
              <a:t>Induction </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Right Pointing Backhand Index">
            <a:extLst>
              <a:ext uri="{FF2B5EF4-FFF2-40B4-BE49-F238E27FC236}">
                <a16:creationId xmlns:a16="http://schemas.microsoft.com/office/drawing/2014/main" id="{A166D074-FE7D-447B-AA97-172F84131AB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C4D66E3E-CD7A-A74D-9A00-72A1B43ABF01}"/>
              </a:ext>
            </a:extLst>
          </p:cNvPr>
          <p:cNvSpPr>
            <a:spLocks noGrp="1"/>
          </p:cNvSpPr>
          <p:nvPr>
            <p:ph idx="1"/>
          </p:nvPr>
        </p:nvSpPr>
        <p:spPr>
          <a:xfrm>
            <a:off x="6065129" y="1780675"/>
            <a:ext cx="4977578" cy="4060748"/>
          </a:xfrm>
        </p:spPr>
        <p:txBody>
          <a:bodyPr anchor="ctr">
            <a:normAutofit lnSpcReduction="10000"/>
          </a:bodyPr>
          <a:lstStyle/>
          <a:p>
            <a:pPr marL="0" indent="0">
              <a:buNone/>
            </a:pPr>
            <a:r>
              <a:rPr lang="en-US" sz="2400" b="1" u="sng" dirty="0">
                <a:solidFill>
                  <a:srgbClr val="000000"/>
                </a:solidFill>
              </a:rPr>
              <a:t>To do:</a:t>
            </a:r>
          </a:p>
          <a:p>
            <a:pPr marL="0" indent="0">
              <a:buNone/>
            </a:pPr>
            <a:r>
              <a:rPr lang="en-US" sz="2400" dirty="0">
                <a:solidFill>
                  <a:srgbClr val="000000"/>
                </a:solidFill>
              </a:rPr>
              <a:t>In order to begin your initial portfolio investigation you must complete the INDUCTION exercises on the INDEPENDENT PROJECT tile on MOODLE.</a:t>
            </a:r>
          </a:p>
          <a:p>
            <a:pPr marL="0" indent="0">
              <a:buNone/>
            </a:pPr>
            <a:r>
              <a:rPr lang="en-US" sz="2400" dirty="0">
                <a:solidFill>
                  <a:srgbClr val="000000"/>
                </a:solidFill>
              </a:rPr>
              <a:t>Click on the INDUCTION tab and follow the instructions.</a:t>
            </a:r>
          </a:p>
          <a:p>
            <a:pPr marL="0" indent="0">
              <a:buNone/>
            </a:pPr>
            <a:r>
              <a:rPr lang="en-US" sz="2400" dirty="0">
                <a:solidFill>
                  <a:srgbClr val="000000"/>
                </a:solidFill>
              </a:rPr>
              <a:t>You will also learn more about the content and outline of each Portfolio type.</a:t>
            </a:r>
          </a:p>
        </p:txBody>
      </p:sp>
    </p:spTree>
    <p:extLst>
      <p:ext uri="{BB962C8B-B14F-4D97-AF65-F5344CB8AC3E}">
        <p14:creationId xmlns:p14="http://schemas.microsoft.com/office/powerpoint/2010/main" val="42760282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867AD4C-E9FE-F24E-A77F-22F58878C6C7}"/>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Begin to explore some ideas</a:t>
            </a:r>
          </a:p>
        </p:txBody>
      </p:sp>
      <p:sp>
        <p:nvSpPr>
          <p:cNvPr id="3" name="Content Placeholder 2">
            <a:extLst>
              <a:ext uri="{FF2B5EF4-FFF2-40B4-BE49-F238E27FC236}">
                <a16:creationId xmlns:a16="http://schemas.microsoft.com/office/drawing/2014/main" id="{2AE5E2E6-BBE1-DF4A-8677-B6CA5D537507}"/>
              </a:ext>
            </a:extLst>
          </p:cNvPr>
          <p:cNvSpPr>
            <a:spLocks noGrp="1"/>
          </p:cNvSpPr>
          <p:nvPr>
            <p:ph idx="1"/>
          </p:nvPr>
        </p:nvSpPr>
        <p:spPr>
          <a:xfrm>
            <a:off x="6172200" y="804672"/>
            <a:ext cx="5221224" cy="5230368"/>
          </a:xfrm>
        </p:spPr>
        <p:txBody>
          <a:bodyPr anchor="ctr">
            <a:normAutofit/>
          </a:bodyPr>
          <a:lstStyle/>
          <a:p>
            <a:r>
              <a:rPr lang="en-US" sz="2400">
                <a:solidFill>
                  <a:schemeClr val="tx2"/>
                </a:solidFill>
              </a:rPr>
              <a:t>SWOT analysis – </a:t>
            </a:r>
            <a:r>
              <a:rPr lang="en-US" sz="2000">
                <a:solidFill>
                  <a:schemeClr val="tx2"/>
                </a:solidFill>
              </a:rPr>
              <a:t>Strengths, Weaknesses, Opportunities &amp; Threats</a:t>
            </a:r>
            <a:endParaRPr lang="en-US" sz="2400">
              <a:solidFill>
                <a:schemeClr val="tx2"/>
              </a:solidFill>
            </a:endParaRPr>
          </a:p>
          <a:p>
            <a:r>
              <a:rPr lang="en-US" sz="2400">
                <a:solidFill>
                  <a:schemeClr val="tx2"/>
                </a:solidFill>
              </a:rPr>
              <a:t>PDP – </a:t>
            </a:r>
            <a:r>
              <a:rPr lang="en-US" sz="2000">
                <a:solidFill>
                  <a:schemeClr val="tx2"/>
                </a:solidFill>
              </a:rPr>
              <a:t>Personal Development Plan</a:t>
            </a:r>
            <a:endParaRPr lang="en-US" sz="2400">
              <a:solidFill>
                <a:schemeClr val="tx2"/>
              </a:solidFill>
            </a:endParaRPr>
          </a:p>
          <a:p>
            <a:r>
              <a:rPr lang="en-US" sz="2400">
                <a:solidFill>
                  <a:schemeClr val="tx2"/>
                </a:solidFill>
              </a:rPr>
              <a:t>Mind Maps -  </a:t>
            </a:r>
            <a:r>
              <a:rPr lang="en-US" sz="2000">
                <a:solidFill>
                  <a:schemeClr val="tx2"/>
                </a:solidFill>
              </a:rPr>
              <a:t>how many strands to your mind map?</a:t>
            </a:r>
            <a:endParaRPr lang="en-US" sz="2400">
              <a:solidFill>
                <a:schemeClr val="tx2"/>
              </a:solidFill>
            </a:endParaRPr>
          </a:p>
          <a:p>
            <a:r>
              <a:rPr lang="en-US" sz="2400">
                <a:solidFill>
                  <a:schemeClr val="tx2"/>
                </a:solidFill>
              </a:rPr>
              <a:t>Rabbit Hole Explorations – </a:t>
            </a:r>
            <a:r>
              <a:rPr lang="en-US" sz="2000">
                <a:solidFill>
                  <a:schemeClr val="tx2"/>
                </a:solidFill>
              </a:rPr>
              <a:t>where can things lead?</a:t>
            </a:r>
            <a:endParaRPr lang="en-US" sz="2400">
              <a:solidFill>
                <a:schemeClr val="tx2"/>
              </a:solidFill>
            </a:endParaRPr>
          </a:p>
          <a:p>
            <a:r>
              <a:rPr lang="en-US" sz="2400">
                <a:solidFill>
                  <a:schemeClr val="tx2"/>
                </a:solidFill>
              </a:rPr>
              <a:t>Combining Interests/Ideas – </a:t>
            </a:r>
            <a:r>
              <a:rPr lang="en-US" sz="2000">
                <a:solidFill>
                  <a:schemeClr val="tx2"/>
                </a:solidFill>
              </a:rPr>
              <a:t>how can you blend techniques and ideas?</a:t>
            </a:r>
          </a:p>
          <a:p>
            <a:endParaRPr lang="en-US" sz="1800">
              <a:solidFill>
                <a:schemeClr val="tx2"/>
              </a:solidFill>
            </a:endParaRPr>
          </a:p>
        </p:txBody>
      </p:sp>
    </p:spTree>
    <p:extLst>
      <p:ext uri="{BB962C8B-B14F-4D97-AF65-F5344CB8AC3E}">
        <p14:creationId xmlns:p14="http://schemas.microsoft.com/office/powerpoint/2010/main" val="16066616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a:extLst>
              <a:ext uri="{FF2B5EF4-FFF2-40B4-BE49-F238E27FC236}">
                <a16:creationId xmlns:a16="http://schemas.microsoft.com/office/drawing/2014/main" id="{3ABC294D-BFBA-498B-93F4-CBFB049E808E}"/>
              </a:ext>
            </a:extLst>
          </p:cNvPr>
          <p:cNvPicPr>
            <a:picLocks noChangeAspect="1"/>
          </p:cNvPicPr>
          <p:nvPr/>
        </p:nvPicPr>
        <p:blipFill rotWithShape="1">
          <a:blip r:embed="rId2"/>
          <a:srcRect t="13090" b="2641"/>
          <a:stretch/>
        </p:blipFill>
        <p:spPr>
          <a:xfrm>
            <a:off x="-3047" y="10"/>
            <a:ext cx="12191999" cy="6857990"/>
          </a:xfrm>
          <a:prstGeom prst="rect">
            <a:avLst/>
          </a:prstGeom>
        </p:spPr>
      </p:pic>
      <p:sp>
        <p:nvSpPr>
          <p:cNvPr id="15"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494CBF-1B9C-5742-8F71-18432260B7EA}"/>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r>
              <a:rPr lang="en-US" sz="5200" dirty="0">
                <a:solidFill>
                  <a:srgbClr val="FFFFFF"/>
                </a:solidFill>
              </a:rPr>
              <a:t>       As you begin to work…</a:t>
            </a:r>
          </a:p>
        </p:txBody>
      </p:sp>
    </p:spTree>
    <p:extLst>
      <p:ext uri="{BB962C8B-B14F-4D97-AF65-F5344CB8AC3E}">
        <p14:creationId xmlns:p14="http://schemas.microsoft.com/office/powerpoint/2010/main" val="25633717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2369BA-2B0D-FA46-8D6D-5A56DD18D8C9}"/>
              </a:ext>
            </a:extLst>
          </p:cNvPr>
          <p:cNvSpPr>
            <a:spLocks noGrp="1"/>
          </p:cNvSpPr>
          <p:nvPr>
            <p:ph type="title"/>
          </p:nvPr>
        </p:nvSpPr>
        <p:spPr>
          <a:xfrm>
            <a:off x="838200" y="365125"/>
            <a:ext cx="10515600" cy="1325563"/>
          </a:xfrm>
        </p:spPr>
        <p:txBody>
          <a:bodyPr>
            <a:normAutofit/>
          </a:bodyPr>
          <a:lstStyle/>
          <a:p>
            <a:r>
              <a:rPr lang="en-US" sz="5400"/>
              <a:t>Things to remember</a:t>
            </a:r>
          </a:p>
        </p:txBody>
      </p:sp>
      <p:sp>
        <p:nvSpPr>
          <p:cNvPr id="16"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B1BF512-D9FA-4D76-A209-97666EF7ED2A}"/>
              </a:ext>
            </a:extLst>
          </p:cNvPr>
          <p:cNvGraphicFramePr>
            <a:graphicFrameLocks noGrp="1"/>
          </p:cNvGraphicFramePr>
          <p:nvPr>
            <p:ph idx="1"/>
            <p:extLst>
              <p:ext uri="{D42A27DB-BD31-4B8C-83A1-F6EECF244321}">
                <p14:modId xmlns:p14="http://schemas.microsoft.com/office/powerpoint/2010/main" val="3586579414"/>
              </p:ext>
            </p:extLst>
          </p:nvPr>
        </p:nvGraphicFramePr>
        <p:xfrm>
          <a:off x="838200" y="1858185"/>
          <a:ext cx="10515600" cy="4733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34609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6675" y="681487"/>
            <a:ext cx="10515600" cy="1086928"/>
          </a:xfrm>
          <a:solidFill>
            <a:schemeClr val="accent2"/>
          </a:solidFill>
        </p:spPr>
        <p:txBody>
          <a:bodyPr>
            <a:normAutofit fontScale="90000"/>
          </a:bodyPr>
          <a:lstStyle/>
          <a:p>
            <a:pPr algn="ctr"/>
            <a:r>
              <a:rPr lang="en-GB" sz="5300">
                <a:latin typeface="+mn-lt"/>
              </a:rPr>
              <a:t>The stages of the module</a:t>
            </a:r>
            <a:br>
              <a:rPr lang="en-GB" sz="3600"/>
            </a:br>
            <a:endParaRPr lang="en-GB" sz="3600"/>
          </a:p>
        </p:txBody>
      </p:sp>
      <p:graphicFrame>
        <p:nvGraphicFramePr>
          <p:cNvPr id="12" name="Content Placeholder 2">
            <a:extLst>
              <a:ext uri="{FF2B5EF4-FFF2-40B4-BE49-F238E27FC236}">
                <a16:creationId xmlns:a16="http://schemas.microsoft.com/office/drawing/2014/main" id="{9870C27F-8873-48C8-89DF-162022B0C067}"/>
              </a:ext>
            </a:extLst>
          </p:cNvPr>
          <p:cNvGraphicFramePr>
            <a:graphicFrameLocks noGrp="1"/>
          </p:cNvGraphicFramePr>
          <p:nvPr>
            <p:ph idx="1"/>
            <p:extLst>
              <p:ext uri="{D42A27DB-BD31-4B8C-83A1-F6EECF244321}">
                <p14:modId xmlns:p14="http://schemas.microsoft.com/office/powerpoint/2010/main" val="1805234120"/>
              </p:ext>
            </p:extLst>
          </p:nvPr>
        </p:nvGraphicFramePr>
        <p:xfrm>
          <a:off x="293297" y="1224951"/>
          <a:ext cx="11447977" cy="40889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CFD90D9-3EB8-6F4F-A850-EE8F0E45AB68}"/>
              </a:ext>
            </a:extLst>
          </p:cNvPr>
          <p:cNvSpPr txBox="1"/>
          <p:nvPr/>
        </p:nvSpPr>
        <p:spPr>
          <a:xfrm>
            <a:off x="836675" y="4721576"/>
            <a:ext cx="10515599" cy="830997"/>
          </a:xfrm>
          <a:prstGeom prst="rect">
            <a:avLst/>
          </a:prstGeom>
          <a:noFill/>
        </p:spPr>
        <p:txBody>
          <a:bodyPr wrap="square" lIns="91440" tIns="45720" rIns="91440" bIns="45720" rtlCol="0" anchor="t">
            <a:spAutoFit/>
          </a:bodyPr>
          <a:lstStyle/>
          <a:p>
            <a:pPr algn="ctr"/>
            <a:r>
              <a:rPr lang="en-US" sz="2400" dirty="0"/>
              <a:t>Due to the intensive nature of our courses, we aim for there to be one day a week where you are ‘free’ to focus and work on your project.</a:t>
            </a:r>
          </a:p>
        </p:txBody>
      </p:sp>
    </p:spTree>
    <p:extLst>
      <p:ext uri="{BB962C8B-B14F-4D97-AF65-F5344CB8AC3E}">
        <p14:creationId xmlns:p14="http://schemas.microsoft.com/office/powerpoint/2010/main" val="19827357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CB86A8-B2CC-4525-CC62-2F5A6586F7A6}"/>
              </a:ext>
            </a:extLst>
          </p:cNvPr>
          <p:cNvSpPr>
            <a:spLocks noGrp="1"/>
          </p:cNvSpPr>
          <p:nvPr>
            <p:ph type="title"/>
          </p:nvPr>
        </p:nvSpPr>
        <p:spPr>
          <a:xfrm>
            <a:off x="5297762" y="329184"/>
            <a:ext cx="6251110" cy="1783080"/>
          </a:xfrm>
        </p:spPr>
        <p:txBody>
          <a:bodyPr anchor="b">
            <a:normAutofit/>
          </a:bodyPr>
          <a:lstStyle/>
          <a:p>
            <a:r>
              <a:rPr lang="en-GB" sz="5400">
                <a:ea typeface="Calibri Light"/>
                <a:cs typeface="Calibri Light"/>
              </a:rPr>
              <a:t>When and how and what?........</a:t>
            </a:r>
            <a:endParaRPr lang="en-GB" sz="5400"/>
          </a:p>
        </p:txBody>
      </p:sp>
      <p:pic>
        <p:nvPicPr>
          <p:cNvPr id="5" name="Picture 4" descr="Calendar on table">
            <a:extLst>
              <a:ext uri="{FF2B5EF4-FFF2-40B4-BE49-F238E27FC236}">
                <a16:creationId xmlns:a16="http://schemas.microsoft.com/office/drawing/2014/main" id="{C79604AA-CF91-FCAB-72B2-8AA2FB23917B}"/>
              </a:ext>
            </a:extLst>
          </p:cNvPr>
          <p:cNvPicPr>
            <a:picLocks noChangeAspect="1"/>
          </p:cNvPicPr>
          <p:nvPr/>
        </p:nvPicPr>
        <p:blipFill rotWithShape="1">
          <a:blip r:embed="rId2"/>
          <a:srcRect l="8657" r="46078"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2DBBE9-4031-4F13-FE58-B30F3E96106A}"/>
              </a:ext>
            </a:extLst>
          </p:cNvPr>
          <p:cNvSpPr>
            <a:spLocks noGrp="1"/>
          </p:cNvSpPr>
          <p:nvPr>
            <p:ph idx="1"/>
          </p:nvPr>
        </p:nvSpPr>
        <p:spPr>
          <a:xfrm>
            <a:off x="5297762" y="2706624"/>
            <a:ext cx="6251110" cy="3483864"/>
          </a:xfrm>
        </p:spPr>
        <p:txBody>
          <a:bodyPr vert="horz" lIns="91440" tIns="45720" rIns="91440" bIns="45720" rtlCol="0">
            <a:normAutofit/>
          </a:bodyPr>
          <a:lstStyle/>
          <a:p>
            <a:pPr marL="0" indent="0">
              <a:buNone/>
            </a:pPr>
            <a:r>
              <a:rPr lang="en-GB" sz="2200">
                <a:ea typeface="Calibri"/>
                <a:cs typeface="Calibri"/>
              </a:rPr>
              <a:t>There will be a LIVE timetable on the relevant course tab on the  Independent Project page on Moodle. </a:t>
            </a:r>
          </a:p>
          <a:p>
            <a:pPr marL="0" indent="0">
              <a:buNone/>
            </a:pPr>
            <a:endParaRPr lang="en-GB" sz="2200">
              <a:ea typeface="Calibri"/>
              <a:cs typeface="Calibri"/>
            </a:endParaRPr>
          </a:p>
          <a:p>
            <a:pPr marL="0" indent="0">
              <a:buNone/>
            </a:pPr>
            <a:r>
              <a:rPr lang="en-GB" sz="2200">
                <a:ea typeface="Calibri"/>
                <a:cs typeface="Calibri"/>
              </a:rPr>
              <a:t>Details of deadlines, workshops, phases, tutorials and requirements will be there so make sure you check-in regularly.</a:t>
            </a:r>
          </a:p>
        </p:txBody>
      </p:sp>
    </p:spTree>
    <p:extLst>
      <p:ext uri="{BB962C8B-B14F-4D97-AF65-F5344CB8AC3E}">
        <p14:creationId xmlns:p14="http://schemas.microsoft.com/office/powerpoint/2010/main" val="29132722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661E0BD-F4B3-4FB3-9743-ABDF181F426C}"/>
              </a:ext>
            </a:extLst>
          </p:cNvPr>
          <p:cNvPicPr>
            <a:picLocks noChangeAspect="1"/>
          </p:cNvPicPr>
          <p:nvPr/>
        </p:nvPicPr>
        <p:blipFill rotWithShape="1">
          <a:blip r:embed="rId2"/>
          <a:srcRect t="7787"/>
          <a:stretch/>
        </p:blipFill>
        <p:spPr>
          <a:xfrm>
            <a:off x="-3047" y="10"/>
            <a:ext cx="12191999" cy="6857990"/>
          </a:xfrm>
          <a:prstGeom prst="rect">
            <a:avLst/>
          </a:prstGeom>
        </p:spPr>
      </p:pic>
      <p:sp>
        <p:nvSpPr>
          <p:cNvPr id="23" name="Rectangle 17">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AE8071-8F95-DC49-ACB0-1735AF8074F5}"/>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What are your questions?......</a:t>
            </a:r>
          </a:p>
        </p:txBody>
      </p:sp>
    </p:spTree>
    <p:extLst>
      <p:ext uri="{BB962C8B-B14F-4D97-AF65-F5344CB8AC3E}">
        <p14:creationId xmlns:p14="http://schemas.microsoft.com/office/powerpoint/2010/main" val="11557907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5" ma:contentTypeDescription="Create a new document." ma:contentTypeScope="" ma:versionID="ce96b77313f9a56b432f3c67e3789b8a">
  <xsd:schema xmlns:xsd="http://www.w3.org/2001/XMLSchema" xmlns:xs="http://www.w3.org/2001/XMLSchema" xmlns:p="http://schemas.microsoft.com/office/2006/metadata/properties" xmlns:ns2="550e0b3d-7eb6-4482-88b2-ccad92eb760b" targetNamespace="http://schemas.microsoft.com/office/2006/metadata/properties" ma:root="true" ma:fieldsID="f5342ea28ca5cd4bd628c0729955ebe6"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KeyPoints" ma:index="11" nillable="true" ma:displayName="MediaServiceAutoKeyPoints" ma:hidden="true" ma:internalName="MediaServiceAutoKeyPoints" ma:readOnly="true">
      <xsd:simpleType>
        <xsd:restriction base="dms:Note"/>
      </xsd:simpleType>
    </xsd:element>
    <xsd:element name="MediaServiceKeyPoints" ma:index="12"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F28EF6C-BDF7-4091-AAE9-543BBEC1BA7A}">
  <ds:schemaRefs>
    <ds:schemaRef ds:uri="http://purl.org/dc/dcmitype/"/>
    <ds:schemaRef ds:uri="http://purl.org/dc/elements/1.1/"/>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550e0b3d-7eb6-4482-88b2-ccad92eb760b"/>
    <ds:schemaRef ds:uri="http://purl.org/dc/terms/"/>
  </ds:schemaRefs>
</ds:datastoreItem>
</file>

<file path=customXml/itemProps2.xml><?xml version="1.0" encoding="utf-8"?>
<ds:datastoreItem xmlns:ds="http://schemas.openxmlformats.org/officeDocument/2006/customXml" ds:itemID="{578534F4-48E7-4512-9CBF-162D46D667DE}">
  <ds:schemaRefs>
    <ds:schemaRef ds:uri="http://schemas.microsoft.com/sharepoint/v3/contenttype/forms"/>
  </ds:schemaRefs>
</ds:datastoreItem>
</file>

<file path=customXml/itemProps3.xml><?xml version="1.0" encoding="utf-8"?>
<ds:datastoreItem xmlns:ds="http://schemas.openxmlformats.org/officeDocument/2006/customXml" ds:itemID="{2B87D925-4C95-4DC2-A01B-64A397D0A084}">
  <ds:schemaRefs>
    <ds:schemaRef ds:uri="550e0b3d-7eb6-4482-88b2-ccad92eb760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32</TotalTime>
  <Words>3493</Words>
  <Application>Microsoft Office PowerPoint</Application>
  <PresentationFormat>Widescreen</PresentationFormat>
  <Paragraphs>260</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Calibri Light</vt:lpstr>
      <vt:lpstr>Times New Roman</vt:lpstr>
      <vt:lpstr>Office Theme</vt:lpstr>
      <vt:lpstr>Level 6  ADPA6000 Independent Project</vt:lpstr>
      <vt:lpstr>Your Practical Portfolio Project</vt:lpstr>
      <vt:lpstr>What is it?</vt:lpstr>
      <vt:lpstr> Module Aim </vt:lpstr>
      <vt:lpstr>Keywords.... </vt:lpstr>
      <vt:lpstr> </vt:lpstr>
      <vt:lpstr>Learning Outcomes</vt:lpstr>
      <vt:lpstr>Don’t Panic!!!</vt:lpstr>
      <vt:lpstr>1: Demonstrate intellectual skills in the identification of an appropriate topic, problem or challenge for investigation pertinent to their field of study and formulate a suitable plan for further research utilising relevant investigative methods in order to produce a response. </vt:lpstr>
      <vt:lpstr>2: Evidence in-depth knowledge and critical understanding of principles necessary to underpin their education within their chosen field of study and problem solving techniques applicable to this.  </vt:lpstr>
      <vt:lpstr>3: Evidence independence of thought and critical evaluation in the production of an independent piece of work, demonstrating transferable skills through exercising initiative and personal responsibility in planning own learning and self-management. </vt:lpstr>
      <vt:lpstr>4: Organise their knowledge and learning through use of a range of media and present their work appropriately in a manner that can be understood by specialist and non-specialist audiences.  </vt:lpstr>
      <vt:lpstr>Independent Project elements</vt:lpstr>
      <vt:lpstr>So how am I being marked?</vt:lpstr>
      <vt:lpstr>Marking Criteria 1</vt:lpstr>
      <vt:lpstr>Marking Criteria 2</vt:lpstr>
      <vt:lpstr>Marking Criteria 3</vt:lpstr>
      <vt:lpstr>Marking Criteria 4</vt:lpstr>
      <vt:lpstr>Marking Criteria 5</vt:lpstr>
      <vt:lpstr>Marking Grid – Attainment Levels Each Criteria has its own grid – see MOODLE</vt:lpstr>
      <vt:lpstr>Study Hours and Assessment</vt:lpstr>
      <vt:lpstr>So what do I do now?</vt:lpstr>
      <vt:lpstr>Your Portfolio Project </vt:lpstr>
      <vt:lpstr>Induction </vt:lpstr>
      <vt:lpstr>Begin to explore some ideas</vt:lpstr>
      <vt:lpstr>       As you begin to work…</vt:lpstr>
      <vt:lpstr>Things to remember</vt:lpstr>
      <vt:lpstr>The stages of the module </vt:lpstr>
      <vt:lpstr>When and how and what?........</vt:lpstr>
      <vt:lpstr>What are your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6 Common Module</dc:title>
  <dc:creator>Lynne Seymour</dc:creator>
  <cp:lastModifiedBy>Jonathan Pugh</cp:lastModifiedBy>
  <cp:revision>86</cp:revision>
  <dcterms:created xsi:type="dcterms:W3CDTF">2020-10-13T12:29:09Z</dcterms:created>
  <dcterms:modified xsi:type="dcterms:W3CDTF">2025-09-29T08:17:55Z</dcterms:modified>
</cp:coreProperties>
</file>