
<file path=[Content_Types].xml><?xml version="1.0" encoding="utf-8"?>
<Types xmlns="http://schemas.openxmlformats.org/package/2006/content-types">
  <Default Extension="jpg" ContentType="image/jp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tableStyles" Target="tableStyle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theme" Target="theme/theme1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viewProps" Target="viewProps.xml" /><Relationship Id="rId5" Type="http://schemas.openxmlformats.org/officeDocument/2006/relationships/slide" Target="slides/slide4.xml" /><Relationship Id="rId10" Type="http://schemas.openxmlformats.org/officeDocument/2006/relationships/presProps" Target="presProps.xml" /><Relationship Id="rId4" Type="http://schemas.openxmlformats.org/officeDocument/2006/relationships/slide" Target="slides/slide3.xml" /><Relationship Id="rId9" Type="http://schemas.openxmlformats.org/officeDocument/2006/relationships/notesMaster" Target="notesMasters/notesMaster1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6111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6111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BD4E40-BF3B-C342-BE4F-51602F7EC2D5}" type="datetimeFigureOut">
              <a:rPr lang="en-US" smtClean="0"/>
              <a:t>10/4/2026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-228600" y="1524000"/>
            <a:ext cx="7315200" cy="41148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5867400"/>
            <a:ext cx="5486400" cy="48006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11580813"/>
            <a:ext cx="2971800" cy="6111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11580813"/>
            <a:ext cx="2971800" cy="6111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007F58-3CCA-0B48-8F65-26D9995877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8882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 /><Relationship Id="rId1" Type="http://schemas.openxmlformats.org/officeDocument/2006/relationships/notesMaster" Target="../notesMasters/notesMaster1.xml" 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 /><Relationship Id="rId1" Type="http://schemas.openxmlformats.org/officeDocument/2006/relationships/notesMaster" Target="../notesMasters/notesMaster1.xml" 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 /><Relationship Id="rId1" Type="http://schemas.openxmlformats.org/officeDocument/2006/relationships/slideLayout" Target="../slideLayouts/slideLayout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 /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1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 /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1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 /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1.xm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 /><Relationship Id="rId2" Type="http://schemas.openxmlformats.org/officeDocument/2006/relationships/notesSlide" Target="../notesSlides/notesSlide5.xml" /><Relationship Id="rId1" Type="http://schemas.openxmlformats.org/officeDocument/2006/relationships/slideLayout" Target="../slideLayouts/slideLayout1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 /><Relationship Id="rId2" Type="http://schemas.openxmlformats.org/officeDocument/2006/relationships/notesSlide" Target="../notesSlides/notesSlide6.xml" /><Relationship Id="rId1" Type="http://schemas.openxmlformats.org/officeDocument/2006/relationships/slideLayout" Target="../slideLayouts/slideLayout1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 /><Relationship Id="rId1" Type="http://schemas.openxmlformats.org/officeDocument/2006/relationships/slideLayout" Target="../slideLayouts/slideLayout1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56032"/>
            <a:ext cx="11338560" cy="32004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200" b="1" dirty="0">
                <a:solidFill>
                  <a:srgbClr val="0B4F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Details</a:t>
            </a:r>
            <a:endParaRPr lang="en-US" sz="1200" dirty="0"/>
          </a:p>
        </p:txBody>
      </p:sp>
      <p:sp>
        <p:nvSpPr>
          <p:cNvPr id="3" name="Shape 1"/>
          <p:cNvSpPr/>
          <p:nvPr/>
        </p:nvSpPr>
        <p:spPr>
          <a:xfrm>
            <a:off x="411480" y="685800"/>
            <a:ext cx="11338560" cy="0"/>
          </a:xfrm>
          <a:prstGeom prst="line">
            <a:avLst/>
          </a:prstGeom>
          <a:noFill/>
          <a:ln w="12700">
            <a:solidFill>
              <a:srgbClr val="B8CED8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731520" y="1234440"/>
            <a:ext cx="10744200" cy="4297680"/>
          </a:xfrm>
          <a:prstGeom prst="rect">
            <a:avLst/>
          </a:prstGeom>
          <a:solidFill>
            <a:srgbClr val="EAF4F8"/>
          </a:solidFill>
          <a:ln w="12700">
            <a:solidFill>
              <a:srgbClr val="B8CED8"/>
            </a:solidFill>
            <a:prstDash val="solid"/>
          </a:ln>
        </p:spPr>
        <p:txBody>
          <a:bodyPr/>
          <a:lstStyle/>
          <a:p>
            <a:endParaRPr lang="en-US" dirty="0"/>
          </a:p>
        </p:txBody>
      </p:sp>
      <p:sp>
        <p:nvSpPr>
          <p:cNvPr id="6" name="Text 4"/>
          <p:cNvSpPr/>
          <p:nvPr/>
        </p:nvSpPr>
        <p:spPr>
          <a:xfrm>
            <a:off x="1097280" y="1645920"/>
            <a:ext cx="9966960" cy="3474720"/>
          </a:xfrm>
          <a:prstGeom prst="rect">
            <a:avLst/>
          </a:prstGeom>
          <a:noFill/>
          <a:ln/>
        </p:spPr>
        <p:txBody>
          <a:bodyPr wrap="square" lIns="889" tIns="889" rIns="889" bIns="889" rtlCol="0" anchor="ctr">
            <a:norm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1F29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Name: </a:t>
            </a:r>
            <a:r>
              <a:rPr lang="en-GB" sz="1200" dirty="0" err="1">
                <a:solidFill>
                  <a:srgbClr val="1F29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Mustaqeem</a:t>
            </a:r>
            <a:r>
              <a:rPr lang="en-GB" sz="1200" dirty="0">
                <a:solidFill>
                  <a:srgbClr val="1F29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Hussain </a:t>
            </a:r>
            <a:endParaRPr lang="en-US" sz="1200" dirty="0"/>
          </a:p>
          <a:p>
            <a:pPr marL="0" indent="0">
              <a:buNone/>
            </a:pPr>
            <a:endParaRPr lang="en-US" sz="1200" dirty="0"/>
          </a:p>
          <a:p>
            <a:pPr marL="0" indent="0">
              <a:buNone/>
            </a:pPr>
            <a:r>
              <a:rPr lang="en-US" sz="1200" dirty="0">
                <a:solidFill>
                  <a:srgbClr val="1F29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Student </a:t>
            </a:r>
            <a:r>
              <a:rPr lang="en-GB" sz="1200" dirty="0">
                <a:solidFill>
                  <a:srgbClr val="1F29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number: 2610559</a:t>
            </a:r>
            <a:endParaRPr lang="en-US" sz="1200" dirty="0"/>
          </a:p>
          <a:p>
            <a:pPr marL="0" indent="0">
              <a:buNone/>
            </a:pPr>
            <a:endParaRPr lang="en-US" sz="1200" dirty="0"/>
          </a:p>
          <a:p>
            <a:pPr marL="0" indent="0">
              <a:buNone/>
            </a:pPr>
            <a:r>
              <a:rPr lang="en-US" sz="1200" dirty="0">
                <a:solidFill>
                  <a:srgbClr val="1F29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Module: NEW Digital Skills (LCLM4002_BIRM)</a:t>
            </a:r>
            <a:endParaRPr lang="en-US" sz="1200" dirty="0"/>
          </a:p>
          <a:p>
            <a:pPr marL="0" indent="0">
              <a:buNone/>
            </a:pPr>
            <a:endParaRPr lang="en-US" sz="1200" dirty="0"/>
          </a:p>
          <a:p>
            <a:pPr marL="0" indent="0">
              <a:buNone/>
            </a:pP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56032"/>
            <a:ext cx="11338560" cy="32004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200" b="1" dirty="0">
                <a:solidFill>
                  <a:srgbClr val="0B4F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 1: Moodle</a:t>
            </a:r>
            <a:endParaRPr lang="en-US" sz="1200" dirty="0"/>
          </a:p>
        </p:txBody>
      </p:sp>
      <p:sp>
        <p:nvSpPr>
          <p:cNvPr id="3" name="Shape 1"/>
          <p:cNvSpPr/>
          <p:nvPr/>
        </p:nvSpPr>
        <p:spPr>
          <a:xfrm>
            <a:off x="411480" y="685800"/>
            <a:ext cx="11338560" cy="0"/>
          </a:xfrm>
          <a:prstGeom prst="line">
            <a:avLst/>
          </a:prstGeom>
          <a:noFill/>
          <a:ln w="12700">
            <a:solidFill>
              <a:srgbClr val="B8CED8"/>
            </a:solidFill>
            <a:prstDash val="solid"/>
          </a:ln>
        </p:spPr>
      </p:sp>
      <p:pic>
        <p:nvPicPr>
          <p:cNvPr id="5" name="Image 0" descr="/mnt/data/82109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59394" y="960120"/>
            <a:ext cx="2384733" cy="5166360"/>
          </a:xfrm>
          <a:prstGeom prst="rect">
            <a:avLst/>
          </a:prstGeom>
        </p:spPr>
      </p:pic>
      <p:sp>
        <p:nvSpPr>
          <p:cNvPr id="6" name="Shape 3"/>
          <p:cNvSpPr/>
          <p:nvPr/>
        </p:nvSpPr>
        <p:spPr>
          <a:xfrm>
            <a:off x="640080" y="960120"/>
            <a:ext cx="4023360" cy="5166360"/>
          </a:xfrm>
          <a:prstGeom prst="rect">
            <a:avLst/>
          </a:prstGeom>
          <a:solidFill>
            <a:srgbClr val="FFFFFF">
              <a:alpha val="0"/>
            </a:srgbClr>
          </a:solidFill>
          <a:ln w="12700">
            <a:solidFill>
              <a:srgbClr val="B8CED8"/>
            </a:solidFill>
            <a:prstDash val="solid"/>
          </a:ln>
        </p:spPr>
      </p:sp>
      <p:sp>
        <p:nvSpPr>
          <p:cNvPr id="7" name="Text 4"/>
          <p:cNvSpPr/>
          <p:nvPr/>
        </p:nvSpPr>
        <p:spPr>
          <a:xfrm>
            <a:off x="5166360" y="1325880"/>
            <a:ext cx="6217920" cy="4069080"/>
          </a:xfrm>
          <a:prstGeom prst="rect">
            <a:avLst/>
          </a:prstGeom>
          <a:noFill/>
          <a:ln/>
        </p:spPr>
        <p:txBody>
          <a:bodyPr wrap="square" lIns="889" tIns="889" rIns="889" bIns="889" rtlCol="0" anchor="t">
            <a:norm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1F29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I use Moodle to open my Digital Skills module and find announcements, module information and assessments.
2. This helps me stay organised for university work.
3. It shows I can use a learning platform and find course materials online.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56032"/>
            <a:ext cx="11338560" cy="32004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200" b="1" dirty="0">
                <a:solidFill>
                  <a:srgbClr val="0B4F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 2: MyFitnessPal</a:t>
            </a:r>
            <a:endParaRPr lang="en-US" sz="1200" dirty="0"/>
          </a:p>
        </p:txBody>
      </p:sp>
      <p:sp>
        <p:nvSpPr>
          <p:cNvPr id="3" name="Shape 1"/>
          <p:cNvSpPr/>
          <p:nvPr/>
        </p:nvSpPr>
        <p:spPr>
          <a:xfrm>
            <a:off x="411480" y="685800"/>
            <a:ext cx="11338560" cy="0"/>
          </a:xfrm>
          <a:prstGeom prst="line">
            <a:avLst/>
          </a:prstGeom>
          <a:noFill/>
          <a:ln w="12700">
            <a:solidFill>
              <a:srgbClr val="B8CED8"/>
            </a:solidFill>
            <a:prstDash val="solid"/>
          </a:ln>
        </p:spPr>
      </p:sp>
      <p:pic>
        <p:nvPicPr>
          <p:cNvPr id="5" name="Image 0" descr="/mnt/data/8211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59394" y="960120"/>
            <a:ext cx="2384733" cy="5166360"/>
          </a:xfrm>
          <a:prstGeom prst="rect">
            <a:avLst/>
          </a:prstGeom>
        </p:spPr>
      </p:pic>
      <p:sp>
        <p:nvSpPr>
          <p:cNvPr id="6" name="Shape 3"/>
          <p:cNvSpPr/>
          <p:nvPr/>
        </p:nvSpPr>
        <p:spPr>
          <a:xfrm>
            <a:off x="640080" y="960120"/>
            <a:ext cx="4023360" cy="5166360"/>
          </a:xfrm>
          <a:prstGeom prst="rect">
            <a:avLst/>
          </a:prstGeom>
          <a:solidFill>
            <a:srgbClr val="FFFFFF">
              <a:alpha val="0"/>
            </a:srgbClr>
          </a:solidFill>
          <a:ln w="12700">
            <a:solidFill>
              <a:srgbClr val="B8CED8"/>
            </a:solidFill>
            <a:prstDash val="solid"/>
          </a:ln>
        </p:spPr>
      </p:sp>
      <p:sp>
        <p:nvSpPr>
          <p:cNvPr id="7" name="Text 4"/>
          <p:cNvSpPr/>
          <p:nvPr/>
        </p:nvSpPr>
        <p:spPr>
          <a:xfrm>
            <a:off x="5166360" y="1325880"/>
            <a:ext cx="6217920" cy="4069080"/>
          </a:xfrm>
          <a:prstGeom prst="rect">
            <a:avLst/>
          </a:prstGeom>
          <a:noFill/>
          <a:ln/>
        </p:spPr>
        <p:txBody>
          <a:bodyPr wrap="square" lIns="889" tIns="889" rIns="889" bIns="889" rtlCol="0" anchor="t">
            <a:norm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1F29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I use MyFitnessPal to track food, protein and health goals.
2. It helps me understand my diet and make better choices.
3. It shows I can use an app to record information and monitor progress.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56032"/>
            <a:ext cx="11338560" cy="32004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200" b="1" dirty="0">
                <a:solidFill>
                  <a:srgbClr val="0B4F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 3: Step Counter</a:t>
            </a:r>
            <a:endParaRPr lang="en-US" sz="1200" dirty="0"/>
          </a:p>
        </p:txBody>
      </p:sp>
      <p:sp>
        <p:nvSpPr>
          <p:cNvPr id="3" name="Shape 1"/>
          <p:cNvSpPr/>
          <p:nvPr/>
        </p:nvSpPr>
        <p:spPr>
          <a:xfrm>
            <a:off x="411480" y="685800"/>
            <a:ext cx="11338560" cy="0"/>
          </a:xfrm>
          <a:prstGeom prst="line">
            <a:avLst/>
          </a:prstGeom>
          <a:noFill/>
          <a:ln w="12700">
            <a:solidFill>
              <a:srgbClr val="B8CED8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411480" y="6437376"/>
            <a:ext cx="11338560" cy="182880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 algn="r">
              <a:buNone/>
            </a:pPr>
            <a:endParaRPr lang="en-US" sz="1200" dirty="0"/>
          </a:p>
        </p:txBody>
      </p:sp>
      <p:pic>
        <p:nvPicPr>
          <p:cNvPr id="5" name="Image 0" descr="/mnt/data/82113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59394" y="960120"/>
            <a:ext cx="2384733" cy="5166360"/>
          </a:xfrm>
          <a:prstGeom prst="rect">
            <a:avLst/>
          </a:prstGeom>
        </p:spPr>
      </p:pic>
      <p:sp>
        <p:nvSpPr>
          <p:cNvPr id="6" name="Shape 3"/>
          <p:cNvSpPr/>
          <p:nvPr/>
        </p:nvSpPr>
        <p:spPr>
          <a:xfrm>
            <a:off x="640080" y="960120"/>
            <a:ext cx="4023360" cy="5166360"/>
          </a:xfrm>
          <a:prstGeom prst="rect">
            <a:avLst/>
          </a:prstGeom>
          <a:solidFill>
            <a:srgbClr val="FFFFFF">
              <a:alpha val="0"/>
            </a:srgbClr>
          </a:solidFill>
          <a:ln w="12700">
            <a:solidFill>
              <a:srgbClr val="B8CED8"/>
            </a:solidFill>
            <a:prstDash val="solid"/>
          </a:ln>
        </p:spPr>
      </p:sp>
      <p:sp>
        <p:nvSpPr>
          <p:cNvPr id="7" name="Text 4"/>
          <p:cNvSpPr/>
          <p:nvPr/>
        </p:nvSpPr>
        <p:spPr>
          <a:xfrm>
            <a:off x="5166360" y="1325880"/>
            <a:ext cx="6217920" cy="4069080"/>
          </a:xfrm>
          <a:prstGeom prst="rect">
            <a:avLst/>
          </a:prstGeom>
          <a:noFill/>
          <a:ln/>
        </p:spPr>
        <p:txBody>
          <a:bodyPr wrap="square" lIns="889" tIns="889" rIns="889" bIns="889" rtlCol="0" anchor="t">
            <a:norm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1F29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I use a step counter to track steps, distance, time and calories.
2. It helps me see how active I am during the day.
3. It shows I can read digital data and use it to improve my routine.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56032"/>
            <a:ext cx="11338560" cy="32004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200" b="1" dirty="0">
                <a:solidFill>
                  <a:srgbClr val="0B4F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 4: Gmail</a:t>
            </a:r>
            <a:endParaRPr lang="en-US" sz="1200" dirty="0"/>
          </a:p>
        </p:txBody>
      </p:sp>
      <p:sp>
        <p:nvSpPr>
          <p:cNvPr id="3" name="Shape 1"/>
          <p:cNvSpPr/>
          <p:nvPr/>
        </p:nvSpPr>
        <p:spPr>
          <a:xfrm>
            <a:off x="411480" y="685800"/>
            <a:ext cx="11338560" cy="0"/>
          </a:xfrm>
          <a:prstGeom prst="line">
            <a:avLst/>
          </a:prstGeom>
          <a:noFill/>
          <a:ln w="12700">
            <a:solidFill>
              <a:srgbClr val="B8CED8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411480" y="6437376"/>
            <a:ext cx="11338560" cy="182880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 algn="r">
              <a:buNone/>
            </a:pPr>
            <a:endParaRPr lang="en-US" sz="1200" dirty="0"/>
          </a:p>
        </p:txBody>
      </p:sp>
      <p:pic>
        <p:nvPicPr>
          <p:cNvPr id="5" name="Image 0" descr="/mnt/data/82115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4129" y="960120"/>
            <a:ext cx="2815263" cy="5166360"/>
          </a:xfrm>
          <a:prstGeom prst="rect">
            <a:avLst/>
          </a:prstGeom>
        </p:spPr>
      </p:pic>
      <p:sp>
        <p:nvSpPr>
          <p:cNvPr id="6" name="Shape 3"/>
          <p:cNvSpPr/>
          <p:nvPr/>
        </p:nvSpPr>
        <p:spPr>
          <a:xfrm>
            <a:off x="640080" y="960120"/>
            <a:ext cx="4023360" cy="5166360"/>
          </a:xfrm>
          <a:prstGeom prst="rect">
            <a:avLst/>
          </a:prstGeom>
          <a:solidFill>
            <a:srgbClr val="FFFFFF">
              <a:alpha val="0"/>
            </a:srgbClr>
          </a:solidFill>
          <a:ln w="12700">
            <a:solidFill>
              <a:srgbClr val="B8CED8"/>
            </a:solidFill>
            <a:prstDash val="solid"/>
          </a:ln>
        </p:spPr>
      </p:sp>
      <p:sp>
        <p:nvSpPr>
          <p:cNvPr id="7" name="Text 4"/>
          <p:cNvSpPr/>
          <p:nvPr/>
        </p:nvSpPr>
        <p:spPr>
          <a:xfrm>
            <a:off x="5166360" y="1325880"/>
            <a:ext cx="6217920" cy="4069080"/>
          </a:xfrm>
          <a:prstGeom prst="rect">
            <a:avLst/>
          </a:prstGeom>
          <a:noFill/>
          <a:ln/>
        </p:spPr>
        <p:txBody>
          <a:bodyPr wrap="square" lIns="889" tIns="889" rIns="889" bIns="889" rtlCol="0" anchor="t">
            <a:norm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1F29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I use Gmail to read emails, check messages and manage my inbox.
2. It helps me keep important information in one place.
3. It shows I can communicate online and organise digital messages.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56032"/>
            <a:ext cx="11338560" cy="32004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200" b="1" dirty="0">
                <a:solidFill>
                  <a:srgbClr val="0B4F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 5: Waze</a:t>
            </a:r>
            <a:endParaRPr lang="en-US" sz="1200" dirty="0"/>
          </a:p>
        </p:txBody>
      </p:sp>
      <p:sp>
        <p:nvSpPr>
          <p:cNvPr id="3" name="Shape 1"/>
          <p:cNvSpPr/>
          <p:nvPr/>
        </p:nvSpPr>
        <p:spPr>
          <a:xfrm>
            <a:off x="411480" y="685800"/>
            <a:ext cx="11338560" cy="0"/>
          </a:xfrm>
          <a:prstGeom prst="line">
            <a:avLst/>
          </a:prstGeom>
          <a:noFill/>
          <a:ln w="12700">
            <a:solidFill>
              <a:srgbClr val="B8CED8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411480" y="6437376"/>
            <a:ext cx="11338560" cy="182880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 algn="r">
              <a:buNone/>
            </a:pPr>
            <a:endParaRPr lang="en-US" sz="1200" dirty="0"/>
          </a:p>
        </p:txBody>
      </p:sp>
      <p:pic>
        <p:nvPicPr>
          <p:cNvPr id="5" name="Image 0" descr="/mnt/data/82123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59394" y="960120"/>
            <a:ext cx="2384733" cy="5166360"/>
          </a:xfrm>
          <a:prstGeom prst="rect">
            <a:avLst/>
          </a:prstGeom>
        </p:spPr>
      </p:pic>
      <p:sp>
        <p:nvSpPr>
          <p:cNvPr id="6" name="Shape 3"/>
          <p:cNvSpPr/>
          <p:nvPr/>
        </p:nvSpPr>
        <p:spPr>
          <a:xfrm>
            <a:off x="640080" y="960120"/>
            <a:ext cx="4023360" cy="5166360"/>
          </a:xfrm>
          <a:prstGeom prst="rect">
            <a:avLst/>
          </a:prstGeom>
          <a:solidFill>
            <a:srgbClr val="FFFFFF">
              <a:alpha val="0"/>
            </a:srgbClr>
          </a:solidFill>
          <a:ln w="12700">
            <a:solidFill>
              <a:srgbClr val="B8CED8"/>
            </a:solidFill>
            <a:prstDash val="solid"/>
          </a:ln>
        </p:spPr>
      </p:sp>
      <p:sp>
        <p:nvSpPr>
          <p:cNvPr id="7" name="Text 4"/>
          <p:cNvSpPr/>
          <p:nvPr/>
        </p:nvSpPr>
        <p:spPr>
          <a:xfrm>
            <a:off x="5166360" y="1325880"/>
            <a:ext cx="6217920" cy="4069080"/>
          </a:xfrm>
          <a:prstGeom prst="rect">
            <a:avLst/>
          </a:prstGeom>
          <a:noFill/>
          <a:ln/>
        </p:spPr>
        <p:txBody>
          <a:bodyPr wrap="square" lIns="889" tIns="889" rIns="889" bIns="889" rtlCol="0" anchor="t">
            <a:norm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1F29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I use Waze to find routes and travel to places safely.
2. It helps me plan journeys and check where I am on a map.
3. It shows I can use GPS, maps and search tools in daily life.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11480" y="256032"/>
            <a:ext cx="11338560" cy="32004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200" b="1" dirty="0">
                <a:solidFill>
                  <a:srgbClr val="0B4F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Short Reflection</a:t>
            </a:r>
            <a:endParaRPr lang="en-US" sz="1200" dirty="0"/>
          </a:p>
        </p:txBody>
      </p:sp>
      <p:sp>
        <p:nvSpPr>
          <p:cNvPr id="3" name="Shape 1"/>
          <p:cNvSpPr/>
          <p:nvPr/>
        </p:nvSpPr>
        <p:spPr>
          <a:xfrm>
            <a:off x="411480" y="685800"/>
            <a:ext cx="11338560" cy="0"/>
          </a:xfrm>
          <a:prstGeom prst="line">
            <a:avLst/>
          </a:prstGeom>
          <a:noFill/>
          <a:ln w="12700">
            <a:solidFill>
              <a:srgbClr val="B8CED8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411480" y="6437376"/>
            <a:ext cx="11338560" cy="182880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 algn="r">
              <a:buNone/>
            </a:pPr>
            <a:endParaRPr lang="en-US" sz="1200" dirty="0"/>
          </a:p>
        </p:txBody>
      </p:sp>
      <p:sp>
        <p:nvSpPr>
          <p:cNvPr id="5" name="Text 3"/>
          <p:cNvSpPr/>
          <p:nvPr/>
        </p:nvSpPr>
        <p:spPr>
          <a:xfrm>
            <a:off x="731520" y="1097280"/>
            <a:ext cx="10744200" cy="4526280"/>
          </a:xfrm>
          <a:prstGeom prst="rect">
            <a:avLst/>
          </a:prstGeom>
          <a:noFill/>
          <a:ln/>
        </p:spPr>
        <p:txBody>
          <a:bodyPr wrap="square" lIns="889" tIns="889" rIns="889" bIns="889" rtlCol="0" anchor="ctr">
            <a:normAutofit/>
          </a:bodyPr>
          <a:lstStyle/>
          <a:p>
            <a:pPr marL="0" indent="0">
              <a:buNone/>
            </a:pPr>
            <a:r>
              <a:rPr lang="en-US" sz="1200" dirty="0">
                <a:solidFill>
                  <a:srgbClr val="1F29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use digital tools to study, communicate, travel and look after my health.</a:t>
            </a:r>
            <a:endParaRPr lang="en-US" sz="1200" dirty="0"/>
          </a:p>
          <a:p>
            <a:pPr marL="0" indent="0">
              <a:buNone/>
            </a:pPr>
            <a:r>
              <a:rPr lang="en-US" sz="1200" dirty="0">
                <a:solidFill>
                  <a:srgbClr val="1F29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feel confident when I use Moodle, Gmail, Waze, MyFitnessPal and my step counter for daily tasks.</a:t>
            </a:r>
            <a:endParaRPr lang="en-US" sz="1200" dirty="0"/>
          </a:p>
          <a:p>
            <a:pPr marL="0" indent="0">
              <a:buNone/>
            </a:pPr>
            <a:r>
              <a:rPr lang="en-US" sz="1200" dirty="0">
                <a:solidFill>
                  <a:srgbClr val="1F29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want to improve my confidence with saving files, using templates and uploading work correctly.</a:t>
            </a:r>
            <a:endParaRPr lang="en-US" sz="1200" dirty="0"/>
          </a:p>
          <a:p>
            <a:pPr marL="0" indent="0">
              <a:buNone/>
            </a:pPr>
            <a:r>
              <a:rPr lang="en-US" sz="1200" dirty="0">
                <a:solidFill>
                  <a:srgbClr val="1F29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often use these tools to check university work, send messages, plan journeys and track fitness.</a:t>
            </a:r>
            <a:endParaRPr lang="en-US" sz="1200" dirty="0"/>
          </a:p>
          <a:p>
            <a:pPr marL="0" indent="0">
              <a:buNone/>
            </a:pPr>
            <a:r>
              <a:rPr lang="en-US" sz="1200" dirty="0">
                <a:solidFill>
                  <a:srgbClr val="1F29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sometimes feel nervous about making mistakes online or not finding the right place to submit work.</a:t>
            </a:r>
            <a:endParaRPr lang="en-US" sz="1200" dirty="0"/>
          </a:p>
          <a:p>
            <a:pPr marL="0" indent="0">
              <a:buNone/>
            </a:pPr>
            <a:r>
              <a:rPr lang="en-US" sz="1200" dirty="0">
                <a:solidFill>
                  <a:srgbClr val="1F29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hope this module will help me become more confident and independent with digital tools.</a:t>
            </a:r>
            <a:endParaRPr lang="en-US" sz="1200" dirty="0"/>
          </a:p>
          <a:p>
            <a:pPr marL="0" indent="0">
              <a:buNone/>
            </a:pPr>
            <a:r>
              <a:rPr lang="en-US" sz="1200" dirty="0">
                <a:solidFill>
                  <a:srgbClr val="1F29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skills are important for me because they help me study, stay organised and prepare for work.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731520" y="5742432"/>
            <a:ext cx="10744200" cy="32004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0" indent="0">
              <a:buNone/>
            </a:pP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rial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7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UWTSD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Skills Portfolio</dc:title>
  <dc:subject>Digital Skills portfolio</dc:subject>
  <dc:creator>OpenAI</dc:creator>
  <cp:lastModifiedBy>shabnam kauser</cp:lastModifiedBy>
  <cp:revision>2</cp:revision>
  <dcterms:created xsi:type="dcterms:W3CDTF">2026-10-04T08:09:07Z</dcterms:created>
  <dcterms:modified xsi:type="dcterms:W3CDTF">2026-10-04T08:16:10Z</dcterms:modified>
</cp:coreProperties>
</file>