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59" r:id="rId1"/>
  </p:sldMasterIdLst>
  <p:notesMasterIdLst>
    <p:notesMasterId r:id="rId14"/>
  </p:notesMasterIdLst>
  <p:sldIdLst>
    <p:sldId id="256" r:id="rId2"/>
    <p:sldId id="289" r:id="rId3"/>
    <p:sldId id="290" r:id="rId4"/>
    <p:sldId id="291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28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92735"/>
    <a:srgbClr val="1042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81" autoAdjust="0"/>
    <p:restoredTop sz="74957" autoAdjust="0"/>
  </p:normalViewPr>
  <p:slideViewPr>
    <p:cSldViewPr snapToGrid="0">
      <p:cViewPr varScale="1">
        <p:scale>
          <a:sx n="83" d="100"/>
          <a:sy n="83" d="100"/>
        </p:scale>
        <p:origin x="138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FF10F-A4C6-44D8-830A-847E98F62AE6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A3B433-2FBE-42C5-B783-E4C92D61EAA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4" Type="http://schemas.openxmlformats.org/officeDocument/2006/relationships/tags" Target="../tags/tag4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10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5.xml"/><Relationship Id="rId4" Type="http://schemas.openxmlformats.org/officeDocument/2006/relationships/tags" Target="../tags/tag1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076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781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905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799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647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632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16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41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389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93666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030187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8232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488328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61863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8901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9135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pPr/>
              <a:t>2026/4/21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pPr/>
              <a:t>2026/4/21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pPr/>
              <a:t>2026/4/21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A4569-CCDE-4535-9A52-2A4F4841C818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39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  <p:sldLayoutId id="2147483665" r:id="rId17"/>
    <p:sldLayoutId id="2147483666" r:id="rId18"/>
    <p:sldLayoutId id="2147483667" r:id="rId19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5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9.pn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0.pn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11.pn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12.pn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13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3" name="Group 1042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32" name="Straight Connector 1031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3" name="Straight Connector 1032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44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5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6" name="Isosceles Triangle 1045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7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8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9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50" name="Isosceles Triangle 1049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51" name="Isosceles Triangle 1050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400"/>
              <a:t>Title: </a:t>
            </a:r>
            <a:r>
              <a:rPr lang="en-US" altLang="en-US" sz="1400"/>
              <a:t>The Doctor</a:t>
            </a:r>
            <a:br>
              <a:rPr lang="en-US" altLang="en-US" sz="1400"/>
            </a:br>
            <a:r>
              <a:rPr lang="en-US" altLang="en-US" sz="1400"/>
              <a:t>Portfolio Task 1 — Individual Video Presentation</a:t>
            </a:r>
            <a:br>
              <a:rPr lang="en-US" altLang="en-US" sz="1400"/>
            </a:br>
            <a:br>
              <a:rPr lang="en-US" altLang="en-US" sz="1400"/>
            </a:br>
            <a:br>
              <a:rPr lang="en-US" altLang="en-US" sz="1400"/>
            </a:br>
            <a:r>
              <a:rPr lang="en-US" sz="1400"/>
              <a:t>Module Code: LCHS 4001 Academic and Employability Skills</a:t>
            </a:r>
            <a:br>
              <a:rPr lang="en-US" sz="1400"/>
            </a:br>
            <a:endParaRPr lang="en-US" sz="1400"/>
          </a:p>
        </p:txBody>
      </p:sp>
      <p:pic>
        <p:nvPicPr>
          <p:cNvPr id="1026" name="Picture 2" descr="UWTSD London logo (002) – IHSC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9814" y="2159331"/>
            <a:ext cx="3854481" cy="108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60323" y="2160589"/>
            <a:ext cx="4410676" cy="37685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Presenter: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Swapna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Khanam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 2510691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Lecturer: Farah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Wiita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923691" y="4308231"/>
            <a:ext cx="3499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Submitted on: 18</a:t>
            </a:r>
            <a:r>
              <a:rPr lang="en-GB" baseline="30000" dirty="0"/>
              <a:t>th</a:t>
            </a:r>
            <a:r>
              <a:rPr lang="en-GB" dirty="0"/>
              <a:t> April 2026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D6858E35-C5EF-4846-993C-505A2B5CA9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23"/>
    </mc:Choice>
    <mc:Fallback>
      <p:transition spd="slow" advTm="125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FFA91-4501-0D40-4A4B-EC7D22E0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ED88703-B23D-1EDC-A897-41463AA7A6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333" y="1182020"/>
            <a:ext cx="8941452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this presentation, I will discuss my chosen role: Doctor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will explain: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Why I chose this role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My research process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Evaluation of one source using the CRAAP test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Challenges I faced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My next steps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UWTSD London logo (002) – IHSCM">
            <a:extLst>
              <a:ext uri="{FF2B5EF4-FFF2-40B4-BE49-F238E27FC236}">
                <a16:creationId xmlns:a16="http://schemas.microsoft.com/office/drawing/2014/main" id="{6EC8C59D-8937-FA2D-2D53-AF265B16F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23134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4FC896F4-3B8F-0B42-752E-85BD5AA82A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1628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316"/>
    </mc:Choice>
    <mc:Fallback>
      <p:transition spd="slow" advTm="233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FB43D-EE26-811D-BFC8-E381F9C22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840" y="329018"/>
            <a:ext cx="6203914" cy="6604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2. What is a Doctor?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D204F09-47C8-1B67-8BC2-05ED743F2E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9294" y="1344267"/>
            <a:ext cx="5785460" cy="4939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doctor is a qualified medical professional.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Responsibilities include: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Diagnosing illnesses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Providing treatment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Preventing diseases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Works in: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Hospitals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GP surgeries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Community healthcare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Non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Gubernamental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 NGOs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Requires extensive education and clinical training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UWTSD London logo (002) – IHSCM">
            <a:extLst>
              <a:ext uri="{FF2B5EF4-FFF2-40B4-BE49-F238E27FC236}">
                <a16:creationId xmlns:a16="http://schemas.microsoft.com/office/drawing/2014/main" id="{3D663BC7-F003-817B-F0FA-22FAA24E0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CDC2225D-95F0-EE6C-31A0-B8FFB4D922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5870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489"/>
    </mc:Choice>
    <mc:Fallback>
      <p:transition spd="slow" advTm="24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A6DCF-927D-40C7-0BA2-419303B8E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5558151" cy="6604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3. Why I Chose This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B8F4A-39F8-7179-DDE8-B5BC25DF03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7" y="1488613"/>
            <a:ext cx="8001717" cy="388077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Passion for helping people and improving health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 demand for doctors in the UK healthcare system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Opportunity to combine: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Patient care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Important role in health and social care sector</a:t>
            </a:r>
          </a:p>
        </p:txBody>
      </p:sp>
      <p:pic>
        <p:nvPicPr>
          <p:cNvPr id="5" name="Picture 4" descr="UWTSD London logo (002) – IHSCM">
            <a:extLst>
              <a:ext uri="{FF2B5EF4-FFF2-40B4-BE49-F238E27FC236}">
                <a16:creationId xmlns:a16="http://schemas.microsoft.com/office/drawing/2014/main" id="{E1C298D4-AAF5-8045-6858-7160AD7B61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6067" y="7636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A31E0CA2-07AC-B83A-AB6A-B675FB374F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87675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753"/>
    </mc:Choice>
    <mc:Fallback>
      <p:transition spd="slow" advTm="217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3F8F40-7B9A-3D1A-A270-1E4FBE7EA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0AE7C-E374-4546-22C4-B62BB948C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126720" cy="6604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4. How I Started My Research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D9886-F739-7801-1C09-3F0CEF0D8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8" y="1488613"/>
            <a:ext cx="4607588" cy="388077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Where I searched: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Google Scholar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NHS website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University library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PubMed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8C75ED-B401-E268-E31B-B109128A0205}"/>
              </a:ext>
            </a:extLst>
          </p:cNvPr>
          <p:cNvSpPr txBox="1"/>
          <p:nvPr/>
        </p:nvSpPr>
        <p:spPr>
          <a:xfrm>
            <a:off x="5036949" y="1488613"/>
            <a:ext cx="3471620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Keywords used: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Doctor role UK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Skills of a physician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doctor responsibilities</a:t>
            </a:r>
          </a:p>
        </p:txBody>
      </p:sp>
      <p:pic>
        <p:nvPicPr>
          <p:cNvPr id="6" name="Picture 5" descr="UWTSD London logo (002) – IHSCM">
            <a:extLst>
              <a:ext uri="{FF2B5EF4-FFF2-40B4-BE49-F238E27FC236}">
                <a16:creationId xmlns:a16="http://schemas.microsoft.com/office/drawing/2014/main" id="{09AB95E4-E9BA-11BB-8044-2F5924C72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CE4210D0-C1C9-40F8-9B63-6C42CA8044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71664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92"/>
    </mc:Choice>
    <mc:Fallback>
      <p:transition spd="slow" advTm="169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07886C-A1FB-E8AC-5E0A-0986D7869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C35FA-5D11-A6C7-EAA0-1786CD32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5558151" cy="66040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5. What I Found So Far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63B3B-A922-1F4C-1364-4DF6C37C2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8" y="1488613"/>
            <a:ext cx="4607588" cy="388077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Doctors need 10–15 years of training</a:t>
            </a:r>
          </a:p>
          <a:p>
            <a:pPr>
              <a:lnSpc>
                <a:spcPct val="15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High demand in NHS workforce</a:t>
            </a:r>
          </a:p>
          <a:p>
            <a:pPr>
              <a:lnSpc>
                <a:spcPct val="150000"/>
              </a:lnSpc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Key skills Identified: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Clinical decision-making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pPr>
              <a:lnSpc>
                <a:spcPct val="15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Strong importance of patient-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</a:p>
        </p:txBody>
      </p:sp>
      <p:pic>
        <p:nvPicPr>
          <p:cNvPr id="6" name="Picture 5" descr="UWTSD London logo (002) – IHSCM">
            <a:extLst>
              <a:ext uri="{FF2B5EF4-FFF2-40B4-BE49-F238E27FC236}">
                <a16:creationId xmlns:a16="http://schemas.microsoft.com/office/drawing/2014/main" id="{2D07B5CC-C818-BDFC-9B40-9F75D5E56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1541C0C7-D1FF-AA60-83B7-22DC4965D2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70515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863"/>
    </mc:Choice>
    <mc:Fallback>
      <p:transition spd="slow" advTm="19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BE5FA-F6E5-26B7-0D85-55C98D7033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C7F06-C4F5-4BC9-4537-52ABE38FE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6. Source Evaluation (CRAAP Test)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E4354-BEDC-03CC-E72D-0966D0D6D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8" y="1488613"/>
            <a:ext cx="7319790" cy="388077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Conway et al. (2019)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Currency: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Published in 2019 → slightly old but still relevant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Relevance: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Focuses on healthcare roles and patient outcomes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Authority: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Written by experienced healthcare researchers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Accuracy: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Evidence-based with proper references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Purpose: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improve healthcare quality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Overall: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Reliable academic source</a:t>
            </a:r>
          </a:p>
        </p:txBody>
      </p:sp>
      <p:pic>
        <p:nvPicPr>
          <p:cNvPr id="4" name="Picture 3" descr="UWTSD London logo (002) – IHSCM">
            <a:extLst>
              <a:ext uri="{FF2B5EF4-FFF2-40B4-BE49-F238E27FC236}">
                <a16:creationId xmlns:a16="http://schemas.microsoft.com/office/drawing/2014/main" id="{7EDF3EAA-042F-BC23-5A59-69E5130D0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A397DFEB-C108-8E83-3389-CD3907FECA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80077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80"/>
    </mc:Choice>
    <mc:Fallback>
      <p:transition spd="slow" advTm="30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0FABD-0CFE-2365-9805-26C115647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86ED4-B5B5-1B09-9E64-A99DEA2F2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7. Challenges Faced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3B8DB-3088-F677-AEE3-971D79C0F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8" y="1488613"/>
            <a:ext cx="7319790" cy="388077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Difficulty finding recent sources (after 2020)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Too much general healthcare information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Identifying credible sources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access to full journal articles</a:t>
            </a:r>
          </a:p>
        </p:txBody>
      </p:sp>
      <p:pic>
        <p:nvPicPr>
          <p:cNvPr id="5" name="Picture 4" descr="UWTSD London logo (002) – IHSCM">
            <a:extLst>
              <a:ext uri="{FF2B5EF4-FFF2-40B4-BE49-F238E27FC236}">
                <a16:creationId xmlns:a16="http://schemas.microsoft.com/office/drawing/2014/main" id="{78B44F1D-F09A-3645-3CE4-E7C10CB9D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7C6B5DCD-E9D9-0BA4-56E6-8BC3781F7B5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84359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783"/>
    </mc:Choice>
    <mc:Fallback>
      <p:transition spd="slow" advTm="15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16F18-644D-9F71-E811-F0D6B8793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8B7A7-9686-D1D6-AD28-692D00ADE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8. My 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536F4-BC18-8FCB-F5B0-2BCF9CDC6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819" y="1178647"/>
            <a:ext cx="7133811" cy="477270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Research: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Find more recent UK-based academic sources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CRAAP test for all sources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Planning: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3 key skills of a doctor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Add real-life examples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Writing: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Start drafting the report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Complete before Week 10</a:t>
            </a:r>
          </a:p>
        </p:txBody>
      </p:sp>
      <p:pic>
        <p:nvPicPr>
          <p:cNvPr id="4" name="Picture 3" descr="UWTSD London logo (002) – IHSCM">
            <a:extLst>
              <a:ext uri="{FF2B5EF4-FFF2-40B4-BE49-F238E27FC236}">
                <a16:creationId xmlns:a16="http://schemas.microsoft.com/office/drawing/2014/main" id="{95123D9E-B76D-0833-BFB1-4861C728AB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3471BB8A-45E8-C1B8-D80F-7C56E132B1E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44449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63"/>
    </mc:Choice>
    <mc:Fallback>
      <p:transition spd="slow" advTm="21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0A297D-EC3F-3938-4190-73DB2F3219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14E96-D2D8-A533-CB8B-D1A2E3410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9.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6ABA2-1E8B-E97C-615D-AC1C8DBB6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819" y="1178647"/>
            <a:ext cx="7133811" cy="477270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doctor role is essential in healthcare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My research helped me understand: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Responsibilities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Skills required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Challenges in research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 will improve my research and writing for Task 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UWTSD London logo (002) – IHSCM">
            <a:extLst>
              <a:ext uri="{FF2B5EF4-FFF2-40B4-BE49-F238E27FC236}">
                <a16:creationId xmlns:a16="http://schemas.microsoft.com/office/drawing/2014/main" id="{6D46A5D8-1808-55F1-25A6-9B6BB3B9B8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A7508B5A-96E3-4A6B-C297-CF0F3D144A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01944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503"/>
    </mc:Choice>
    <mc:Fallback>
      <p:transition spd="slow" advTm="145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62D34-BA01-7377-393A-12F5A41B2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917BC-9828-1C6A-81C7-B03BAE5B2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64634A-E383-15DF-E713-B8A41A4A1E57}"/>
              </a:ext>
            </a:extLst>
          </p:cNvPr>
          <p:cNvSpPr txBox="1"/>
          <p:nvPr/>
        </p:nvSpPr>
        <p:spPr>
          <a:xfrm>
            <a:off x="418454" y="1724714"/>
            <a:ext cx="9980909" cy="3780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(2023) Good Medical Practice. London: GMC.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(2023) NHS Long Term Workforce Plan. London: NHS.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British Medical Association (2024) The State of the NHS in England. London: BMA.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(2022) Healthcare Roles and Responsibilities. London: NICE.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(2022) Medical Training in the UK. Leeds: HEE.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Royal College of Physicians (2023) Future Hospital Report. London: RCP.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Conway, A., O’Donnell, C. and Yates, P. (2019) ‘The effectiveness of the nurse care coordinator role’, Evaluation &amp; the Health Professions, 42(3), pp. 263–296.</a:t>
            </a:r>
          </a:p>
        </p:txBody>
      </p:sp>
      <p:pic>
        <p:nvPicPr>
          <p:cNvPr id="8" name="Picture 7" descr="UWTSD London logo (002) – IHSCM">
            <a:extLst>
              <a:ext uri="{FF2B5EF4-FFF2-40B4-BE49-F238E27FC236}">
                <a16:creationId xmlns:a16="http://schemas.microsoft.com/office/drawing/2014/main" id="{0897799B-162C-680D-144C-E340933DD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B8915F9-10F1-26F3-ECAA-2C8E6C8E9D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84918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49"/>
    </mc:Choice>
    <mc:Fallback>
      <p:transition spd="slow" advTm="3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24223" y="3080825"/>
            <a:ext cx="7624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</a:t>
            </a:r>
          </a:p>
        </p:txBody>
      </p:sp>
      <p:pic>
        <p:nvPicPr>
          <p:cNvPr id="3" name="Picture 2" descr="UWTSD London logo (002) – IHSC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262EDE3-60FB-E41A-A606-72705A7211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56"/>
    </mc:Choice>
    <mc:Fallback>
      <p:transition spd="slow" advTm="6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152</TotalTime>
  <Words>531</Words>
  <Application>Microsoft Office PowerPoint</Application>
  <PresentationFormat>Widescreen</PresentationFormat>
  <Paragraphs>93</Paragraphs>
  <Slides>12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Title: The Doctor Portfolio Task 1 — Individual Video Presentation   Module Code: LCHS 4001 Academic and Employability Skills </vt:lpstr>
      <vt:lpstr>1. Introduction</vt:lpstr>
      <vt:lpstr>2. What is a Doctor?</vt:lpstr>
      <vt:lpstr>3. Why I Chose This Role</vt:lpstr>
      <vt:lpstr>4. How I Started My Research</vt:lpstr>
      <vt:lpstr>5. What I Found So Far</vt:lpstr>
      <vt:lpstr>6. Source Evaluation (CRAAP Test)</vt:lpstr>
      <vt:lpstr>7. Challenges Faced</vt:lpstr>
      <vt:lpstr>8. My Next Steps</vt:lpstr>
      <vt:lpstr>9. 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 : LCHS4007 Digital Skills and Research Methods Title:Using Microsoft WORD in Sunrise Residential Care Home Assessment Component: 1. Presentation</dc:title>
  <dc:creator>Shohan</dc:creator>
  <cp:lastModifiedBy>Swapna Khanam (2510691)</cp:lastModifiedBy>
  <cp:revision>42</cp:revision>
  <dcterms:created xsi:type="dcterms:W3CDTF">2025-11-02T13:50:00Z</dcterms:created>
  <dcterms:modified xsi:type="dcterms:W3CDTF">2026-04-21T12:24:38Z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6068E94A95A54CD7A6DF704F1A4549CA_12</vt:lpwstr>
  </property>
  <property fmtid="{D5CDD505-2E9C-101B-9397-08002B2CF9AE}" pid="3" name="KSOProductBuildVer">
    <vt:lpwstr>1033-12.2.0.23196</vt:lpwstr>
  </property>
</Properties>
</file>