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7" r:id="rId2"/>
    <p:sldId id="256"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3C3507-81A4-4616-8246-D60FF36EF98F}" v="31" dt="2025-02-14T13:11:02.529"/>
  </p1510:revLst>
</p1510:revInfo>
</file>

<file path=ppt/tableStyles.xml><?xml version="1.0" encoding="utf-8"?>
<a:tblStyleLst xmlns:a="http://schemas.openxmlformats.org/drawingml/2006/main" def="{5C22544A-7EE6-4342-B048-85BDC9FD1C3A}">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93" d="100"/>
          <a:sy n="93" d="100"/>
        </p:scale>
        <p:origin x="294"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a Ferraraccio" userId="c9694aeb-2f50-401b-8abf-67f8a7106701" providerId="ADAL" clId="{493C3507-81A4-4616-8246-D60FF36EF98F}"/>
    <pc:docChg chg="undo custSel addSld delSld modSld">
      <pc:chgData name="Simona Ferraraccio" userId="c9694aeb-2f50-401b-8abf-67f8a7106701" providerId="ADAL" clId="{493C3507-81A4-4616-8246-D60FF36EF98F}" dt="2025-02-14T13:12:49.816" v="1274" actId="47"/>
      <pc:docMkLst>
        <pc:docMk/>
      </pc:docMkLst>
      <pc:sldChg chg="addSp modSp mod setBg">
        <pc:chgData name="Simona Ferraraccio" userId="c9694aeb-2f50-401b-8abf-67f8a7106701" providerId="ADAL" clId="{493C3507-81A4-4616-8246-D60FF36EF98F}" dt="2025-02-14T10:34:06.473" v="54" actId="113"/>
        <pc:sldMkLst>
          <pc:docMk/>
          <pc:sldMk cId="1323690753" sldId="256"/>
        </pc:sldMkLst>
        <pc:spChg chg="add mod">
          <ac:chgData name="Simona Ferraraccio" userId="c9694aeb-2f50-401b-8abf-67f8a7106701" providerId="ADAL" clId="{493C3507-81A4-4616-8246-D60FF36EF98F}" dt="2025-02-14T10:33:38.533" v="46" actId="403"/>
          <ac:spMkLst>
            <pc:docMk/>
            <pc:sldMk cId="1323690753" sldId="256"/>
            <ac:spMk id="4" creationId="{D58BEA23-8272-2B32-D99D-C7E397FAC455}"/>
          </ac:spMkLst>
        </pc:spChg>
        <pc:spChg chg="mod">
          <ac:chgData name="Simona Ferraraccio" userId="c9694aeb-2f50-401b-8abf-67f8a7106701" providerId="ADAL" clId="{493C3507-81A4-4616-8246-D60FF36EF98F}" dt="2025-02-14T10:33:27.169" v="36" actId="26606"/>
          <ac:spMkLst>
            <pc:docMk/>
            <pc:sldMk cId="1323690753" sldId="256"/>
            <ac:spMk id="5" creationId="{53FE6AE3-2564-76B7-8797-B30427F41741}"/>
          </ac:spMkLst>
        </pc:spChg>
        <pc:spChg chg="mod">
          <ac:chgData name="Simona Ferraraccio" userId="c9694aeb-2f50-401b-8abf-67f8a7106701" providerId="ADAL" clId="{493C3507-81A4-4616-8246-D60FF36EF98F}" dt="2025-02-14T10:33:27.169" v="36" actId="26606"/>
          <ac:spMkLst>
            <pc:docMk/>
            <pc:sldMk cId="1323690753" sldId="256"/>
            <ac:spMk id="6" creationId="{C706D64F-5234-AAAD-CC62-D12CB3E6090A}"/>
          </ac:spMkLst>
        </pc:spChg>
        <pc:spChg chg="add mod ord">
          <ac:chgData name="Simona Ferraraccio" userId="c9694aeb-2f50-401b-8abf-67f8a7106701" providerId="ADAL" clId="{493C3507-81A4-4616-8246-D60FF36EF98F}" dt="2025-02-14T10:34:06.473" v="54" actId="113"/>
          <ac:spMkLst>
            <pc:docMk/>
            <pc:sldMk cId="1323690753" sldId="256"/>
            <ac:spMk id="8" creationId="{C5213A91-9855-B4A2-6D88-AC0B4F34A291}"/>
          </ac:spMkLst>
        </pc:spChg>
        <pc:spChg chg="add">
          <ac:chgData name="Simona Ferraraccio" userId="c9694aeb-2f50-401b-8abf-67f8a7106701" providerId="ADAL" clId="{493C3507-81A4-4616-8246-D60FF36EF98F}" dt="2025-02-14T10:33:27.169" v="36" actId="26606"/>
          <ac:spMkLst>
            <pc:docMk/>
            <pc:sldMk cId="1323690753" sldId="256"/>
            <ac:spMk id="13" creationId="{43C823D3-D619-407C-89E0-C6F6B1E7A42A}"/>
          </ac:spMkLst>
        </pc:spChg>
        <pc:spChg chg="add">
          <ac:chgData name="Simona Ferraraccio" userId="c9694aeb-2f50-401b-8abf-67f8a7106701" providerId="ADAL" clId="{493C3507-81A4-4616-8246-D60FF36EF98F}" dt="2025-02-14T10:33:27.169" v="36" actId="26606"/>
          <ac:spMkLst>
            <pc:docMk/>
            <pc:sldMk cId="1323690753" sldId="256"/>
            <ac:spMk id="15" creationId="{047F8E3E-2FFA-4A0F-B3C7-E57ADDCFB415}"/>
          </ac:spMkLst>
        </pc:spChg>
        <pc:grpChg chg="add">
          <ac:chgData name="Simona Ferraraccio" userId="c9694aeb-2f50-401b-8abf-67f8a7106701" providerId="ADAL" clId="{493C3507-81A4-4616-8246-D60FF36EF98F}" dt="2025-02-14T10:33:27.169" v="36" actId="26606"/>
          <ac:grpSpMkLst>
            <pc:docMk/>
            <pc:sldMk cId="1323690753" sldId="256"/>
            <ac:grpSpMk id="17" creationId="{33D939F1-7ABE-4D0E-946A-43F37F556AFD}"/>
          </ac:grpSpMkLst>
        </pc:grpChg>
        <pc:grpChg chg="add">
          <ac:chgData name="Simona Ferraraccio" userId="c9694aeb-2f50-401b-8abf-67f8a7106701" providerId="ADAL" clId="{493C3507-81A4-4616-8246-D60FF36EF98F}" dt="2025-02-14T10:33:27.169" v="36" actId="26606"/>
          <ac:grpSpMkLst>
            <pc:docMk/>
            <pc:sldMk cId="1323690753" sldId="256"/>
            <ac:grpSpMk id="23" creationId="{9DB3963A-4187-4A72-9DA4-CA6BADE22931}"/>
          </ac:grpSpMkLst>
        </pc:grpChg>
        <pc:picChg chg="add mod">
          <ac:chgData name="Simona Ferraraccio" userId="c9694aeb-2f50-401b-8abf-67f8a7106701" providerId="ADAL" clId="{493C3507-81A4-4616-8246-D60FF36EF98F}" dt="2025-02-14T10:32:17.402" v="23" actId="14100"/>
          <ac:picMkLst>
            <pc:docMk/>
            <pc:sldMk cId="1323690753" sldId="256"/>
            <ac:picMk id="7" creationId="{883CC2B4-CF82-403F-1048-D3B05225462A}"/>
          </ac:picMkLst>
        </pc:picChg>
      </pc:sldChg>
      <pc:sldChg chg="addSp delSp modSp new mod">
        <pc:chgData name="Simona Ferraraccio" userId="c9694aeb-2f50-401b-8abf-67f8a7106701" providerId="ADAL" clId="{493C3507-81A4-4616-8246-D60FF36EF98F}" dt="2025-02-14T10:42:38.556" v="251" actId="20577"/>
        <pc:sldMkLst>
          <pc:docMk/>
          <pc:sldMk cId="1017404416" sldId="258"/>
        </pc:sldMkLst>
        <pc:spChg chg="del">
          <ac:chgData name="Simona Ferraraccio" userId="c9694aeb-2f50-401b-8abf-67f8a7106701" providerId="ADAL" clId="{493C3507-81A4-4616-8246-D60FF36EF98F}" dt="2025-02-14T10:34:48.232" v="57" actId="478"/>
          <ac:spMkLst>
            <pc:docMk/>
            <pc:sldMk cId="1017404416" sldId="258"/>
            <ac:spMk id="2" creationId="{1D9A6662-7377-6CCB-40B1-FFF38DAD97FD}"/>
          </ac:spMkLst>
        </pc:spChg>
        <pc:spChg chg="del">
          <ac:chgData name="Simona Ferraraccio" userId="c9694aeb-2f50-401b-8abf-67f8a7106701" providerId="ADAL" clId="{493C3507-81A4-4616-8246-D60FF36EF98F}" dt="2025-02-14T10:34:47.674" v="56" actId="478"/>
          <ac:spMkLst>
            <pc:docMk/>
            <pc:sldMk cId="1017404416" sldId="258"/>
            <ac:spMk id="3" creationId="{6503CF9C-9AFD-73D6-1FC7-61FBD2E7472E}"/>
          </ac:spMkLst>
        </pc:spChg>
        <pc:spChg chg="add del">
          <ac:chgData name="Simona Ferraraccio" userId="c9694aeb-2f50-401b-8abf-67f8a7106701" providerId="ADAL" clId="{493C3507-81A4-4616-8246-D60FF36EF98F}" dt="2025-02-14T10:35:05.460" v="59" actId="478"/>
          <ac:spMkLst>
            <pc:docMk/>
            <pc:sldMk cId="1017404416" sldId="258"/>
            <ac:spMk id="7" creationId="{3728AEB9-4067-5AE4-5819-7716918D3BE9}"/>
          </ac:spMkLst>
        </pc:spChg>
        <pc:graphicFrameChg chg="add mod modGraphic">
          <ac:chgData name="Simona Ferraraccio" userId="c9694aeb-2f50-401b-8abf-67f8a7106701" providerId="ADAL" clId="{493C3507-81A4-4616-8246-D60FF36EF98F}" dt="2025-02-14T10:42:38.556" v="251" actId="20577"/>
          <ac:graphicFrameMkLst>
            <pc:docMk/>
            <pc:sldMk cId="1017404416" sldId="258"/>
            <ac:graphicFrameMk id="8" creationId="{245D6E9C-A89E-7D8E-0A89-1388F68F302C}"/>
          </ac:graphicFrameMkLst>
        </pc:graphicFrameChg>
        <pc:picChg chg="add mod ord">
          <ac:chgData name="Simona Ferraraccio" userId="c9694aeb-2f50-401b-8abf-67f8a7106701" providerId="ADAL" clId="{493C3507-81A4-4616-8246-D60FF36EF98F}" dt="2025-02-14T10:42:12.012" v="246" actId="167"/>
          <ac:picMkLst>
            <pc:docMk/>
            <pc:sldMk cId="1017404416" sldId="258"/>
            <ac:picMk id="9" creationId="{761CFAC4-554B-6924-232C-7108DF83B690}"/>
          </ac:picMkLst>
        </pc:picChg>
      </pc:sldChg>
      <pc:sldChg chg="addSp delSp modSp new mod setBg">
        <pc:chgData name="Simona Ferraraccio" userId="c9694aeb-2f50-401b-8abf-67f8a7106701" providerId="ADAL" clId="{493C3507-81A4-4616-8246-D60FF36EF98F}" dt="2025-02-14T10:45:40.618" v="323" actId="14100"/>
        <pc:sldMkLst>
          <pc:docMk/>
          <pc:sldMk cId="2747565748" sldId="259"/>
        </pc:sldMkLst>
        <pc:spChg chg="mod">
          <ac:chgData name="Simona Ferraraccio" userId="c9694aeb-2f50-401b-8abf-67f8a7106701" providerId="ADAL" clId="{493C3507-81A4-4616-8246-D60FF36EF98F}" dt="2025-02-14T10:43:44.122" v="291" actId="26606"/>
          <ac:spMkLst>
            <pc:docMk/>
            <pc:sldMk cId="2747565748" sldId="259"/>
            <ac:spMk id="2" creationId="{43E92A8B-3242-4311-51A3-8418468BA495}"/>
          </ac:spMkLst>
        </pc:spChg>
        <pc:spChg chg="mod ord">
          <ac:chgData name="Simona Ferraraccio" userId="c9694aeb-2f50-401b-8abf-67f8a7106701" providerId="ADAL" clId="{493C3507-81A4-4616-8246-D60FF36EF98F}" dt="2025-02-14T10:44:31.755" v="306" actId="5793"/>
          <ac:spMkLst>
            <pc:docMk/>
            <pc:sldMk cId="2747565748" sldId="259"/>
            <ac:spMk id="3" creationId="{25AFE6BC-A913-237B-34DC-8E16CD5DC3B9}"/>
          </ac:spMkLst>
        </pc:spChg>
        <pc:spChg chg="mod">
          <ac:chgData name="Simona Ferraraccio" userId="c9694aeb-2f50-401b-8abf-67f8a7106701" providerId="ADAL" clId="{493C3507-81A4-4616-8246-D60FF36EF98F}" dt="2025-02-14T10:43:44.122" v="291" actId="26606"/>
          <ac:spMkLst>
            <pc:docMk/>
            <pc:sldMk cId="2747565748" sldId="259"/>
            <ac:spMk id="4" creationId="{A8B774ED-47D0-3F7C-8753-D72F07F985E2}"/>
          </ac:spMkLst>
        </pc:spChg>
        <pc:spChg chg="mod">
          <ac:chgData name="Simona Ferraraccio" userId="c9694aeb-2f50-401b-8abf-67f8a7106701" providerId="ADAL" clId="{493C3507-81A4-4616-8246-D60FF36EF98F}" dt="2025-02-14T10:43:44.122" v="291" actId="26606"/>
          <ac:spMkLst>
            <pc:docMk/>
            <pc:sldMk cId="2747565748" sldId="259"/>
            <ac:spMk id="5" creationId="{7DEEFDB8-DA37-1F34-324F-848ED557FADA}"/>
          </ac:spMkLst>
        </pc:spChg>
        <pc:spChg chg="add del">
          <ac:chgData name="Simona Ferraraccio" userId="c9694aeb-2f50-401b-8abf-67f8a7106701" providerId="ADAL" clId="{493C3507-81A4-4616-8246-D60FF36EF98F}" dt="2025-02-14T10:43:44.087" v="290" actId="26606"/>
          <ac:spMkLst>
            <pc:docMk/>
            <pc:sldMk cId="2747565748" sldId="259"/>
            <ac:spMk id="11" creationId="{09588DA8-065E-4F6F-8EFD-43104AB2E0CF}"/>
          </ac:spMkLst>
        </pc:spChg>
        <pc:spChg chg="add del">
          <ac:chgData name="Simona Ferraraccio" userId="c9694aeb-2f50-401b-8abf-67f8a7106701" providerId="ADAL" clId="{493C3507-81A4-4616-8246-D60FF36EF98F}" dt="2025-02-14T10:43:44.087" v="290" actId="26606"/>
          <ac:spMkLst>
            <pc:docMk/>
            <pc:sldMk cId="2747565748" sldId="259"/>
            <ac:spMk id="13" creationId="{C4285719-470E-454C-AF62-8323075F1F5B}"/>
          </ac:spMkLst>
        </pc:spChg>
        <pc:spChg chg="add del">
          <ac:chgData name="Simona Ferraraccio" userId="c9694aeb-2f50-401b-8abf-67f8a7106701" providerId="ADAL" clId="{493C3507-81A4-4616-8246-D60FF36EF98F}" dt="2025-02-14T10:43:44.087" v="290" actId="26606"/>
          <ac:spMkLst>
            <pc:docMk/>
            <pc:sldMk cId="2747565748" sldId="259"/>
            <ac:spMk id="15" creationId="{CD9FE4EF-C4D8-49A0-B2FF-81D8DB7D8A24}"/>
          </ac:spMkLst>
        </pc:spChg>
        <pc:spChg chg="add del">
          <ac:chgData name="Simona Ferraraccio" userId="c9694aeb-2f50-401b-8abf-67f8a7106701" providerId="ADAL" clId="{493C3507-81A4-4616-8246-D60FF36EF98F}" dt="2025-02-14T10:43:44.087" v="290" actId="26606"/>
          <ac:spMkLst>
            <pc:docMk/>
            <pc:sldMk cId="2747565748" sldId="259"/>
            <ac:spMk id="17" creationId="{4300840D-0A0B-4512-BACA-B439D5B9C57C}"/>
          </ac:spMkLst>
        </pc:spChg>
        <pc:spChg chg="add del">
          <ac:chgData name="Simona Ferraraccio" userId="c9694aeb-2f50-401b-8abf-67f8a7106701" providerId="ADAL" clId="{493C3507-81A4-4616-8246-D60FF36EF98F}" dt="2025-02-14T10:43:44.087" v="290" actId="26606"/>
          <ac:spMkLst>
            <pc:docMk/>
            <pc:sldMk cId="2747565748" sldId="259"/>
            <ac:spMk id="19" creationId="{D2B78728-A580-49A7-84F9-6EF6F583ADE0}"/>
          </ac:spMkLst>
        </pc:spChg>
        <pc:spChg chg="add del">
          <ac:chgData name="Simona Ferraraccio" userId="c9694aeb-2f50-401b-8abf-67f8a7106701" providerId="ADAL" clId="{493C3507-81A4-4616-8246-D60FF36EF98F}" dt="2025-02-14T10:43:44.087" v="290" actId="26606"/>
          <ac:spMkLst>
            <pc:docMk/>
            <pc:sldMk cId="2747565748" sldId="259"/>
            <ac:spMk id="21" creationId="{38FAA1A1-D861-433F-88FA-1E9D6FD31D11}"/>
          </ac:spMkLst>
        </pc:spChg>
        <pc:spChg chg="add del">
          <ac:chgData name="Simona Ferraraccio" userId="c9694aeb-2f50-401b-8abf-67f8a7106701" providerId="ADAL" clId="{493C3507-81A4-4616-8246-D60FF36EF98F}" dt="2025-02-14T10:43:44.087" v="290" actId="26606"/>
          <ac:spMkLst>
            <pc:docMk/>
            <pc:sldMk cId="2747565748" sldId="259"/>
            <ac:spMk id="23" creationId="{8D71EDA1-87BF-4D5D-AB79-F346FD19278A}"/>
          </ac:spMkLst>
        </pc:spChg>
        <pc:spChg chg="add">
          <ac:chgData name="Simona Ferraraccio" userId="c9694aeb-2f50-401b-8abf-67f8a7106701" providerId="ADAL" clId="{493C3507-81A4-4616-8246-D60FF36EF98F}" dt="2025-02-14T10:43:44.122" v="291" actId="26606"/>
          <ac:spMkLst>
            <pc:docMk/>
            <pc:sldMk cId="2747565748" sldId="259"/>
            <ac:spMk id="25" creationId="{87BF42CA-AD55-48B4-8949-C4DCA60A6AEE}"/>
          </ac:spMkLst>
        </pc:spChg>
        <pc:spChg chg="add">
          <ac:chgData name="Simona Ferraraccio" userId="c9694aeb-2f50-401b-8abf-67f8a7106701" providerId="ADAL" clId="{493C3507-81A4-4616-8246-D60FF36EF98F}" dt="2025-02-14T10:43:44.122" v="291" actId="26606"/>
          <ac:spMkLst>
            <pc:docMk/>
            <pc:sldMk cId="2747565748" sldId="259"/>
            <ac:spMk id="26" creationId="{66AE1D3D-3106-4CB2-AA7C-0C1642AC0F2E}"/>
          </ac:spMkLst>
        </pc:spChg>
        <pc:grpChg chg="add">
          <ac:chgData name="Simona Ferraraccio" userId="c9694aeb-2f50-401b-8abf-67f8a7106701" providerId="ADAL" clId="{493C3507-81A4-4616-8246-D60FF36EF98F}" dt="2025-02-14T10:43:44.122" v="291" actId="26606"/>
          <ac:grpSpMkLst>
            <pc:docMk/>
            <pc:sldMk cId="2747565748" sldId="259"/>
            <ac:grpSpMk id="27" creationId="{0A31B6AF-B711-4CDB-8C2B-16E963DDC4C5}"/>
          </ac:grpSpMkLst>
        </pc:grpChg>
        <pc:picChg chg="add mod ord">
          <ac:chgData name="Simona Ferraraccio" userId="c9694aeb-2f50-401b-8abf-67f8a7106701" providerId="ADAL" clId="{493C3507-81A4-4616-8246-D60FF36EF98F}" dt="2025-02-14T10:45:40.618" v="323" actId="14100"/>
          <ac:picMkLst>
            <pc:docMk/>
            <pc:sldMk cId="2747565748" sldId="259"/>
            <ac:picMk id="6" creationId="{6800DCD3-B696-6FE9-F1DF-B72CE02CA188}"/>
          </ac:picMkLst>
        </pc:picChg>
      </pc:sldChg>
      <pc:sldChg chg="addSp modSp new mod setBg">
        <pc:chgData name="Simona Ferraraccio" userId="c9694aeb-2f50-401b-8abf-67f8a7106701" providerId="ADAL" clId="{493C3507-81A4-4616-8246-D60FF36EF98F}" dt="2025-02-14T10:48:54.384" v="358" actId="2710"/>
        <pc:sldMkLst>
          <pc:docMk/>
          <pc:sldMk cId="2755815258" sldId="260"/>
        </pc:sldMkLst>
        <pc:spChg chg="mod">
          <ac:chgData name="Simona Ferraraccio" userId="c9694aeb-2f50-401b-8abf-67f8a7106701" providerId="ADAL" clId="{493C3507-81A4-4616-8246-D60FF36EF98F}" dt="2025-02-14T10:46:21.773" v="325" actId="26606"/>
          <ac:spMkLst>
            <pc:docMk/>
            <pc:sldMk cId="2755815258" sldId="260"/>
            <ac:spMk id="2" creationId="{63AD79B9-7E23-A7CD-4138-DA451169639F}"/>
          </ac:spMkLst>
        </pc:spChg>
        <pc:spChg chg="mod">
          <ac:chgData name="Simona Ferraraccio" userId="c9694aeb-2f50-401b-8abf-67f8a7106701" providerId="ADAL" clId="{493C3507-81A4-4616-8246-D60FF36EF98F}" dt="2025-02-14T10:48:54.384" v="358" actId="2710"/>
          <ac:spMkLst>
            <pc:docMk/>
            <pc:sldMk cId="2755815258" sldId="260"/>
            <ac:spMk id="3" creationId="{CE9D8409-57BD-260F-DF97-19DC4186E7C0}"/>
          </ac:spMkLst>
        </pc:spChg>
        <pc:spChg chg="mod">
          <ac:chgData name="Simona Ferraraccio" userId="c9694aeb-2f50-401b-8abf-67f8a7106701" providerId="ADAL" clId="{493C3507-81A4-4616-8246-D60FF36EF98F}" dt="2025-02-14T10:46:21.773" v="325" actId="26606"/>
          <ac:spMkLst>
            <pc:docMk/>
            <pc:sldMk cId="2755815258" sldId="260"/>
            <ac:spMk id="4" creationId="{9A9E685D-A4ED-C04A-B445-0BB1F63B190B}"/>
          </ac:spMkLst>
        </pc:spChg>
        <pc:spChg chg="mod">
          <ac:chgData name="Simona Ferraraccio" userId="c9694aeb-2f50-401b-8abf-67f8a7106701" providerId="ADAL" clId="{493C3507-81A4-4616-8246-D60FF36EF98F}" dt="2025-02-14T10:46:21.773" v="325" actId="26606"/>
          <ac:spMkLst>
            <pc:docMk/>
            <pc:sldMk cId="2755815258" sldId="260"/>
            <ac:spMk id="5" creationId="{B1E81723-13A7-EAE7-EAB9-5103DC89BC86}"/>
          </ac:spMkLst>
        </pc:spChg>
        <pc:spChg chg="add">
          <ac:chgData name="Simona Ferraraccio" userId="c9694aeb-2f50-401b-8abf-67f8a7106701" providerId="ADAL" clId="{493C3507-81A4-4616-8246-D60FF36EF98F}" dt="2025-02-14T10:46:21.773" v="325" actId="26606"/>
          <ac:spMkLst>
            <pc:docMk/>
            <pc:sldMk cId="2755815258" sldId="260"/>
            <ac:spMk id="11" creationId="{100EDD19-6802-4EC3-95CE-CFFAB042CFD6}"/>
          </ac:spMkLst>
        </pc:spChg>
        <pc:spChg chg="add">
          <ac:chgData name="Simona Ferraraccio" userId="c9694aeb-2f50-401b-8abf-67f8a7106701" providerId="ADAL" clId="{493C3507-81A4-4616-8246-D60FF36EF98F}" dt="2025-02-14T10:46:21.773" v="325" actId="26606"/>
          <ac:spMkLst>
            <pc:docMk/>
            <pc:sldMk cId="2755815258" sldId="260"/>
            <ac:spMk id="13" creationId="{DB17E863-922E-4C26-BD64-E8FD41D28661}"/>
          </ac:spMkLst>
        </pc:spChg>
        <pc:picChg chg="add mod">
          <ac:chgData name="Simona Ferraraccio" userId="c9694aeb-2f50-401b-8abf-67f8a7106701" providerId="ADAL" clId="{493C3507-81A4-4616-8246-D60FF36EF98F}" dt="2025-02-14T10:45:45.529" v="324"/>
          <ac:picMkLst>
            <pc:docMk/>
            <pc:sldMk cId="2755815258" sldId="260"/>
            <ac:picMk id="6" creationId="{DDA4015D-3E51-C25B-4744-F46E900338B1}"/>
          </ac:picMkLst>
        </pc:picChg>
      </pc:sldChg>
      <pc:sldChg chg="addSp modSp new mod setBg">
        <pc:chgData name="Simona Ferraraccio" userId="c9694aeb-2f50-401b-8abf-67f8a7106701" providerId="ADAL" clId="{493C3507-81A4-4616-8246-D60FF36EF98F}" dt="2025-02-14T10:49:48.246" v="391" actId="403"/>
        <pc:sldMkLst>
          <pc:docMk/>
          <pc:sldMk cId="1372973115" sldId="261"/>
        </pc:sldMkLst>
        <pc:spChg chg="mod">
          <ac:chgData name="Simona Ferraraccio" userId="c9694aeb-2f50-401b-8abf-67f8a7106701" providerId="ADAL" clId="{493C3507-81A4-4616-8246-D60FF36EF98F}" dt="2025-02-14T10:49:41.467" v="386" actId="403"/>
          <ac:spMkLst>
            <pc:docMk/>
            <pc:sldMk cId="1372973115" sldId="261"/>
            <ac:spMk id="2" creationId="{53728B75-D7D4-ADAE-1C29-F419B9C7D265}"/>
          </ac:spMkLst>
        </pc:spChg>
        <pc:spChg chg="mod">
          <ac:chgData name="Simona Ferraraccio" userId="c9694aeb-2f50-401b-8abf-67f8a7106701" providerId="ADAL" clId="{493C3507-81A4-4616-8246-D60FF36EF98F}" dt="2025-02-14T10:49:48.246" v="391" actId="403"/>
          <ac:spMkLst>
            <pc:docMk/>
            <pc:sldMk cId="1372973115" sldId="261"/>
            <ac:spMk id="3" creationId="{862F96FC-1311-CA3F-16F1-69DC3994F460}"/>
          </ac:spMkLst>
        </pc:spChg>
        <pc:spChg chg="mod">
          <ac:chgData name="Simona Ferraraccio" userId="c9694aeb-2f50-401b-8abf-67f8a7106701" providerId="ADAL" clId="{493C3507-81A4-4616-8246-D60FF36EF98F}" dt="2025-02-14T10:49:34.792" v="379" actId="26606"/>
          <ac:spMkLst>
            <pc:docMk/>
            <pc:sldMk cId="1372973115" sldId="261"/>
            <ac:spMk id="4" creationId="{1F0273E5-E9CF-53F1-61D0-2692F7DCA562}"/>
          </ac:spMkLst>
        </pc:spChg>
        <pc:spChg chg="mod">
          <ac:chgData name="Simona Ferraraccio" userId="c9694aeb-2f50-401b-8abf-67f8a7106701" providerId="ADAL" clId="{493C3507-81A4-4616-8246-D60FF36EF98F}" dt="2025-02-14T10:49:34.792" v="379" actId="26606"/>
          <ac:spMkLst>
            <pc:docMk/>
            <pc:sldMk cId="1372973115" sldId="261"/>
            <ac:spMk id="5" creationId="{D904B60E-F24E-EC26-180F-580289C637AD}"/>
          </ac:spMkLst>
        </pc:spChg>
        <pc:spChg chg="add">
          <ac:chgData name="Simona Ferraraccio" userId="c9694aeb-2f50-401b-8abf-67f8a7106701" providerId="ADAL" clId="{493C3507-81A4-4616-8246-D60FF36EF98F}" dt="2025-02-14T10:49:34.792" v="379" actId="26606"/>
          <ac:spMkLst>
            <pc:docMk/>
            <pc:sldMk cId="1372973115" sldId="261"/>
            <ac:spMk id="11" creationId="{D038248A-211C-4EEC-8401-C761B929FB52}"/>
          </ac:spMkLst>
        </pc:spChg>
        <pc:spChg chg="add">
          <ac:chgData name="Simona Ferraraccio" userId="c9694aeb-2f50-401b-8abf-67f8a7106701" providerId="ADAL" clId="{493C3507-81A4-4616-8246-D60FF36EF98F}" dt="2025-02-14T10:49:34.792" v="379" actId="26606"/>
          <ac:spMkLst>
            <pc:docMk/>
            <pc:sldMk cId="1372973115" sldId="261"/>
            <ac:spMk id="13" creationId="{C30A849F-66D9-40C8-BEC8-35AFF8F4568F}"/>
          </ac:spMkLst>
        </pc:spChg>
        <pc:grpChg chg="add">
          <ac:chgData name="Simona Ferraraccio" userId="c9694aeb-2f50-401b-8abf-67f8a7106701" providerId="ADAL" clId="{493C3507-81A4-4616-8246-D60FF36EF98F}" dt="2025-02-14T10:49:34.792" v="379" actId="26606"/>
          <ac:grpSpMkLst>
            <pc:docMk/>
            <pc:sldMk cId="1372973115" sldId="261"/>
            <ac:grpSpMk id="15" creationId="{04542298-A2B1-480F-A11C-A40EDD19B857}"/>
          </ac:grpSpMkLst>
        </pc:grpChg>
        <pc:grpChg chg="add">
          <ac:chgData name="Simona Ferraraccio" userId="c9694aeb-2f50-401b-8abf-67f8a7106701" providerId="ADAL" clId="{493C3507-81A4-4616-8246-D60FF36EF98F}" dt="2025-02-14T10:49:34.792" v="379" actId="26606"/>
          <ac:grpSpMkLst>
            <pc:docMk/>
            <pc:sldMk cId="1372973115" sldId="261"/>
            <ac:grpSpMk id="21" creationId="{2A5C9C35-2375-49EB-B99C-17C87D42FE7C}"/>
          </ac:grpSpMkLst>
        </pc:grpChg>
        <pc:picChg chg="add mod">
          <ac:chgData name="Simona Ferraraccio" userId="c9694aeb-2f50-401b-8abf-67f8a7106701" providerId="ADAL" clId="{493C3507-81A4-4616-8246-D60FF36EF98F}" dt="2025-02-14T10:49:24.381" v="378"/>
          <ac:picMkLst>
            <pc:docMk/>
            <pc:sldMk cId="1372973115" sldId="261"/>
            <ac:picMk id="6" creationId="{3F1804C5-72F1-22E0-44A0-6B10F55F2C87}"/>
          </ac:picMkLst>
        </pc:picChg>
      </pc:sldChg>
      <pc:sldChg chg="addSp modSp new mod setBg">
        <pc:chgData name="Simona Ferraraccio" userId="c9694aeb-2f50-401b-8abf-67f8a7106701" providerId="ADAL" clId="{493C3507-81A4-4616-8246-D60FF36EF98F}" dt="2025-02-14T10:50:39.885" v="431" actId="403"/>
        <pc:sldMkLst>
          <pc:docMk/>
          <pc:sldMk cId="2377085649" sldId="262"/>
        </pc:sldMkLst>
        <pc:spChg chg="mod">
          <ac:chgData name="Simona Ferraraccio" userId="c9694aeb-2f50-401b-8abf-67f8a7106701" providerId="ADAL" clId="{493C3507-81A4-4616-8246-D60FF36EF98F}" dt="2025-02-14T10:50:34.403" v="429" actId="403"/>
          <ac:spMkLst>
            <pc:docMk/>
            <pc:sldMk cId="2377085649" sldId="262"/>
            <ac:spMk id="2" creationId="{4DFD6E14-7F56-0D33-BE0D-3D3185D0A2DE}"/>
          </ac:spMkLst>
        </pc:spChg>
        <pc:spChg chg="mod">
          <ac:chgData name="Simona Ferraraccio" userId="c9694aeb-2f50-401b-8abf-67f8a7106701" providerId="ADAL" clId="{493C3507-81A4-4616-8246-D60FF36EF98F}" dt="2025-02-14T10:50:39.885" v="431" actId="403"/>
          <ac:spMkLst>
            <pc:docMk/>
            <pc:sldMk cId="2377085649" sldId="262"/>
            <ac:spMk id="3" creationId="{523A6FAD-8780-45D8-27C1-6B4CA6172D06}"/>
          </ac:spMkLst>
        </pc:spChg>
        <pc:spChg chg="mod">
          <ac:chgData name="Simona Ferraraccio" userId="c9694aeb-2f50-401b-8abf-67f8a7106701" providerId="ADAL" clId="{493C3507-81A4-4616-8246-D60FF36EF98F}" dt="2025-02-14T10:50:28.182" v="423" actId="26606"/>
          <ac:spMkLst>
            <pc:docMk/>
            <pc:sldMk cId="2377085649" sldId="262"/>
            <ac:spMk id="4" creationId="{6A52D64F-7EBA-876B-30FE-71870B93206E}"/>
          </ac:spMkLst>
        </pc:spChg>
        <pc:spChg chg="mod">
          <ac:chgData name="Simona Ferraraccio" userId="c9694aeb-2f50-401b-8abf-67f8a7106701" providerId="ADAL" clId="{493C3507-81A4-4616-8246-D60FF36EF98F}" dt="2025-02-14T10:50:28.182" v="423" actId="26606"/>
          <ac:spMkLst>
            <pc:docMk/>
            <pc:sldMk cId="2377085649" sldId="262"/>
            <ac:spMk id="5" creationId="{FCD7945B-AA04-285C-BDFE-3FF9DC5F02D1}"/>
          </ac:spMkLst>
        </pc:spChg>
        <pc:spChg chg="add">
          <ac:chgData name="Simona Ferraraccio" userId="c9694aeb-2f50-401b-8abf-67f8a7106701" providerId="ADAL" clId="{493C3507-81A4-4616-8246-D60FF36EF98F}" dt="2025-02-14T10:50:28.182" v="423" actId="26606"/>
          <ac:spMkLst>
            <pc:docMk/>
            <pc:sldMk cId="2377085649" sldId="262"/>
            <ac:spMk id="11" creationId="{43C823D3-D619-407C-89E0-C6F6B1E7A42A}"/>
          </ac:spMkLst>
        </pc:spChg>
        <pc:spChg chg="add">
          <ac:chgData name="Simona Ferraraccio" userId="c9694aeb-2f50-401b-8abf-67f8a7106701" providerId="ADAL" clId="{493C3507-81A4-4616-8246-D60FF36EF98F}" dt="2025-02-14T10:50:28.182" v="423" actId="26606"/>
          <ac:spMkLst>
            <pc:docMk/>
            <pc:sldMk cId="2377085649" sldId="262"/>
            <ac:spMk id="13" creationId="{047F8E3E-2FFA-4A0F-B3C7-E57ADDCFB415}"/>
          </ac:spMkLst>
        </pc:spChg>
        <pc:grpChg chg="add">
          <ac:chgData name="Simona Ferraraccio" userId="c9694aeb-2f50-401b-8abf-67f8a7106701" providerId="ADAL" clId="{493C3507-81A4-4616-8246-D60FF36EF98F}" dt="2025-02-14T10:50:28.182" v="423" actId="26606"/>
          <ac:grpSpMkLst>
            <pc:docMk/>
            <pc:sldMk cId="2377085649" sldId="262"/>
            <ac:grpSpMk id="15" creationId="{33D939F1-7ABE-4D0E-946A-43F37F556AFD}"/>
          </ac:grpSpMkLst>
        </pc:grpChg>
        <pc:grpChg chg="add">
          <ac:chgData name="Simona Ferraraccio" userId="c9694aeb-2f50-401b-8abf-67f8a7106701" providerId="ADAL" clId="{493C3507-81A4-4616-8246-D60FF36EF98F}" dt="2025-02-14T10:50:28.182" v="423" actId="26606"/>
          <ac:grpSpMkLst>
            <pc:docMk/>
            <pc:sldMk cId="2377085649" sldId="262"/>
            <ac:grpSpMk id="21" creationId="{9DB3963A-4187-4A72-9DA4-CA6BADE22931}"/>
          </ac:grpSpMkLst>
        </pc:grpChg>
        <pc:picChg chg="add mod">
          <ac:chgData name="Simona Ferraraccio" userId="c9694aeb-2f50-401b-8abf-67f8a7106701" providerId="ADAL" clId="{493C3507-81A4-4616-8246-D60FF36EF98F}" dt="2025-02-14T10:50:20.638" v="422"/>
          <ac:picMkLst>
            <pc:docMk/>
            <pc:sldMk cId="2377085649" sldId="262"/>
            <ac:picMk id="6" creationId="{1D14CD3C-5D4E-6A24-59D2-175DAA544198}"/>
          </ac:picMkLst>
        </pc:picChg>
      </pc:sldChg>
      <pc:sldChg chg="addSp modSp new mod setBg">
        <pc:chgData name="Simona Ferraraccio" userId="c9694aeb-2f50-401b-8abf-67f8a7106701" providerId="ADAL" clId="{493C3507-81A4-4616-8246-D60FF36EF98F}" dt="2025-02-14T10:54:01.847" v="558" actId="113"/>
        <pc:sldMkLst>
          <pc:docMk/>
          <pc:sldMk cId="3494771491" sldId="263"/>
        </pc:sldMkLst>
        <pc:spChg chg="mod">
          <ac:chgData name="Simona Ferraraccio" userId="c9694aeb-2f50-401b-8abf-67f8a7106701" providerId="ADAL" clId="{493C3507-81A4-4616-8246-D60FF36EF98F}" dt="2025-02-14T10:54:01.847" v="558" actId="113"/>
          <ac:spMkLst>
            <pc:docMk/>
            <pc:sldMk cId="3494771491" sldId="263"/>
            <ac:spMk id="2" creationId="{0E400DC8-C069-A1DC-C1A8-3E6A86559A8A}"/>
          </ac:spMkLst>
        </pc:spChg>
        <pc:spChg chg="mod">
          <ac:chgData name="Simona Ferraraccio" userId="c9694aeb-2f50-401b-8abf-67f8a7106701" providerId="ADAL" clId="{493C3507-81A4-4616-8246-D60FF36EF98F}" dt="2025-02-14T10:53:43.957" v="549" actId="20577"/>
          <ac:spMkLst>
            <pc:docMk/>
            <pc:sldMk cId="3494771491" sldId="263"/>
            <ac:spMk id="3" creationId="{344675A2-9890-B03C-67F0-66E32079C33C}"/>
          </ac:spMkLst>
        </pc:spChg>
        <pc:spChg chg="mod">
          <ac:chgData name="Simona Ferraraccio" userId="c9694aeb-2f50-401b-8abf-67f8a7106701" providerId="ADAL" clId="{493C3507-81A4-4616-8246-D60FF36EF98F}" dt="2025-02-14T10:51:29.986" v="482" actId="26606"/>
          <ac:spMkLst>
            <pc:docMk/>
            <pc:sldMk cId="3494771491" sldId="263"/>
            <ac:spMk id="4" creationId="{2B8BA6D4-78D5-62D1-6956-4345084412C0}"/>
          </ac:spMkLst>
        </pc:spChg>
        <pc:spChg chg="mod">
          <ac:chgData name="Simona Ferraraccio" userId="c9694aeb-2f50-401b-8abf-67f8a7106701" providerId="ADAL" clId="{493C3507-81A4-4616-8246-D60FF36EF98F}" dt="2025-02-14T10:51:29.986" v="482" actId="26606"/>
          <ac:spMkLst>
            <pc:docMk/>
            <pc:sldMk cId="3494771491" sldId="263"/>
            <ac:spMk id="5" creationId="{F6F47EC0-B6C8-2DDC-534A-5818B783BC28}"/>
          </ac:spMkLst>
        </pc:spChg>
        <pc:spChg chg="add">
          <ac:chgData name="Simona Ferraraccio" userId="c9694aeb-2f50-401b-8abf-67f8a7106701" providerId="ADAL" clId="{493C3507-81A4-4616-8246-D60FF36EF98F}" dt="2025-02-14T10:51:29.986" v="482" actId="26606"/>
          <ac:spMkLst>
            <pc:docMk/>
            <pc:sldMk cId="3494771491" sldId="263"/>
            <ac:spMk id="11" creationId="{18873D23-2DCF-4B31-A009-95721C06E8E1}"/>
          </ac:spMkLst>
        </pc:spChg>
        <pc:spChg chg="add">
          <ac:chgData name="Simona Ferraraccio" userId="c9694aeb-2f50-401b-8abf-67f8a7106701" providerId="ADAL" clId="{493C3507-81A4-4616-8246-D60FF36EF98F}" dt="2025-02-14T10:51:29.986" v="482" actId="26606"/>
          <ac:spMkLst>
            <pc:docMk/>
            <pc:sldMk cId="3494771491" sldId="263"/>
            <ac:spMk id="13" creationId="{C13EF075-D4EF-4929-ADBC-91B27DA19955}"/>
          </ac:spMkLst>
        </pc:spChg>
        <pc:grpChg chg="add">
          <ac:chgData name="Simona Ferraraccio" userId="c9694aeb-2f50-401b-8abf-67f8a7106701" providerId="ADAL" clId="{493C3507-81A4-4616-8246-D60FF36EF98F}" dt="2025-02-14T10:51:29.986" v="482" actId="26606"/>
          <ac:grpSpMkLst>
            <pc:docMk/>
            <pc:sldMk cId="3494771491" sldId="263"/>
            <ac:grpSpMk id="15" creationId="{DAA26DFA-AAB2-4973-9C17-16D587C7B198}"/>
          </ac:grpSpMkLst>
        </pc:grpChg>
        <pc:picChg chg="add mod">
          <ac:chgData name="Simona Ferraraccio" userId="c9694aeb-2f50-401b-8abf-67f8a7106701" providerId="ADAL" clId="{493C3507-81A4-4616-8246-D60FF36EF98F}" dt="2025-02-14T10:51:27.036" v="481"/>
          <ac:picMkLst>
            <pc:docMk/>
            <pc:sldMk cId="3494771491" sldId="263"/>
            <ac:picMk id="6" creationId="{EBE2721A-838C-6E89-1183-AE68B70E2327}"/>
          </ac:picMkLst>
        </pc:picChg>
      </pc:sldChg>
      <pc:sldChg chg="addSp modSp new mod setBg">
        <pc:chgData name="Simona Ferraraccio" userId="c9694aeb-2f50-401b-8abf-67f8a7106701" providerId="ADAL" clId="{493C3507-81A4-4616-8246-D60FF36EF98F}" dt="2025-02-14T10:55:03.225" v="587" actId="13900"/>
        <pc:sldMkLst>
          <pc:docMk/>
          <pc:sldMk cId="3604085765" sldId="264"/>
        </pc:sldMkLst>
        <pc:spChg chg="mod">
          <ac:chgData name="Simona Ferraraccio" userId="c9694aeb-2f50-401b-8abf-67f8a7106701" providerId="ADAL" clId="{493C3507-81A4-4616-8246-D60FF36EF98F}" dt="2025-02-14T10:54:56.220" v="586" actId="26606"/>
          <ac:spMkLst>
            <pc:docMk/>
            <pc:sldMk cId="3604085765" sldId="264"/>
            <ac:spMk id="2" creationId="{6001E66E-9E68-BD12-BC67-D0DB3FB27C85}"/>
          </ac:spMkLst>
        </pc:spChg>
        <pc:spChg chg="mod">
          <ac:chgData name="Simona Ferraraccio" userId="c9694aeb-2f50-401b-8abf-67f8a7106701" providerId="ADAL" clId="{493C3507-81A4-4616-8246-D60FF36EF98F}" dt="2025-02-14T10:55:03.225" v="587" actId="13900"/>
          <ac:spMkLst>
            <pc:docMk/>
            <pc:sldMk cId="3604085765" sldId="264"/>
            <ac:spMk id="3" creationId="{AB3CCB99-BBDC-8FA0-8ADF-F80BC08D7F38}"/>
          </ac:spMkLst>
        </pc:spChg>
        <pc:spChg chg="mod">
          <ac:chgData name="Simona Ferraraccio" userId="c9694aeb-2f50-401b-8abf-67f8a7106701" providerId="ADAL" clId="{493C3507-81A4-4616-8246-D60FF36EF98F}" dt="2025-02-14T10:54:56.220" v="586" actId="26606"/>
          <ac:spMkLst>
            <pc:docMk/>
            <pc:sldMk cId="3604085765" sldId="264"/>
            <ac:spMk id="4" creationId="{3984CCA7-2431-F15F-78E1-9387A0D2EE65}"/>
          </ac:spMkLst>
        </pc:spChg>
        <pc:spChg chg="mod">
          <ac:chgData name="Simona Ferraraccio" userId="c9694aeb-2f50-401b-8abf-67f8a7106701" providerId="ADAL" clId="{493C3507-81A4-4616-8246-D60FF36EF98F}" dt="2025-02-14T10:54:56.220" v="586" actId="26606"/>
          <ac:spMkLst>
            <pc:docMk/>
            <pc:sldMk cId="3604085765" sldId="264"/>
            <ac:spMk id="5" creationId="{9431A0BC-C1EC-9BB3-7B13-FBACDCC713E5}"/>
          </ac:spMkLst>
        </pc:spChg>
        <pc:spChg chg="add">
          <ac:chgData name="Simona Ferraraccio" userId="c9694aeb-2f50-401b-8abf-67f8a7106701" providerId="ADAL" clId="{493C3507-81A4-4616-8246-D60FF36EF98F}" dt="2025-02-14T10:54:56.220" v="586" actId="26606"/>
          <ac:spMkLst>
            <pc:docMk/>
            <pc:sldMk cId="3604085765" sldId="264"/>
            <ac:spMk id="11" creationId="{100EDD19-6802-4EC3-95CE-CFFAB042CFD6}"/>
          </ac:spMkLst>
        </pc:spChg>
        <pc:spChg chg="add">
          <ac:chgData name="Simona Ferraraccio" userId="c9694aeb-2f50-401b-8abf-67f8a7106701" providerId="ADAL" clId="{493C3507-81A4-4616-8246-D60FF36EF98F}" dt="2025-02-14T10:54:56.220" v="586" actId="26606"/>
          <ac:spMkLst>
            <pc:docMk/>
            <pc:sldMk cId="3604085765" sldId="264"/>
            <ac:spMk id="13" creationId="{DB17E863-922E-4C26-BD64-E8FD41D28661}"/>
          </ac:spMkLst>
        </pc:spChg>
        <pc:picChg chg="add mod">
          <ac:chgData name="Simona Ferraraccio" userId="c9694aeb-2f50-401b-8abf-67f8a7106701" providerId="ADAL" clId="{493C3507-81A4-4616-8246-D60FF36EF98F}" dt="2025-02-14T10:54:51.270" v="585"/>
          <ac:picMkLst>
            <pc:docMk/>
            <pc:sldMk cId="3604085765" sldId="264"/>
            <ac:picMk id="6" creationId="{FD27103A-7DD5-37A0-E644-93A87D353646}"/>
          </ac:picMkLst>
        </pc:picChg>
      </pc:sldChg>
      <pc:sldChg chg="addSp delSp modSp new mod setBg">
        <pc:chgData name="Simona Ferraraccio" userId="c9694aeb-2f50-401b-8abf-67f8a7106701" providerId="ADAL" clId="{493C3507-81A4-4616-8246-D60FF36EF98F}" dt="2025-02-14T10:56:50.027" v="654" actId="403"/>
        <pc:sldMkLst>
          <pc:docMk/>
          <pc:sldMk cId="1839537070" sldId="265"/>
        </pc:sldMkLst>
        <pc:spChg chg="mod">
          <ac:chgData name="Simona Ferraraccio" userId="c9694aeb-2f50-401b-8abf-67f8a7106701" providerId="ADAL" clId="{493C3507-81A4-4616-8246-D60FF36EF98F}" dt="2025-02-14T10:56:42.683" v="650" actId="403"/>
          <ac:spMkLst>
            <pc:docMk/>
            <pc:sldMk cId="1839537070" sldId="265"/>
            <ac:spMk id="2" creationId="{086A478E-8BDE-8926-44DA-693FAAC8F0B1}"/>
          </ac:spMkLst>
        </pc:spChg>
        <pc:spChg chg="add del mod">
          <ac:chgData name="Simona Ferraraccio" userId="c9694aeb-2f50-401b-8abf-67f8a7106701" providerId="ADAL" clId="{493C3507-81A4-4616-8246-D60FF36EF98F}" dt="2025-02-14T10:56:15.489" v="637" actId="26606"/>
          <ac:spMkLst>
            <pc:docMk/>
            <pc:sldMk cId="1839537070" sldId="265"/>
            <ac:spMk id="3" creationId="{75E67B64-E8F1-4B5B-9C3E-B7C6D6823D15}"/>
          </ac:spMkLst>
        </pc:spChg>
        <pc:spChg chg="mod">
          <ac:chgData name="Simona Ferraraccio" userId="c9694aeb-2f50-401b-8abf-67f8a7106701" providerId="ADAL" clId="{493C3507-81A4-4616-8246-D60FF36EF98F}" dt="2025-02-14T10:56:15.489" v="637" actId="26606"/>
          <ac:spMkLst>
            <pc:docMk/>
            <pc:sldMk cId="1839537070" sldId="265"/>
            <ac:spMk id="4" creationId="{64184A4C-782F-549B-90CD-7A21DE801FBC}"/>
          </ac:spMkLst>
        </pc:spChg>
        <pc:spChg chg="mod">
          <ac:chgData name="Simona Ferraraccio" userId="c9694aeb-2f50-401b-8abf-67f8a7106701" providerId="ADAL" clId="{493C3507-81A4-4616-8246-D60FF36EF98F}" dt="2025-02-14T10:56:15.489" v="637" actId="26606"/>
          <ac:spMkLst>
            <pc:docMk/>
            <pc:sldMk cId="1839537070" sldId="265"/>
            <ac:spMk id="5" creationId="{E6B3D522-658D-6757-D0A6-EB5830F13F34}"/>
          </ac:spMkLst>
        </pc:spChg>
        <pc:spChg chg="add mod">
          <ac:chgData name="Simona Ferraraccio" userId="c9694aeb-2f50-401b-8abf-67f8a7106701" providerId="ADAL" clId="{493C3507-81A4-4616-8246-D60FF36EF98F}" dt="2025-02-14T10:56:50.027" v="654" actId="403"/>
          <ac:spMkLst>
            <pc:docMk/>
            <pc:sldMk cId="1839537070" sldId="265"/>
            <ac:spMk id="10" creationId="{75E67B64-E8F1-4B5B-9C3E-B7C6D6823D15}"/>
          </ac:spMkLst>
        </pc:spChg>
        <pc:spChg chg="add">
          <ac:chgData name="Simona Ferraraccio" userId="c9694aeb-2f50-401b-8abf-67f8a7106701" providerId="ADAL" clId="{493C3507-81A4-4616-8246-D60FF36EF98F}" dt="2025-02-14T10:56:15.489" v="637" actId="26606"/>
          <ac:spMkLst>
            <pc:docMk/>
            <pc:sldMk cId="1839537070" sldId="265"/>
            <ac:spMk id="11" creationId="{18873D23-2DCF-4B31-A009-95721C06E8E1}"/>
          </ac:spMkLst>
        </pc:spChg>
        <pc:spChg chg="add">
          <ac:chgData name="Simona Ferraraccio" userId="c9694aeb-2f50-401b-8abf-67f8a7106701" providerId="ADAL" clId="{493C3507-81A4-4616-8246-D60FF36EF98F}" dt="2025-02-14T10:56:15.489" v="637" actId="26606"/>
          <ac:spMkLst>
            <pc:docMk/>
            <pc:sldMk cId="1839537070" sldId="265"/>
            <ac:spMk id="13" creationId="{C13EF075-D4EF-4929-ADBC-91B27DA19955}"/>
          </ac:spMkLst>
        </pc:spChg>
        <pc:grpChg chg="add">
          <ac:chgData name="Simona Ferraraccio" userId="c9694aeb-2f50-401b-8abf-67f8a7106701" providerId="ADAL" clId="{493C3507-81A4-4616-8246-D60FF36EF98F}" dt="2025-02-14T10:56:15.489" v="637" actId="26606"/>
          <ac:grpSpMkLst>
            <pc:docMk/>
            <pc:sldMk cId="1839537070" sldId="265"/>
            <ac:grpSpMk id="15" creationId="{DAA26DFA-AAB2-4973-9C17-16D587C7B198}"/>
          </ac:grpSpMkLst>
        </pc:grpChg>
        <pc:graphicFrameChg chg="add del">
          <ac:chgData name="Simona Ferraraccio" userId="c9694aeb-2f50-401b-8abf-67f8a7106701" providerId="ADAL" clId="{493C3507-81A4-4616-8246-D60FF36EF98F}" dt="2025-02-14T10:56:15.467" v="636" actId="26606"/>
          <ac:graphicFrameMkLst>
            <pc:docMk/>
            <pc:sldMk cId="1839537070" sldId="265"/>
            <ac:graphicFrameMk id="8" creationId="{F63B4008-E26B-0A7D-C3E7-04EECB408CC0}"/>
          </ac:graphicFrameMkLst>
        </pc:graphicFrameChg>
        <pc:picChg chg="add mod">
          <ac:chgData name="Simona Ferraraccio" userId="c9694aeb-2f50-401b-8abf-67f8a7106701" providerId="ADAL" clId="{493C3507-81A4-4616-8246-D60FF36EF98F}" dt="2025-02-14T10:56:03.901" v="634"/>
          <ac:picMkLst>
            <pc:docMk/>
            <pc:sldMk cId="1839537070" sldId="265"/>
            <ac:picMk id="6" creationId="{CD89B66C-B874-1AA4-95F3-A0CC907CFA75}"/>
          </ac:picMkLst>
        </pc:picChg>
      </pc:sldChg>
      <pc:sldChg chg="addSp modSp new mod setBg">
        <pc:chgData name="Simona Ferraraccio" userId="c9694aeb-2f50-401b-8abf-67f8a7106701" providerId="ADAL" clId="{493C3507-81A4-4616-8246-D60FF36EF98F}" dt="2025-02-14T12:43:14.856" v="702" actId="1076"/>
        <pc:sldMkLst>
          <pc:docMk/>
          <pc:sldMk cId="1303027082" sldId="266"/>
        </pc:sldMkLst>
        <pc:spChg chg="mod">
          <ac:chgData name="Simona Ferraraccio" userId="c9694aeb-2f50-401b-8abf-67f8a7106701" providerId="ADAL" clId="{493C3507-81A4-4616-8246-D60FF36EF98F}" dt="2025-02-14T12:42:59.219" v="694" actId="1076"/>
          <ac:spMkLst>
            <pc:docMk/>
            <pc:sldMk cId="1303027082" sldId="266"/>
            <ac:spMk id="2" creationId="{0DA2010B-6701-7964-1837-A29ACB7A6FD8}"/>
          </ac:spMkLst>
        </pc:spChg>
        <pc:spChg chg="mod">
          <ac:chgData name="Simona Ferraraccio" userId="c9694aeb-2f50-401b-8abf-67f8a7106701" providerId="ADAL" clId="{493C3507-81A4-4616-8246-D60FF36EF98F}" dt="2025-02-14T12:43:14.856" v="702" actId="1076"/>
          <ac:spMkLst>
            <pc:docMk/>
            <pc:sldMk cId="1303027082" sldId="266"/>
            <ac:spMk id="3" creationId="{52451B77-4954-FBEF-93AE-0B9ECABDF9F0}"/>
          </ac:spMkLst>
        </pc:spChg>
        <pc:spChg chg="mod">
          <ac:chgData name="Simona Ferraraccio" userId="c9694aeb-2f50-401b-8abf-67f8a7106701" providerId="ADAL" clId="{493C3507-81A4-4616-8246-D60FF36EF98F}" dt="2025-02-14T12:42:28.580" v="680" actId="26606"/>
          <ac:spMkLst>
            <pc:docMk/>
            <pc:sldMk cId="1303027082" sldId="266"/>
            <ac:spMk id="4" creationId="{90BCAFBF-8F66-5BF3-832F-735C66FC3FA3}"/>
          </ac:spMkLst>
        </pc:spChg>
        <pc:spChg chg="mod">
          <ac:chgData name="Simona Ferraraccio" userId="c9694aeb-2f50-401b-8abf-67f8a7106701" providerId="ADAL" clId="{493C3507-81A4-4616-8246-D60FF36EF98F}" dt="2025-02-14T12:42:28.580" v="680" actId="26606"/>
          <ac:spMkLst>
            <pc:docMk/>
            <pc:sldMk cId="1303027082" sldId="266"/>
            <ac:spMk id="5" creationId="{8F90A922-A9DA-78F9-443A-7801C452AC7F}"/>
          </ac:spMkLst>
        </pc:spChg>
        <pc:spChg chg="add">
          <ac:chgData name="Simona Ferraraccio" userId="c9694aeb-2f50-401b-8abf-67f8a7106701" providerId="ADAL" clId="{493C3507-81A4-4616-8246-D60FF36EF98F}" dt="2025-02-14T12:42:28.580" v="680" actId="26606"/>
          <ac:spMkLst>
            <pc:docMk/>
            <pc:sldMk cId="1303027082" sldId="266"/>
            <ac:spMk id="11" creationId="{D038248A-211C-4EEC-8401-C761B929FB52}"/>
          </ac:spMkLst>
        </pc:spChg>
        <pc:spChg chg="add">
          <ac:chgData name="Simona Ferraraccio" userId="c9694aeb-2f50-401b-8abf-67f8a7106701" providerId="ADAL" clId="{493C3507-81A4-4616-8246-D60FF36EF98F}" dt="2025-02-14T12:42:28.580" v="680" actId="26606"/>
          <ac:spMkLst>
            <pc:docMk/>
            <pc:sldMk cId="1303027082" sldId="266"/>
            <ac:spMk id="13" creationId="{C30A849F-66D9-40C8-BEC8-35AFF8F4568F}"/>
          </ac:spMkLst>
        </pc:spChg>
        <pc:grpChg chg="add">
          <ac:chgData name="Simona Ferraraccio" userId="c9694aeb-2f50-401b-8abf-67f8a7106701" providerId="ADAL" clId="{493C3507-81A4-4616-8246-D60FF36EF98F}" dt="2025-02-14T12:42:28.580" v="680" actId="26606"/>
          <ac:grpSpMkLst>
            <pc:docMk/>
            <pc:sldMk cId="1303027082" sldId="266"/>
            <ac:grpSpMk id="15" creationId="{04542298-A2B1-480F-A11C-A40EDD19B857}"/>
          </ac:grpSpMkLst>
        </pc:grpChg>
        <pc:grpChg chg="add">
          <ac:chgData name="Simona Ferraraccio" userId="c9694aeb-2f50-401b-8abf-67f8a7106701" providerId="ADAL" clId="{493C3507-81A4-4616-8246-D60FF36EF98F}" dt="2025-02-14T12:42:28.580" v="680" actId="26606"/>
          <ac:grpSpMkLst>
            <pc:docMk/>
            <pc:sldMk cId="1303027082" sldId="266"/>
            <ac:grpSpMk id="21" creationId="{2A5C9C35-2375-49EB-B99C-17C87D42FE7C}"/>
          </ac:grpSpMkLst>
        </pc:grpChg>
        <pc:picChg chg="add mod">
          <ac:chgData name="Simona Ferraraccio" userId="c9694aeb-2f50-401b-8abf-67f8a7106701" providerId="ADAL" clId="{493C3507-81A4-4616-8246-D60FF36EF98F}" dt="2025-02-14T10:57:23.709" v="679"/>
          <ac:picMkLst>
            <pc:docMk/>
            <pc:sldMk cId="1303027082" sldId="266"/>
            <ac:picMk id="6" creationId="{ED4A6F1D-D4AF-C27D-E4E9-F7C0526B83BB}"/>
          </ac:picMkLst>
        </pc:picChg>
      </pc:sldChg>
      <pc:sldChg chg="addSp modSp new mod setBg">
        <pc:chgData name="Simona Ferraraccio" userId="c9694aeb-2f50-401b-8abf-67f8a7106701" providerId="ADAL" clId="{493C3507-81A4-4616-8246-D60FF36EF98F}" dt="2025-02-14T12:54:45.940" v="796" actId="1076"/>
        <pc:sldMkLst>
          <pc:docMk/>
          <pc:sldMk cId="4125057920" sldId="267"/>
        </pc:sldMkLst>
        <pc:spChg chg="mod">
          <ac:chgData name="Simona Ferraraccio" userId="c9694aeb-2f50-401b-8abf-67f8a7106701" providerId="ADAL" clId="{493C3507-81A4-4616-8246-D60FF36EF98F}" dt="2025-02-14T12:54:21.539" v="791" actId="113"/>
          <ac:spMkLst>
            <pc:docMk/>
            <pc:sldMk cId="4125057920" sldId="267"/>
            <ac:spMk id="2" creationId="{2EE31718-05E8-AD2B-B807-77AC84EC9B80}"/>
          </ac:spMkLst>
        </pc:spChg>
        <pc:spChg chg="mod">
          <ac:chgData name="Simona Ferraraccio" userId="c9694aeb-2f50-401b-8abf-67f8a7106701" providerId="ADAL" clId="{493C3507-81A4-4616-8246-D60FF36EF98F}" dt="2025-02-14T12:54:45.940" v="796" actId="1076"/>
          <ac:spMkLst>
            <pc:docMk/>
            <pc:sldMk cId="4125057920" sldId="267"/>
            <ac:spMk id="3" creationId="{58CE93A6-4F80-89B3-F34C-995490D509F4}"/>
          </ac:spMkLst>
        </pc:spChg>
        <pc:spChg chg="mod">
          <ac:chgData name="Simona Ferraraccio" userId="c9694aeb-2f50-401b-8abf-67f8a7106701" providerId="ADAL" clId="{493C3507-81A4-4616-8246-D60FF36EF98F}" dt="2025-02-14T12:52:51.735" v="749" actId="26606"/>
          <ac:spMkLst>
            <pc:docMk/>
            <pc:sldMk cId="4125057920" sldId="267"/>
            <ac:spMk id="4" creationId="{C4C5B05E-2C06-7947-2EBB-5F209D256580}"/>
          </ac:spMkLst>
        </pc:spChg>
        <pc:spChg chg="mod">
          <ac:chgData name="Simona Ferraraccio" userId="c9694aeb-2f50-401b-8abf-67f8a7106701" providerId="ADAL" clId="{493C3507-81A4-4616-8246-D60FF36EF98F}" dt="2025-02-14T12:52:51.735" v="749" actId="26606"/>
          <ac:spMkLst>
            <pc:docMk/>
            <pc:sldMk cId="4125057920" sldId="267"/>
            <ac:spMk id="5" creationId="{1FC206EB-828C-8DD0-C98B-536FD5E27512}"/>
          </ac:spMkLst>
        </pc:spChg>
        <pc:spChg chg="add">
          <ac:chgData name="Simona Ferraraccio" userId="c9694aeb-2f50-401b-8abf-67f8a7106701" providerId="ADAL" clId="{493C3507-81A4-4616-8246-D60FF36EF98F}" dt="2025-02-14T12:52:51.735" v="749" actId="26606"/>
          <ac:spMkLst>
            <pc:docMk/>
            <pc:sldMk cId="4125057920" sldId="267"/>
            <ac:spMk id="11" creationId="{43C823D3-D619-407C-89E0-C6F6B1E7A42A}"/>
          </ac:spMkLst>
        </pc:spChg>
        <pc:spChg chg="add">
          <ac:chgData name="Simona Ferraraccio" userId="c9694aeb-2f50-401b-8abf-67f8a7106701" providerId="ADAL" clId="{493C3507-81A4-4616-8246-D60FF36EF98F}" dt="2025-02-14T12:52:51.735" v="749" actId="26606"/>
          <ac:spMkLst>
            <pc:docMk/>
            <pc:sldMk cId="4125057920" sldId="267"/>
            <ac:spMk id="13" creationId="{047F8E3E-2FFA-4A0F-B3C7-E57ADDCFB415}"/>
          </ac:spMkLst>
        </pc:spChg>
        <pc:grpChg chg="add">
          <ac:chgData name="Simona Ferraraccio" userId="c9694aeb-2f50-401b-8abf-67f8a7106701" providerId="ADAL" clId="{493C3507-81A4-4616-8246-D60FF36EF98F}" dt="2025-02-14T12:52:51.735" v="749" actId="26606"/>
          <ac:grpSpMkLst>
            <pc:docMk/>
            <pc:sldMk cId="4125057920" sldId="267"/>
            <ac:grpSpMk id="15" creationId="{33D939F1-7ABE-4D0E-946A-43F37F556AFD}"/>
          </ac:grpSpMkLst>
        </pc:grpChg>
        <pc:grpChg chg="add">
          <ac:chgData name="Simona Ferraraccio" userId="c9694aeb-2f50-401b-8abf-67f8a7106701" providerId="ADAL" clId="{493C3507-81A4-4616-8246-D60FF36EF98F}" dt="2025-02-14T12:52:51.735" v="749" actId="26606"/>
          <ac:grpSpMkLst>
            <pc:docMk/>
            <pc:sldMk cId="4125057920" sldId="267"/>
            <ac:grpSpMk id="21" creationId="{9DB3963A-4187-4A72-9DA4-CA6BADE22931}"/>
          </ac:grpSpMkLst>
        </pc:grpChg>
        <pc:picChg chg="add mod">
          <ac:chgData name="Simona Ferraraccio" userId="c9694aeb-2f50-401b-8abf-67f8a7106701" providerId="ADAL" clId="{493C3507-81A4-4616-8246-D60FF36EF98F}" dt="2025-02-14T12:52:43.115" v="748"/>
          <ac:picMkLst>
            <pc:docMk/>
            <pc:sldMk cId="4125057920" sldId="267"/>
            <ac:picMk id="6" creationId="{9FFCBCA4-D234-202F-9F5C-442B08FF9FE6}"/>
          </ac:picMkLst>
        </pc:picChg>
      </pc:sldChg>
      <pc:sldChg chg="addSp modSp new mod setBg">
        <pc:chgData name="Simona Ferraraccio" userId="c9694aeb-2f50-401b-8abf-67f8a7106701" providerId="ADAL" clId="{493C3507-81A4-4616-8246-D60FF36EF98F}" dt="2025-02-14T12:56:08.098" v="822" actId="1076"/>
        <pc:sldMkLst>
          <pc:docMk/>
          <pc:sldMk cId="3142374519" sldId="268"/>
        </pc:sldMkLst>
        <pc:spChg chg="mod">
          <ac:chgData name="Simona Ferraraccio" userId="c9694aeb-2f50-401b-8abf-67f8a7106701" providerId="ADAL" clId="{493C3507-81A4-4616-8246-D60FF36EF98F}" dt="2025-02-14T12:55:51.994" v="814" actId="1076"/>
          <ac:spMkLst>
            <pc:docMk/>
            <pc:sldMk cId="3142374519" sldId="268"/>
            <ac:spMk id="2" creationId="{1BA7BC10-6A72-6768-B58E-B5205A6B501D}"/>
          </ac:spMkLst>
        </pc:spChg>
        <pc:spChg chg="mod">
          <ac:chgData name="Simona Ferraraccio" userId="c9694aeb-2f50-401b-8abf-67f8a7106701" providerId="ADAL" clId="{493C3507-81A4-4616-8246-D60FF36EF98F}" dt="2025-02-14T12:56:08.098" v="822" actId="1076"/>
          <ac:spMkLst>
            <pc:docMk/>
            <pc:sldMk cId="3142374519" sldId="268"/>
            <ac:spMk id="3" creationId="{B5126CA4-AAE3-D9DC-ED69-1583F00DEFCE}"/>
          </ac:spMkLst>
        </pc:spChg>
        <pc:spChg chg="mod">
          <ac:chgData name="Simona Ferraraccio" userId="c9694aeb-2f50-401b-8abf-67f8a7106701" providerId="ADAL" clId="{493C3507-81A4-4616-8246-D60FF36EF98F}" dt="2025-02-14T12:55:43.022" v="808" actId="26606"/>
          <ac:spMkLst>
            <pc:docMk/>
            <pc:sldMk cId="3142374519" sldId="268"/>
            <ac:spMk id="4" creationId="{986ADC35-51F3-FA85-3E2A-998D9D15DBD0}"/>
          </ac:spMkLst>
        </pc:spChg>
        <pc:spChg chg="mod">
          <ac:chgData name="Simona Ferraraccio" userId="c9694aeb-2f50-401b-8abf-67f8a7106701" providerId="ADAL" clId="{493C3507-81A4-4616-8246-D60FF36EF98F}" dt="2025-02-14T12:55:43.022" v="808" actId="26606"/>
          <ac:spMkLst>
            <pc:docMk/>
            <pc:sldMk cId="3142374519" sldId="268"/>
            <ac:spMk id="5" creationId="{08FEDE8E-0219-BEBD-BD65-59583480F4D1}"/>
          </ac:spMkLst>
        </pc:spChg>
        <pc:spChg chg="add">
          <ac:chgData name="Simona Ferraraccio" userId="c9694aeb-2f50-401b-8abf-67f8a7106701" providerId="ADAL" clId="{493C3507-81A4-4616-8246-D60FF36EF98F}" dt="2025-02-14T12:55:43.022" v="808" actId="26606"/>
          <ac:spMkLst>
            <pc:docMk/>
            <pc:sldMk cId="3142374519" sldId="268"/>
            <ac:spMk id="11" creationId="{D038248A-211C-4EEC-8401-C761B929FB52}"/>
          </ac:spMkLst>
        </pc:spChg>
        <pc:spChg chg="add">
          <ac:chgData name="Simona Ferraraccio" userId="c9694aeb-2f50-401b-8abf-67f8a7106701" providerId="ADAL" clId="{493C3507-81A4-4616-8246-D60FF36EF98F}" dt="2025-02-14T12:55:43.022" v="808" actId="26606"/>
          <ac:spMkLst>
            <pc:docMk/>
            <pc:sldMk cId="3142374519" sldId="268"/>
            <ac:spMk id="13" creationId="{C30A849F-66D9-40C8-BEC8-35AFF8F4568F}"/>
          </ac:spMkLst>
        </pc:spChg>
        <pc:grpChg chg="add">
          <ac:chgData name="Simona Ferraraccio" userId="c9694aeb-2f50-401b-8abf-67f8a7106701" providerId="ADAL" clId="{493C3507-81A4-4616-8246-D60FF36EF98F}" dt="2025-02-14T12:55:43.022" v="808" actId="26606"/>
          <ac:grpSpMkLst>
            <pc:docMk/>
            <pc:sldMk cId="3142374519" sldId="268"/>
            <ac:grpSpMk id="15" creationId="{04542298-A2B1-480F-A11C-A40EDD19B857}"/>
          </ac:grpSpMkLst>
        </pc:grpChg>
        <pc:grpChg chg="add">
          <ac:chgData name="Simona Ferraraccio" userId="c9694aeb-2f50-401b-8abf-67f8a7106701" providerId="ADAL" clId="{493C3507-81A4-4616-8246-D60FF36EF98F}" dt="2025-02-14T12:55:43.022" v="808" actId="26606"/>
          <ac:grpSpMkLst>
            <pc:docMk/>
            <pc:sldMk cId="3142374519" sldId="268"/>
            <ac:grpSpMk id="21" creationId="{2A5C9C35-2375-49EB-B99C-17C87D42FE7C}"/>
          </ac:grpSpMkLst>
        </pc:grpChg>
        <pc:picChg chg="add mod">
          <ac:chgData name="Simona Ferraraccio" userId="c9694aeb-2f50-401b-8abf-67f8a7106701" providerId="ADAL" clId="{493C3507-81A4-4616-8246-D60FF36EF98F}" dt="2025-02-14T12:55:39.202" v="807"/>
          <ac:picMkLst>
            <pc:docMk/>
            <pc:sldMk cId="3142374519" sldId="268"/>
            <ac:picMk id="6" creationId="{85E7F4A0-2B80-9D88-58F3-CA7100AD8FCB}"/>
          </ac:picMkLst>
        </pc:picChg>
      </pc:sldChg>
      <pc:sldChg chg="addSp modSp new mod setBg">
        <pc:chgData name="Simona Ferraraccio" userId="c9694aeb-2f50-401b-8abf-67f8a7106701" providerId="ADAL" clId="{493C3507-81A4-4616-8246-D60FF36EF98F}" dt="2025-02-14T12:58:45.993" v="873" actId="14100"/>
        <pc:sldMkLst>
          <pc:docMk/>
          <pc:sldMk cId="3449378490" sldId="269"/>
        </pc:sldMkLst>
        <pc:spChg chg="mod">
          <ac:chgData name="Simona Ferraraccio" userId="c9694aeb-2f50-401b-8abf-67f8a7106701" providerId="ADAL" clId="{493C3507-81A4-4616-8246-D60FF36EF98F}" dt="2025-02-14T12:58:33.664" v="872" actId="1076"/>
          <ac:spMkLst>
            <pc:docMk/>
            <pc:sldMk cId="3449378490" sldId="269"/>
            <ac:spMk id="2" creationId="{76AEA439-0280-CA76-5911-0FD86A0934DA}"/>
          </ac:spMkLst>
        </pc:spChg>
        <pc:spChg chg="mod">
          <ac:chgData name="Simona Ferraraccio" userId="c9694aeb-2f50-401b-8abf-67f8a7106701" providerId="ADAL" clId="{493C3507-81A4-4616-8246-D60FF36EF98F}" dt="2025-02-14T12:58:45.993" v="873" actId="14100"/>
          <ac:spMkLst>
            <pc:docMk/>
            <pc:sldMk cId="3449378490" sldId="269"/>
            <ac:spMk id="3" creationId="{9858E08E-BAD9-5C6E-84DD-0E2D5503B28D}"/>
          </ac:spMkLst>
        </pc:spChg>
        <pc:spChg chg="mod">
          <ac:chgData name="Simona Ferraraccio" userId="c9694aeb-2f50-401b-8abf-67f8a7106701" providerId="ADAL" clId="{493C3507-81A4-4616-8246-D60FF36EF98F}" dt="2025-02-14T12:58:05.679" v="853" actId="26606"/>
          <ac:spMkLst>
            <pc:docMk/>
            <pc:sldMk cId="3449378490" sldId="269"/>
            <ac:spMk id="4" creationId="{9DBB2FED-6D02-101D-C3F9-CA56824A2A5B}"/>
          </ac:spMkLst>
        </pc:spChg>
        <pc:spChg chg="mod">
          <ac:chgData name="Simona Ferraraccio" userId="c9694aeb-2f50-401b-8abf-67f8a7106701" providerId="ADAL" clId="{493C3507-81A4-4616-8246-D60FF36EF98F}" dt="2025-02-14T12:58:05.679" v="853" actId="26606"/>
          <ac:spMkLst>
            <pc:docMk/>
            <pc:sldMk cId="3449378490" sldId="269"/>
            <ac:spMk id="5" creationId="{6C29901D-F2BD-0032-E971-F2C787B42A06}"/>
          </ac:spMkLst>
        </pc:spChg>
        <pc:spChg chg="add">
          <ac:chgData name="Simona Ferraraccio" userId="c9694aeb-2f50-401b-8abf-67f8a7106701" providerId="ADAL" clId="{493C3507-81A4-4616-8246-D60FF36EF98F}" dt="2025-02-14T12:58:05.679" v="853" actId="26606"/>
          <ac:spMkLst>
            <pc:docMk/>
            <pc:sldMk cId="3449378490" sldId="269"/>
            <ac:spMk id="11" creationId="{43C823D3-D619-407C-89E0-C6F6B1E7A42A}"/>
          </ac:spMkLst>
        </pc:spChg>
        <pc:spChg chg="add">
          <ac:chgData name="Simona Ferraraccio" userId="c9694aeb-2f50-401b-8abf-67f8a7106701" providerId="ADAL" clId="{493C3507-81A4-4616-8246-D60FF36EF98F}" dt="2025-02-14T12:58:05.679" v="853" actId="26606"/>
          <ac:spMkLst>
            <pc:docMk/>
            <pc:sldMk cId="3449378490" sldId="269"/>
            <ac:spMk id="13" creationId="{047F8E3E-2FFA-4A0F-B3C7-E57ADDCFB415}"/>
          </ac:spMkLst>
        </pc:spChg>
        <pc:grpChg chg="add">
          <ac:chgData name="Simona Ferraraccio" userId="c9694aeb-2f50-401b-8abf-67f8a7106701" providerId="ADAL" clId="{493C3507-81A4-4616-8246-D60FF36EF98F}" dt="2025-02-14T12:58:05.679" v="853" actId="26606"/>
          <ac:grpSpMkLst>
            <pc:docMk/>
            <pc:sldMk cId="3449378490" sldId="269"/>
            <ac:grpSpMk id="15" creationId="{33D939F1-7ABE-4D0E-946A-43F37F556AFD}"/>
          </ac:grpSpMkLst>
        </pc:grpChg>
        <pc:grpChg chg="add">
          <ac:chgData name="Simona Ferraraccio" userId="c9694aeb-2f50-401b-8abf-67f8a7106701" providerId="ADAL" clId="{493C3507-81A4-4616-8246-D60FF36EF98F}" dt="2025-02-14T12:58:05.679" v="853" actId="26606"/>
          <ac:grpSpMkLst>
            <pc:docMk/>
            <pc:sldMk cId="3449378490" sldId="269"/>
            <ac:grpSpMk id="21" creationId="{9DB3963A-4187-4A72-9DA4-CA6BADE22931}"/>
          </ac:grpSpMkLst>
        </pc:grpChg>
        <pc:picChg chg="add mod">
          <ac:chgData name="Simona Ferraraccio" userId="c9694aeb-2f50-401b-8abf-67f8a7106701" providerId="ADAL" clId="{493C3507-81A4-4616-8246-D60FF36EF98F}" dt="2025-02-14T12:57:58.561" v="852"/>
          <ac:picMkLst>
            <pc:docMk/>
            <pc:sldMk cId="3449378490" sldId="269"/>
            <ac:picMk id="6" creationId="{F77B976E-ACB1-BF61-812D-4CE60263E209}"/>
          </ac:picMkLst>
        </pc:picChg>
      </pc:sldChg>
      <pc:sldChg chg="addSp modSp new mod setBg">
        <pc:chgData name="Simona Ferraraccio" userId="c9694aeb-2f50-401b-8abf-67f8a7106701" providerId="ADAL" clId="{493C3507-81A4-4616-8246-D60FF36EF98F}" dt="2025-02-14T13:01:56.219" v="974" actId="20577"/>
        <pc:sldMkLst>
          <pc:docMk/>
          <pc:sldMk cId="582441658" sldId="270"/>
        </pc:sldMkLst>
        <pc:spChg chg="mod">
          <ac:chgData name="Simona Ferraraccio" userId="c9694aeb-2f50-401b-8abf-67f8a7106701" providerId="ADAL" clId="{493C3507-81A4-4616-8246-D60FF36EF98F}" dt="2025-02-14T12:59:47.699" v="908" actId="1076"/>
          <ac:spMkLst>
            <pc:docMk/>
            <pc:sldMk cId="582441658" sldId="270"/>
            <ac:spMk id="2" creationId="{771F7CBD-3447-E2F4-DE14-391523B3B320}"/>
          </ac:spMkLst>
        </pc:spChg>
        <pc:spChg chg="mod">
          <ac:chgData name="Simona Ferraraccio" userId="c9694aeb-2f50-401b-8abf-67f8a7106701" providerId="ADAL" clId="{493C3507-81A4-4616-8246-D60FF36EF98F}" dt="2025-02-14T13:01:56.219" v="974" actId="20577"/>
          <ac:spMkLst>
            <pc:docMk/>
            <pc:sldMk cId="582441658" sldId="270"/>
            <ac:spMk id="3" creationId="{C3A8011E-2F7D-DF90-9981-23E2D1A8F046}"/>
          </ac:spMkLst>
        </pc:spChg>
        <pc:spChg chg="mod">
          <ac:chgData name="Simona Ferraraccio" userId="c9694aeb-2f50-401b-8abf-67f8a7106701" providerId="ADAL" clId="{493C3507-81A4-4616-8246-D60FF36EF98F}" dt="2025-02-14T12:59:39.315" v="903" actId="26606"/>
          <ac:spMkLst>
            <pc:docMk/>
            <pc:sldMk cId="582441658" sldId="270"/>
            <ac:spMk id="4" creationId="{42836B2E-5148-053B-3D63-CE3383FB7025}"/>
          </ac:spMkLst>
        </pc:spChg>
        <pc:spChg chg="mod">
          <ac:chgData name="Simona Ferraraccio" userId="c9694aeb-2f50-401b-8abf-67f8a7106701" providerId="ADAL" clId="{493C3507-81A4-4616-8246-D60FF36EF98F}" dt="2025-02-14T12:59:39.315" v="903" actId="26606"/>
          <ac:spMkLst>
            <pc:docMk/>
            <pc:sldMk cId="582441658" sldId="270"/>
            <ac:spMk id="5" creationId="{F1F2EE2E-21BD-1190-165D-CE1CF403FC8E}"/>
          </ac:spMkLst>
        </pc:spChg>
        <pc:spChg chg="add">
          <ac:chgData name="Simona Ferraraccio" userId="c9694aeb-2f50-401b-8abf-67f8a7106701" providerId="ADAL" clId="{493C3507-81A4-4616-8246-D60FF36EF98F}" dt="2025-02-14T12:59:39.315" v="903" actId="26606"/>
          <ac:spMkLst>
            <pc:docMk/>
            <pc:sldMk cId="582441658" sldId="270"/>
            <ac:spMk id="11" creationId="{FA3C7DEA-BCC2-4295-8850-147993296189}"/>
          </ac:spMkLst>
        </pc:spChg>
        <pc:spChg chg="add">
          <ac:chgData name="Simona Ferraraccio" userId="c9694aeb-2f50-401b-8abf-67f8a7106701" providerId="ADAL" clId="{493C3507-81A4-4616-8246-D60FF36EF98F}" dt="2025-02-14T12:59:39.315" v="903" actId="26606"/>
          <ac:spMkLst>
            <pc:docMk/>
            <pc:sldMk cId="582441658" sldId="270"/>
            <ac:spMk id="13" creationId="{C289949D-B9F6-468A-86FE-2694DC5AE773}"/>
          </ac:spMkLst>
        </pc:spChg>
        <pc:grpChg chg="add">
          <ac:chgData name="Simona Ferraraccio" userId="c9694aeb-2f50-401b-8abf-67f8a7106701" providerId="ADAL" clId="{493C3507-81A4-4616-8246-D60FF36EF98F}" dt="2025-02-14T12:59:39.315" v="903" actId="26606"/>
          <ac:grpSpMkLst>
            <pc:docMk/>
            <pc:sldMk cId="582441658" sldId="270"/>
            <ac:grpSpMk id="15" creationId="{E4DF0958-0C87-4C28-9554-2FADC788C2B1}"/>
          </ac:grpSpMkLst>
        </pc:grpChg>
        <pc:picChg chg="add mod">
          <ac:chgData name="Simona Ferraraccio" userId="c9694aeb-2f50-401b-8abf-67f8a7106701" providerId="ADAL" clId="{493C3507-81A4-4616-8246-D60FF36EF98F}" dt="2025-02-14T12:59:34.791" v="902"/>
          <ac:picMkLst>
            <pc:docMk/>
            <pc:sldMk cId="582441658" sldId="270"/>
            <ac:picMk id="6" creationId="{D6A4C0A4-11F9-5BFE-D265-9D10C203A161}"/>
          </ac:picMkLst>
        </pc:picChg>
      </pc:sldChg>
      <pc:sldChg chg="addSp modSp new mod setBg">
        <pc:chgData name="Simona Ferraraccio" userId="c9694aeb-2f50-401b-8abf-67f8a7106701" providerId="ADAL" clId="{493C3507-81A4-4616-8246-D60FF36EF98F}" dt="2025-02-14T13:01:45.651" v="966" actId="20577"/>
        <pc:sldMkLst>
          <pc:docMk/>
          <pc:sldMk cId="3188729562" sldId="271"/>
        </pc:sldMkLst>
        <pc:spChg chg="mod">
          <ac:chgData name="Simona Ferraraccio" userId="c9694aeb-2f50-401b-8abf-67f8a7106701" providerId="ADAL" clId="{493C3507-81A4-4616-8246-D60FF36EF98F}" dt="2025-02-14T13:01:30.912" v="961" actId="26606"/>
          <ac:spMkLst>
            <pc:docMk/>
            <pc:sldMk cId="3188729562" sldId="271"/>
            <ac:spMk id="2" creationId="{E4B54E6B-3952-6697-E20E-7D71C0D8E9C1}"/>
          </ac:spMkLst>
        </pc:spChg>
        <pc:spChg chg="mod">
          <ac:chgData name="Simona Ferraraccio" userId="c9694aeb-2f50-401b-8abf-67f8a7106701" providerId="ADAL" clId="{493C3507-81A4-4616-8246-D60FF36EF98F}" dt="2025-02-14T13:01:45.651" v="966" actId="20577"/>
          <ac:spMkLst>
            <pc:docMk/>
            <pc:sldMk cId="3188729562" sldId="271"/>
            <ac:spMk id="3" creationId="{5EDCA04C-3B10-1896-5ADA-218099BCF08E}"/>
          </ac:spMkLst>
        </pc:spChg>
        <pc:spChg chg="mod">
          <ac:chgData name="Simona Ferraraccio" userId="c9694aeb-2f50-401b-8abf-67f8a7106701" providerId="ADAL" clId="{493C3507-81A4-4616-8246-D60FF36EF98F}" dt="2025-02-14T13:01:30.912" v="961" actId="26606"/>
          <ac:spMkLst>
            <pc:docMk/>
            <pc:sldMk cId="3188729562" sldId="271"/>
            <ac:spMk id="4" creationId="{F7972179-C1F0-66A6-ECE6-0EAC994429ED}"/>
          </ac:spMkLst>
        </pc:spChg>
        <pc:spChg chg="mod">
          <ac:chgData name="Simona Ferraraccio" userId="c9694aeb-2f50-401b-8abf-67f8a7106701" providerId="ADAL" clId="{493C3507-81A4-4616-8246-D60FF36EF98F}" dt="2025-02-14T13:01:30.912" v="961" actId="26606"/>
          <ac:spMkLst>
            <pc:docMk/>
            <pc:sldMk cId="3188729562" sldId="271"/>
            <ac:spMk id="5" creationId="{DCEC966C-D249-ED04-9CF9-8D62D4F57B01}"/>
          </ac:spMkLst>
        </pc:spChg>
        <pc:spChg chg="add">
          <ac:chgData name="Simona Ferraraccio" userId="c9694aeb-2f50-401b-8abf-67f8a7106701" providerId="ADAL" clId="{493C3507-81A4-4616-8246-D60FF36EF98F}" dt="2025-02-14T13:01:30.912" v="961" actId="26606"/>
          <ac:spMkLst>
            <pc:docMk/>
            <pc:sldMk cId="3188729562" sldId="271"/>
            <ac:spMk id="11" creationId="{100EDD19-6802-4EC3-95CE-CFFAB042CFD6}"/>
          </ac:spMkLst>
        </pc:spChg>
        <pc:spChg chg="add">
          <ac:chgData name="Simona Ferraraccio" userId="c9694aeb-2f50-401b-8abf-67f8a7106701" providerId="ADAL" clId="{493C3507-81A4-4616-8246-D60FF36EF98F}" dt="2025-02-14T13:01:30.912" v="961" actId="26606"/>
          <ac:spMkLst>
            <pc:docMk/>
            <pc:sldMk cId="3188729562" sldId="271"/>
            <ac:spMk id="13" creationId="{DB17E863-922E-4C26-BD64-E8FD41D28661}"/>
          </ac:spMkLst>
        </pc:spChg>
        <pc:picChg chg="add mod">
          <ac:chgData name="Simona Ferraraccio" userId="c9694aeb-2f50-401b-8abf-67f8a7106701" providerId="ADAL" clId="{493C3507-81A4-4616-8246-D60FF36EF98F}" dt="2025-02-14T13:01:25.994" v="960"/>
          <ac:picMkLst>
            <pc:docMk/>
            <pc:sldMk cId="3188729562" sldId="271"/>
            <ac:picMk id="6" creationId="{FFCDB4DC-CBC9-8FFA-64C4-B77BAE9E1B46}"/>
          </ac:picMkLst>
        </pc:picChg>
      </pc:sldChg>
      <pc:sldChg chg="addSp modSp new mod setBg">
        <pc:chgData name="Simona Ferraraccio" userId="c9694aeb-2f50-401b-8abf-67f8a7106701" providerId="ADAL" clId="{493C3507-81A4-4616-8246-D60FF36EF98F}" dt="2025-02-14T13:02:53.192" v="1000" actId="1076"/>
        <pc:sldMkLst>
          <pc:docMk/>
          <pc:sldMk cId="338977723" sldId="272"/>
        </pc:sldMkLst>
        <pc:spChg chg="mod">
          <ac:chgData name="Simona Ferraraccio" userId="c9694aeb-2f50-401b-8abf-67f8a7106701" providerId="ADAL" clId="{493C3507-81A4-4616-8246-D60FF36EF98F}" dt="2025-02-14T13:02:47.750" v="998" actId="403"/>
          <ac:spMkLst>
            <pc:docMk/>
            <pc:sldMk cId="338977723" sldId="272"/>
            <ac:spMk id="2" creationId="{D5E51F10-3862-56F9-7292-A2090C024F3A}"/>
          </ac:spMkLst>
        </pc:spChg>
        <pc:spChg chg="mod">
          <ac:chgData name="Simona Ferraraccio" userId="c9694aeb-2f50-401b-8abf-67f8a7106701" providerId="ADAL" clId="{493C3507-81A4-4616-8246-D60FF36EF98F}" dt="2025-02-14T13:02:53.192" v="1000" actId="1076"/>
          <ac:spMkLst>
            <pc:docMk/>
            <pc:sldMk cId="338977723" sldId="272"/>
            <ac:spMk id="3" creationId="{5B744BEE-1EE5-8293-5A83-EB1DAEF41D1E}"/>
          </ac:spMkLst>
        </pc:spChg>
        <pc:spChg chg="mod">
          <ac:chgData name="Simona Ferraraccio" userId="c9694aeb-2f50-401b-8abf-67f8a7106701" providerId="ADAL" clId="{493C3507-81A4-4616-8246-D60FF36EF98F}" dt="2025-02-14T13:02:41.648" v="990" actId="26606"/>
          <ac:spMkLst>
            <pc:docMk/>
            <pc:sldMk cId="338977723" sldId="272"/>
            <ac:spMk id="4" creationId="{41ED20EC-4430-3B7B-CAAA-4F41AD7D3F91}"/>
          </ac:spMkLst>
        </pc:spChg>
        <pc:spChg chg="mod">
          <ac:chgData name="Simona Ferraraccio" userId="c9694aeb-2f50-401b-8abf-67f8a7106701" providerId="ADAL" clId="{493C3507-81A4-4616-8246-D60FF36EF98F}" dt="2025-02-14T13:02:41.648" v="990" actId="26606"/>
          <ac:spMkLst>
            <pc:docMk/>
            <pc:sldMk cId="338977723" sldId="272"/>
            <ac:spMk id="5" creationId="{52FD7C8A-700A-9F3D-8A88-2EE0186BD6C5}"/>
          </ac:spMkLst>
        </pc:spChg>
        <pc:spChg chg="add">
          <ac:chgData name="Simona Ferraraccio" userId="c9694aeb-2f50-401b-8abf-67f8a7106701" providerId="ADAL" clId="{493C3507-81A4-4616-8246-D60FF36EF98F}" dt="2025-02-14T13:02:41.648" v="990" actId="26606"/>
          <ac:spMkLst>
            <pc:docMk/>
            <pc:sldMk cId="338977723" sldId="272"/>
            <ac:spMk id="11" creationId="{4BC99CB9-DDAD-44A2-8A1C-E3AF4E72DF5C}"/>
          </ac:spMkLst>
        </pc:spChg>
        <pc:grpChg chg="add">
          <ac:chgData name="Simona Ferraraccio" userId="c9694aeb-2f50-401b-8abf-67f8a7106701" providerId="ADAL" clId="{493C3507-81A4-4616-8246-D60FF36EF98F}" dt="2025-02-14T13:02:41.648" v="990" actId="26606"/>
          <ac:grpSpMkLst>
            <pc:docMk/>
            <pc:sldMk cId="338977723" sldId="272"/>
            <ac:grpSpMk id="13" creationId="{5C3921CD-DDE5-4B57-8FDF-B37ADE4EDAC7}"/>
          </ac:grpSpMkLst>
        </pc:grpChg>
        <pc:picChg chg="add mod">
          <ac:chgData name="Simona Ferraraccio" userId="c9694aeb-2f50-401b-8abf-67f8a7106701" providerId="ADAL" clId="{493C3507-81A4-4616-8246-D60FF36EF98F}" dt="2025-02-14T13:02:37.385" v="989"/>
          <ac:picMkLst>
            <pc:docMk/>
            <pc:sldMk cId="338977723" sldId="272"/>
            <ac:picMk id="6" creationId="{5EB4C422-6D39-242A-E5C6-9396BA014B63}"/>
          </ac:picMkLst>
        </pc:picChg>
      </pc:sldChg>
      <pc:sldChg chg="addSp modSp new mod setBg">
        <pc:chgData name="Simona Ferraraccio" userId="c9694aeb-2f50-401b-8abf-67f8a7106701" providerId="ADAL" clId="{493C3507-81A4-4616-8246-D60FF36EF98F}" dt="2025-02-14T13:05:05.429" v="1085" actId="14100"/>
        <pc:sldMkLst>
          <pc:docMk/>
          <pc:sldMk cId="2341878501" sldId="273"/>
        </pc:sldMkLst>
        <pc:spChg chg="mod">
          <ac:chgData name="Simona Ferraraccio" userId="c9694aeb-2f50-401b-8abf-67f8a7106701" providerId="ADAL" clId="{493C3507-81A4-4616-8246-D60FF36EF98F}" dt="2025-02-14T13:04:58.265" v="1083" actId="403"/>
          <ac:spMkLst>
            <pc:docMk/>
            <pc:sldMk cId="2341878501" sldId="273"/>
            <ac:spMk id="2" creationId="{500DE06A-DB86-7837-2C50-947694329627}"/>
          </ac:spMkLst>
        </pc:spChg>
        <pc:spChg chg="mod">
          <ac:chgData name="Simona Ferraraccio" userId="c9694aeb-2f50-401b-8abf-67f8a7106701" providerId="ADAL" clId="{493C3507-81A4-4616-8246-D60FF36EF98F}" dt="2025-02-14T13:05:05.429" v="1085" actId="14100"/>
          <ac:spMkLst>
            <pc:docMk/>
            <pc:sldMk cId="2341878501" sldId="273"/>
            <ac:spMk id="3" creationId="{C574E125-1133-7C1C-8422-402C08F7BFEB}"/>
          </ac:spMkLst>
        </pc:spChg>
        <pc:spChg chg="mod">
          <ac:chgData name="Simona Ferraraccio" userId="c9694aeb-2f50-401b-8abf-67f8a7106701" providerId="ADAL" clId="{493C3507-81A4-4616-8246-D60FF36EF98F}" dt="2025-02-14T13:04:28.879" v="1056" actId="26606"/>
          <ac:spMkLst>
            <pc:docMk/>
            <pc:sldMk cId="2341878501" sldId="273"/>
            <ac:spMk id="4" creationId="{02B5CB03-6566-30FB-F473-41A6746D44A6}"/>
          </ac:spMkLst>
        </pc:spChg>
        <pc:spChg chg="mod">
          <ac:chgData name="Simona Ferraraccio" userId="c9694aeb-2f50-401b-8abf-67f8a7106701" providerId="ADAL" clId="{493C3507-81A4-4616-8246-D60FF36EF98F}" dt="2025-02-14T13:04:28.879" v="1056" actId="26606"/>
          <ac:spMkLst>
            <pc:docMk/>
            <pc:sldMk cId="2341878501" sldId="273"/>
            <ac:spMk id="5" creationId="{1C871191-EAA8-28E7-2EB3-DEC25086AB97}"/>
          </ac:spMkLst>
        </pc:spChg>
        <pc:spChg chg="add">
          <ac:chgData name="Simona Ferraraccio" userId="c9694aeb-2f50-401b-8abf-67f8a7106701" providerId="ADAL" clId="{493C3507-81A4-4616-8246-D60FF36EF98F}" dt="2025-02-14T13:04:28.879" v="1056" actId="26606"/>
          <ac:spMkLst>
            <pc:docMk/>
            <pc:sldMk cId="2341878501" sldId="273"/>
            <ac:spMk id="11" creationId="{18873D23-2DCF-4B31-A009-95721C06E8E1}"/>
          </ac:spMkLst>
        </pc:spChg>
        <pc:spChg chg="add">
          <ac:chgData name="Simona Ferraraccio" userId="c9694aeb-2f50-401b-8abf-67f8a7106701" providerId="ADAL" clId="{493C3507-81A4-4616-8246-D60FF36EF98F}" dt="2025-02-14T13:04:28.879" v="1056" actId="26606"/>
          <ac:spMkLst>
            <pc:docMk/>
            <pc:sldMk cId="2341878501" sldId="273"/>
            <ac:spMk id="13" creationId="{C13EF075-D4EF-4929-ADBC-91B27DA19955}"/>
          </ac:spMkLst>
        </pc:spChg>
        <pc:grpChg chg="add">
          <ac:chgData name="Simona Ferraraccio" userId="c9694aeb-2f50-401b-8abf-67f8a7106701" providerId="ADAL" clId="{493C3507-81A4-4616-8246-D60FF36EF98F}" dt="2025-02-14T13:04:28.879" v="1056" actId="26606"/>
          <ac:grpSpMkLst>
            <pc:docMk/>
            <pc:sldMk cId="2341878501" sldId="273"/>
            <ac:grpSpMk id="15" creationId="{DAA26DFA-AAB2-4973-9C17-16D587C7B198}"/>
          </ac:grpSpMkLst>
        </pc:grpChg>
        <pc:picChg chg="add mod">
          <ac:chgData name="Simona Ferraraccio" userId="c9694aeb-2f50-401b-8abf-67f8a7106701" providerId="ADAL" clId="{493C3507-81A4-4616-8246-D60FF36EF98F}" dt="2025-02-14T13:04:24.868" v="1055"/>
          <ac:picMkLst>
            <pc:docMk/>
            <pc:sldMk cId="2341878501" sldId="273"/>
            <ac:picMk id="6" creationId="{45717793-8601-972C-59A8-31D75D761E96}"/>
          </ac:picMkLst>
        </pc:picChg>
      </pc:sldChg>
      <pc:sldChg chg="addSp modSp new mod setBg">
        <pc:chgData name="Simona Ferraraccio" userId="c9694aeb-2f50-401b-8abf-67f8a7106701" providerId="ADAL" clId="{493C3507-81A4-4616-8246-D60FF36EF98F}" dt="2025-02-14T13:07:29.812" v="1136" actId="1076"/>
        <pc:sldMkLst>
          <pc:docMk/>
          <pc:sldMk cId="3561142545" sldId="274"/>
        </pc:sldMkLst>
        <pc:spChg chg="mod">
          <ac:chgData name="Simona Ferraraccio" userId="c9694aeb-2f50-401b-8abf-67f8a7106701" providerId="ADAL" clId="{493C3507-81A4-4616-8246-D60FF36EF98F}" dt="2025-02-14T13:07:13.913" v="1130" actId="26606"/>
          <ac:spMkLst>
            <pc:docMk/>
            <pc:sldMk cId="3561142545" sldId="274"/>
            <ac:spMk id="2" creationId="{43B4E262-4B5C-EB0D-4615-1536630C5D99}"/>
          </ac:spMkLst>
        </pc:spChg>
        <pc:spChg chg="mod">
          <ac:chgData name="Simona Ferraraccio" userId="c9694aeb-2f50-401b-8abf-67f8a7106701" providerId="ADAL" clId="{493C3507-81A4-4616-8246-D60FF36EF98F}" dt="2025-02-14T13:07:29.812" v="1136" actId="1076"/>
          <ac:spMkLst>
            <pc:docMk/>
            <pc:sldMk cId="3561142545" sldId="274"/>
            <ac:spMk id="3" creationId="{AFA30366-7A01-2384-E696-8A394FF6AD41}"/>
          </ac:spMkLst>
        </pc:spChg>
        <pc:spChg chg="mod">
          <ac:chgData name="Simona Ferraraccio" userId="c9694aeb-2f50-401b-8abf-67f8a7106701" providerId="ADAL" clId="{493C3507-81A4-4616-8246-D60FF36EF98F}" dt="2025-02-14T13:07:13.913" v="1130" actId="26606"/>
          <ac:spMkLst>
            <pc:docMk/>
            <pc:sldMk cId="3561142545" sldId="274"/>
            <ac:spMk id="4" creationId="{D8B90362-3ABE-AFAC-6470-016AA422C544}"/>
          </ac:spMkLst>
        </pc:spChg>
        <pc:spChg chg="mod">
          <ac:chgData name="Simona Ferraraccio" userId="c9694aeb-2f50-401b-8abf-67f8a7106701" providerId="ADAL" clId="{493C3507-81A4-4616-8246-D60FF36EF98F}" dt="2025-02-14T13:07:13.913" v="1130" actId="26606"/>
          <ac:spMkLst>
            <pc:docMk/>
            <pc:sldMk cId="3561142545" sldId="274"/>
            <ac:spMk id="5" creationId="{14563B03-7608-6C21-6836-A4EEAED39B86}"/>
          </ac:spMkLst>
        </pc:spChg>
        <pc:spChg chg="add">
          <ac:chgData name="Simona Ferraraccio" userId="c9694aeb-2f50-401b-8abf-67f8a7106701" providerId="ADAL" clId="{493C3507-81A4-4616-8246-D60FF36EF98F}" dt="2025-02-14T13:07:13.913" v="1130" actId="26606"/>
          <ac:spMkLst>
            <pc:docMk/>
            <pc:sldMk cId="3561142545" sldId="274"/>
            <ac:spMk id="11" creationId="{100EDD19-6802-4EC3-95CE-CFFAB042CFD6}"/>
          </ac:spMkLst>
        </pc:spChg>
        <pc:spChg chg="add">
          <ac:chgData name="Simona Ferraraccio" userId="c9694aeb-2f50-401b-8abf-67f8a7106701" providerId="ADAL" clId="{493C3507-81A4-4616-8246-D60FF36EF98F}" dt="2025-02-14T13:07:13.913" v="1130" actId="26606"/>
          <ac:spMkLst>
            <pc:docMk/>
            <pc:sldMk cId="3561142545" sldId="274"/>
            <ac:spMk id="13" creationId="{DB17E863-922E-4C26-BD64-E8FD41D28661}"/>
          </ac:spMkLst>
        </pc:spChg>
        <pc:picChg chg="add mod">
          <ac:chgData name="Simona Ferraraccio" userId="c9694aeb-2f50-401b-8abf-67f8a7106701" providerId="ADAL" clId="{493C3507-81A4-4616-8246-D60FF36EF98F}" dt="2025-02-14T13:07:07.851" v="1129"/>
          <ac:picMkLst>
            <pc:docMk/>
            <pc:sldMk cId="3561142545" sldId="274"/>
            <ac:picMk id="6" creationId="{C942B5D9-802F-A96D-0BA3-1F1CD4485272}"/>
          </ac:picMkLst>
        </pc:picChg>
      </pc:sldChg>
      <pc:sldChg chg="addSp modSp new mod setBg">
        <pc:chgData name="Simona Ferraraccio" userId="c9694aeb-2f50-401b-8abf-67f8a7106701" providerId="ADAL" clId="{493C3507-81A4-4616-8246-D60FF36EF98F}" dt="2025-02-14T13:08:54.362" v="1182" actId="1076"/>
        <pc:sldMkLst>
          <pc:docMk/>
          <pc:sldMk cId="1888454668" sldId="275"/>
        </pc:sldMkLst>
        <pc:spChg chg="mod">
          <ac:chgData name="Simona Ferraraccio" userId="c9694aeb-2f50-401b-8abf-67f8a7106701" providerId="ADAL" clId="{493C3507-81A4-4616-8246-D60FF36EF98F}" dt="2025-02-14T13:08:47.146" v="1178" actId="1076"/>
          <ac:spMkLst>
            <pc:docMk/>
            <pc:sldMk cId="1888454668" sldId="275"/>
            <ac:spMk id="2" creationId="{DC519955-922E-E342-5E1F-24847C063BA9}"/>
          </ac:spMkLst>
        </pc:spChg>
        <pc:spChg chg="mod">
          <ac:chgData name="Simona Ferraraccio" userId="c9694aeb-2f50-401b-8abf-67f8a7106701" providerId="ADAL" clId="{493C3507-81A4-4616-8246-D60FF36EF98F}" dt="2025-02-14T13:08:54.362" v="1182" actId="1076"/>
          <ac:spMkLst>
            <pc:docMk/>
            <pc:sldMk cId="1888454668" sldId="275"/>
            <ac:spMk id="3" creationId="{53E17DF1-978E-1B0B-FBAF-AF250BAE7D38}"/>
          </ac:spMkLst>
        </pc:spChg>
        <pc:spChg chg="mod">
          <ac:chgData name="Simona Ferraraccio" userId="c9694aeb-2f50-401b-8abf-67f8a7106701" providerId="ADAL" clId="{493C3507-81A4-4616-8246-D60FF36EF98F}" dt="2025-02-14T13:08:38.055" v="1172" actId="26606"/>
          <ac:spMkLst>
            <pc:docMk/>
            <pc:sldMk cId="1888454668" sldId="275"/>
            <ac:spMk id="4" creationId="{AE0FBF00-C02A-04C9-5CDC-0B899BF4CBF6}"/>
          </ac:spMkLst>
        </pc:spChg>
        <pc:spChg chg="mod">
          <ac:chgData name="Simona Ferraraccio" userId="c9694aeb-2f50-401b-8abf-67f8a7106701" providerId="ADAL" clId="{493C3507-81A4-4616-8246-D60FF36EF98F}" dt="2025-02-14T13:08:38.055" v="1172" actId="26606"/>
          <ac:spMkLst>
            <pc:docMk/>
            <pc:sldMk cId="1888454668" sldId="275"/>
            <ac:spMk id="5" creationId="{B64E7D45-E827-5ED8-718E-1A034EDC32DB}"/>
          </ac:spMkLst>
        </pc:spChg>
        <pc:spChg chg="add">
          <ac:chgData name="Simona Ferraraccio" userId="c9694aeb-2f50-401b-8abf-67f8a7106701" providerId="ADAL" clId="{493C3507-81A4-4616-8246-D60FF36EF98F}" dt="2025-02-14T13:08:38.055" v="1172" actId="26606"/>
          <ac:spMkLst>
            <pc:docMk/>
            <pc:sldMk cId="1888454668" sldId="275"/>
            <ac:spMk id="11" creationId="{FA3C7DEA-BCC2-4295-8850-147993296189}"/>
          </ac:spMkLst>
        </pc:spChg>
        <pc:spChg chg="add">
          <ac:chgData name="Simona Ferraraccio" userId="c9694aeb-2f50-401b-8abf-67f8a7106701" providerId="ADAL" clId="{493C3507-81A4-4616-8246-D60FF36EF98F}" dt="2025-02-14T13:08:38.055" v="1172" actId="26606"/>
          <ac:spMkLst>
            <pc:docMk/>
            <pc:sldMk cId="1888454668" sldId="275"/>
            <ac:spMk id="13" creationId="{C289949D-B9F6-468A-86FE-2694DC5AE773}"/>
          </ac:spMkLst>
        </pc:spChg>
        <pc:grpChg chg="add">
          <ac:chgData name="Simona Ferraraccio" userId="c9694aeb-2f50-401b-8abf-67f8a7106701" providerId="ADAL" clId="{493C3507-81A4-4616-8246-D60FF36EF98F}" dt="2025-02-14T13:08:38.055" v="1172" actId="26606"/>
          <ac:grpSpMkLst>
            <pc:docMk/>
            <pc:sldMk cId="1888454668" sldId="275"/>
            <ac:grpSpMk id="15" creationId="{E4DF0958-0C87-4C28-9554-2FADC788C2B1}"/>
          </ac:grpSpMkLst>
        </pc:grpChg>
        <pc:picChg chg="add mod">
          <ac:chgData name="Simona Ferraraccio" userId="c9694aeb-2f50-401b-8abf-67f8a7106701" providerId="ADAL" clId="{493C3507-81A4-4616-8246-D60FF36EF98F}" dt="2025-02-14T13:08:32.711" v="1171"/>
          <ac:picMkLst>
            <pc:docMk/>
            <pc:sldMk cId="1888454668" sldId="275"/>
            <ac:picMk id="6" creationId="{A078FF5D-1BCD-52AD-7692-CC701F5CEB75}"/>
          </ac:picMkLst>
        </pc:picChg>
      </pc:sldChg>
      <pc:sldChg chg="addSp modSp new mod setBg">
        <pc:chgData name="Simona Ferraraccio" userId="c9694aeb-2f50-401b-8abf-67f8a7106701" providerId="ADAL" clId="{493C3507-81A4-4616-8246-D60FF36EF98F}" dt="2025-02-14T13:10:20.074" v="1225" actId="1076"/>
        <pc:sldMkLst>
          <pc:docMk/>
          <pc:sldMk cId="2759784948" sldId="276"/>
        </pc:sldMkLst>
        <pc:spChg chg="mod">
          <ac:chgData name="Simona Ferraraccio" userId="c9694aeb-2f50-401b-8abf-67f8a7106701" providerId="ADAL" clId="{493C3507-81A4-4616-8246-D60FF36EF98F}" dt="2025-02-14T13:09:52.035" v="1213" actId="113"/>
          <ac:spMkLst>
            <pc:docMk/>
            <pc:sldMk cId="2759784948" sldId="276"/>
            <ac:spMk id="2" creationId="{D7A0554E-8E49-F033-4406-80D57B6AC77C}"/>
          </ac:spMkLst>
        </pc:spChg>
        <pc:spChg chg="mod">
          <ac:chgData name="Simona Ferraraccio" userId="c9694aeb-2f50-401b-8abf-67f8a7106701" providerId="ADAL" clId="{493C3507-81A4-4616-8246-D60FF36EF98F}" dt="2025-02-14T13:10:20.074" v="1225" actId="1076"/>
          <ac:spMkLst>
            <pc:docMk/>
            <pc:sldMk cId="2759784948" sldId="276"/>
            <ac:spMk id="3" creationId="{8770A1F9-0EA5-4CCF-54FF-28E40D098724}"/>
          </ac:spMkLst>
        </pc:spChg>
        <pc:spChg chg="mod">
          <ac:chgData name="Simona Ferraraccio" userId="c9694aeb-2f50-401b-8abf-67f8a7106701" providerId="ADAL" clId="{493C3507-81A4-4616-8246-D60FF36EF98F}" dt="2025-02-14T13:09:46.989" v="1212" actId="26606"/>
          <ac:spMkLst>
            <pc:docMk/>
            <pc:sldMk cId="2759784948" sldId="276"/>
            <ac:spMk id="4" creationId="{60917ABD-79CF-36C0-0658-C99978E40752}"/>
          </ac:spMkLst>
        </pc:spChg>
        <pc:spChg chg="mod">
          <ac:chgData name="Simona Ferraraccio" userId="c9694aeb-2f50-401b-8abf-67f8a7106701" providerId="ADAL" clId="{493C3507-81A4-4616-8246-D60FF36EF98F}" dt="2025-02-14T13:09:46.989" v="1212" actId="26606"/>
          <ac:spMkLst>
            <pc:docMk/>
            <pc:sldMk cId="2759784948" sldId="276"/>
            <ac:spMk id="5" creationId="{CE188B97-EB4E-AD7F-1971-FDAA7D461CA0}"/>
          </ac:spMkLst>
        </pc:spChg>
        <pc:spChg chg="add">
          <ac:chgData name="Simona Ferraraccio" userId="c9694aeb-2f50-401b-8abf-67f8a7106701" providerId="ADAL" clId="{493C3507-81A4-4616-8246-D60FF36EF98F}" dt="2025-02-14T13:09:46.989" v="1212" actId="26606"/>
          <ac:spMkLst>
            <pc:docMk/>
            <pc:sldMk cId="2759784948" sldId="276"/>
            <ac:spMk id="11" creationId="{100EDD19-6802-4EC3-95CE-CFFAB042CFD6}"/>
          </ac:spMkLst>
        </pc:spChg>
        <pc:spChg chg="add">
          <ac:chgData name="Simona Ferraraccio" userId="c9694aeb-2f50-401b-8abf-67f8a7106701" providerId="ADAL" clId="{493C3507-81A4-4616-8246-D60FF36EF98F}" dt="2025-02-14T13:09:46.989" v="1212" actId="26606"/>
          <ac:spMkLst>
            <pc:docMk/>
            <pc:sldMk cId="2759784948" sldId="276"/>
            <ac:spMk id="13" creationId="{DB17E863-922E-4C26-BD64-E8FD41D28661}"/>
          </ac:spMkLst>
        </pc:spChg>
        <pc:picChg chg="add mod">
          <ac:chgData name="Simona Ferraraccio" userId="c9694aeb-2f50-401b-8abf-67f8a7106701" providerId="ADAL" clId="{493C3507-81A4-4616-8246-D60FF36EF98F}" dt="2025-02-14T13:09:42.510" v="1211"/>
          <ac:picMkLst>
            <pc:docMk/>
            <pc:sldMk cId="2759784948" sldId="276"/>
            <ac:picMk id="6" creationId="{FBF5DF7C-0B60-5672-06D0-053F81609298}"/>
          </ac:picMkLst>
        </pc:picChg>
      </pc:sldChg>
      <pc:sldChg chg="addSp modSp new mod setBg">
        <pc:chgData name="Simona Ferraraccio" userId="c9694aeb-2f50-401b-8abf-67f8a7106701" providerId="ADAL" clId="{493C3507-81A4-4616-8246-D60FF36EF98F}" dt="2025-02-14T13:12:44.984" v="1273" actId="27636"/>
        <pc:sldMkLst>
          <pc:docMk/>
          <pc:sldMk cId="1296318068" sldId="277"/>
        </pc:sldMkLst>
        <pc:spChg chg="mod">
          <ac:chgData name="Simona Ferraraccio" userId="c9694aeb-2f50-401b-8abf-67f8a7106701" providerId="ADAL" clId="{493C3507-81A4-4616-8246-D60FF36EF98F}" dt="2025-02-14T13:11:40.850" v="1256" actId="26606"/>
          <ac:spMkLst>
            <pc:docMk/>
            <pc:sldMk cId="1296318068" sldId="277"/>
            <ac:spMk id="2" creationId="{7FB0FAB1-CBD3-B158-3A33-51E23E509406}"/>
          </ac:spMkLst>
        </pc:spChg>
        <pc:spChg chg="mod">
          <ac:chgData name="Simona Ferraraccio" userId="c9694aeb-2f50-401b-8abf-67f8a7106701" providerId="ADAL" clId="{493C3507-81A4-4616-8246-D60FF36EF98F}" dt="2025-02-14T13:12:44.984" v="1273" actId="27636"/>
          <ac:spMkLst>
            <pc:docMk/>
            <pc:sldMk cId="1296318068" sldId="277"/>
            <ac:spMk id="3" creationId="{FA3A789C-A2E9-4C93-00A1-E17017C90A6D}"/>
          </ac:spMkLst>
        </pc:spChg>
        <pc:spChg chg="mod">
          <ac:chgData name="Simona Ferraraccio" userId="c9694aeb-2f50-401b-8abf-67f8a7106701" providerId="ADAL" clId="{493C3507-81A4-4616-8246-D60FF36EF98F}" dt="2025-02-14T13:11:40.850" v="1256" actId="26606"/>
          <ac:spMkLst>
            <pc:docMk/>
            <pc:sldMk cId="1296318068" sldId="277"/>
            <ac:spMk id="4" creationId="{FC6808F3-6D47-CE99-9CDD-CA0BFF0F0578}"/>
          </ac:spMkLst>
        </pc:spChg>
        <pc:spChg chg="mod">
          <ac:chgData name="Simona Ferraraccio" userId="c9694aeb-2f50-401b-8abf-67f8a7106701" providerId="ADAL" clId="{493C3507-81A4-4616-8246-D60FF36EF98F}" dt="2025-02-14T13:11:40.850" v="1256" actId="26606"/>
          <ac:spMkLst>
            <pc:docMk/>
            <pc:sldMk cId="1296318068" sldId="277"/>
            <ac:spMk id="5" creationId="{FD14D787-3150-53B0-8A30-CD520A6161FF}"/>
          </ac:spMkLst>
        </pc:spChg>
        <pc:spChg chg="add">
          <ac:chgData name="Simona Ferraraccio" userId="c9694aeb-2f50-401b-8abf-67f8a7106701" providerId="ADAL" clId="{493C3507-81A4-4616-8246-D60FF36EF98F}" dt="2025-02-14T13:11:40.850" v="1256" actId="26606"/>
          <ac:spMkLst>
            <pc:docMk/>
            <pc:sldMk cId="1296318068" sldId="277"/>
            <ac:spMk id="11" creationId="{100EDD19-6802-4EC3-95CE-CFFAB042CFD6}"/>
          </ac:spMkLst>
        </pc:spChg>
        <pc:spChg chg="add">
          <ac:chgData name="Simona Ferraraccio" userId="c9694aeb-2f50-401b-8abf-67f8a7106701" providerId="ADAL" clId="{493C3507-81A4-4616-8246-D60FF36EF98F}" dt="2025-02-14T13:11:40.850" v="1256" actId="26606"/>
          <ac:spMkLst>
            <pc:docMk/>
            <pc:sldMk cId="1296318068" sldId="277"/>
            <ac:spMk id="13" creationId="{DB17E863-922E-4C26-BD64-E8FD41D28661}"/>
          </ac:spMkLst>
        </pc:spChg>
        <pc:picChg chg="add mod">
          <ac:chgData name="Simona Ferraraccio" userId="c9694aeb-2f50-401b-8abf-67f8a7106701" providerId="ADAL" clId="{493C3507-81A4-4616-8246-D60FF36EF98F}" dt="2025-02-14T13:11:02.529" v="1254"/>
          <ac:picMkLst>
            <pc:docMk/>
            <pc:sldMk cId="1296318068" sldId="277"/>
            <ac:picMk id="6" creationId="{7C2D6DCD-29DD-8755-15C8-89CA19AD546D}"/>
          </ac:picMkLst>
        </pc:picChg>
      </pc:sldChg>
      <pc:sldChg chg="new del">
        <pc:chgData name="Simona Ferraraccio" userId="c9694aeb-2f50-401b-8abf-67f8a7106701" providerId="ADAL" clId="{493C3507-81A4-4616-8246-D60FF36EF98F}" dt="2025-02-14T13:12:49.816" v="1274" actId="47"/>
        <pc:sldMkLst>
          <pc:docMk/>
          <pc:sldMk cId="665778986" sldId="27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509A78-9EDB-4360-9BBC-628A33E0C503}" type="datetimeFigureOut">
              <a:rPr lang="en-GB" smtClean="0"/>
              <a:t>14/02/2025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386AAB-BA31-439B-9447-0CC9E4340B62}" type="slidenum">
              <a:rPr lang="en-GB" smtClean="0"/>
              <a:t>‹#›</a:t>
            </a:fld>
            <a:endParaRPr lang="en-GB"/>
          </a:p>
        </p:txBody>
      </p:sp>
    </p:spTree>
    <p:extLst>
      <p:ext uri="{BB962C8B-B14F-4D97-AF65-F5344CB8AC3E}">
        <p14:creationId xmlns:p14="http://schemas.microsoft.com/office/powerpoint/2010/main" val="13723712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D18A1-C7C1-A467-1FDC-900D8E78161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826E917-D567-D98A-4C83-89E89F0E03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58CC035-76BF-62C3-7594-EDB8D8BCA0BA}"/>
              </a:ext>
            </a:extLst>
          </p:cNvPr>
          <p:cNvSpPr>
            <a:spLocks noGrp="1"/>
          </p:cNvSpPr>
          <p:nvPr>
            <p:ph type="dt" sz="half" idx="10"/>
          </p:nvPr>
        </p:nvSpPr>
        <p:spPr/>
        <p:txBody>
          <a:bodyPr/>
          <a:lstStyle/>
          <a:p>
            <a:fld id="{C9282CE9-60BC-457D-A9B1-E2161264D08A}" type="datetime1">
              <a:rPr lang="en-GB" smtClean="0"/>
              <a:t>14/02/2025</a:t>
            </a:fld>
            <a:endParaRPr lang="en-GB"/>
          </a:p>
        </p:txBody>
      </p:sp>
      <p:sp>
        <p:nvSpPr>
          <p:cNvPr id="5" name="Footer Placeholder 4">
            <a:extLst>
              <a:ext uri="{FF2B5EF4-FFF2-40B4-BE49-F238E27FC236}">
                <a16:creationId xmlns:a16="http://schemas.microsoft.com/office/drawing/2014/main" id="{88042A75-B540-77E6-3EC8-B6FDEB429837}"/>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E7BB4ADD-4A7B-AFAA-BADD-A72A3A440CF2}"/>
              </a:ext>
            </a:extLst>
          </p:cNvPr>
          <p:cNvSpPr>
            <a:spLocks noGrp="1"/>
          </p:cNvSpPr>
          <p:nvPr>
            <p:ph type="sldNum" sz="quarter" idx="12"/>
          </p:nvPr>
        </p:nvSpPr>
        <p:spPr/>
        <p:txBody>
          <a:bodyPr/>
          <a:lstStyle/>
          <a:p>
            <a:fld id="{D703151F-EAFE-4F4E-926C-31BE0A0A96F7}" type="slidenum">
              <a:rPr lang="en-GB" smtClean="0"/>
              <a:t>‹#›</a:t>
            </a:fld>
            <a:endParaRPr lang="en-GB"/>
          </a:p>
        </p:txBody>
      </p:sp>
    </p:spTree>
    <p:extLst>
      <p:ext uri="{BB962C8B-B14F-4D97-AF65-F5344CB8AC3E}">
        <p14:creationId xmlns:p14="http://schemas.microsoft.com/office/powerpoint/2010/main" val="4264516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72822-620B-C53D-37A7-A53963BCD0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FF09F4-0A40-1677-B90B-E67B5425B1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8C9122-1309-E593-8333-EB366257BF6E}"/>
              </a:ext>
            </a:extLst>
          </p:cNvPr>
          <p:cNvSpPr>
            <a:spLocks noGrp="1"/>
          </p:cNvSpPr>
          <p:nvPr>
            <p:ph type="dt" sz="half" idx="10"/>
          </p:nvPr>
        </p:nvSpPr>
        <p:spPr/>
        <p:txBody>
          <a:bodyPr/>
          <a:lstStyle/>
          <a:p>
            <a:fld id="{5BBD3B5B-CBD0-4055-B555-3CE04AADC6CB}" type="datetime1">
              <a:rPr lang="en-GB" smtClean="0"/>
              <a:t>14/02/2025</a:t>
            </a:fld>
            <a:endParaRPr lang="en-GB"/>
          </a:p>
        </p:txBody>
      </p:sp>
      <p:sp>
        <p:nvSpPr>
          <p:cNvPr id="5" name="Footer Placeholder 4">
            <a:extLst>
              <a:ext uri="{FF2B5EF4-FFF2-40B4-BE49-F238E27FC236}">
                <a16:creationId xmlns:a16="http://schemas.microsoft.com/office/drawing/2014/main" id="{7393B726-D96B-E457-D676-053184881FC9}"/>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8DE568FF-FB36-361C-A548-A2A2BA738AD7}"/>
              </a:ext>
            </a:extLst>
          </p:cNvPr>
          <p:cNvSpPr>
            <a:spLocks noGrp="1"/>
          </p:cNvSpPr>
          <p:nvPr>
            <p:ph type="sldNum" sz="quarter" idx="12"/>
          </p:nvPr>
        </p:nvSpPr>
        <p:spPr/>
        <p:txBody>
          <a:bodyPr/>
          <a:lstStyle/>
          <a:p>
            <a:fld id="{D703151F-EAFE-4F4E-926C-31BE0A0A96F7}" type="slidenum">
              <a:rPr lang="en-GB" smtClean="0"/>
              <a:t>‹#›</a:t>
            </a:fld>
            <a:endParaRPr lang="en-GB"/>
          </a:p>
        </p:txBody>
      </p:sp>
    </p:spTree>
    <p:extLst>
      <p:ext uri="{BB962C8B-B14F-4D97-AF65-F5344CB8AC3E}">
        <p14:creationId xmlns:p14="http://schemas.microsoft.com/office/powerpoint/2010/main" val="564487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AC14C-832E-6D25-9A1F-24E104D92A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FC60B3F-F6F5-1705-C67F-D5D3BC0CC26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349A1E-6602-B6BB-E2B5-DB696FBE0CD6}"/>
              </a:ext>
            </a:extLst>
          </p:cNvPr>
          <p:cNvSpPr>
            <a:spLocks noGrp="1"/>
          </p:cNvSpPr>
          <p:nvPr>
            <p:ph type="dt" sz="half" idx="10"/>
          </p:nvPr>
        </p:nvSpPr>
        <p:spPr/>
        <p:txBody>
          <a:bodyPr/>
          <a:lstStyle/>
          <a:p>
            <a:fld id="{53904FC0-DEFF-4B2A-B0E6-8E32B66831D9}" type="datetime1">
              <a:rPr lang="en-GB" smtClean="0"/>
              <a:t>14/02/2025</a:t>
            </a:fld>
            <a:endParaRPr lang="en-GB"/>
          </a:p>
        </p:txBody>
      </p:sp>
      <p:sp>
        <p:nvSpPr>
          <p:cNvPr id="5" name="Footer Placeholder 4">
            <a:extLst>
              <a:ext uri="{FF2B5EF4-FFF2-40B4-BE49-F238E27FC236}">
                <a16:creationId xmlns:a16="http://schemas.microsoft.com/office/drawing/2014/main" id="{68CBD8B9-5FB9-DE34-6F94-15CB62536D87}"/>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81383F4B-DA07-AAC4-F851-99467C3051E7}"/>
              </a:ext>
            </a:extLst>
          </p:cNvPr>
          <p:cNvSpPr>
            <a:spLocks noGrp="1"/>
          </p:cNvSpPr>
          <p:nvPr>
            <p:ph type="sldNum" sz="quarter" idx="12"/>
          </p:nvPr>
        </p:nvSpPr>
        <p:spPr/>
        <p:txBody>
          <a:bodyPr/>
          <a:lstStyle/>
          <a:p>
            <a:fld id="{D703151F-EAFE-4F4E-926C-31BE0A0A96F7}" type="slidenum">
              <a:rPr lang="en-GB" smtClean="0"/>
              <a:t>‹#›</a:t>
            </a:fld>
            <a:endParaRPr lang="en-GB"/>
          </a:p>
        </p:txBody>
      </p:sp>
    </p:spTree>
    <p:extLst>
      <p:ext uri="{BB962C8B-B14F-4D97-AF65-F5344CB8AC3E}">
        <p14:creationId xmlns:p14="http://schemas.microsoft.com/office/powerpoint/2010/main" val="4223682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0DC3F-5673-A34B-702D-7AD6D6B7D2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6B4BB5-558B-2D77-305C-14CE75A1CD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8FF6A03-DC98-A2F4-D8DD-811D07F0CD8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009EC4A-BE46-6813-3025-57A2A4354E25}"/>
              </a:ext>
            </a:extLst>
          </p:cNvPr>
          <p:cNvSpPr>
            <a:spLocks noGrp="1"/>
          </p:cNvSpPr>
          <p:nvPr>
            <p:ph type="dt" sz="half" idx="10"/>
          </p:nvPr>
        </p:nvSpPr>
        <p:spPr/>
        <p:txBody>
          <a:bodyPr/>
          <a:lstStyle/>
          <a:p>
            <a:fld id="{E4D36C47-1CE9-4FBC-BDD8-3B6A7BC499AB}" type="datetime1">
              <a:rPr lang="en-GB" smtClean="0"/>
              <a:t>14/02/2025</a:t>
            </a:fld>
            <a:endParaRPr lang="en-GB"/>
          </a:p>
        </p:txBody>
      </p:sp>
      <p:sp>
        <p:nvSpPr>
          <p:cNvPr id="6" name="Footer Placeholder 5">
            <a:extLst>
              <a:ext uri="{FF2B5EF4-FFF2-40B4-BE49-F238E27FC236}">
                <a16:creationId xmlns:a16="http://schemas.microsoft.com/office/drawing/2014/main" id="{8DC3CC39-6F92-AC80-164C-0B1AF13E9F8F}"/>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A6C7FF9A-D4A3-7A4F-1589-AB2ADE19215C}"/>
              </a:ext>
            </a:extLst>
          </p:cNvPr>
          <p:cNvSpPr>
            <a:spLocks noGrp="1"/>
          </p:cNvSpPr>
          <p:nvPr>
            <p:ph type="sldNum" sz="quarter" idx="12"/>
          </p:nvPr>
        </p:nvSpPr>
        <p:spPr/>
        <p:txBody>
          <a:bodyPr/>
          <a:lstStyle/>
          <a:p>
            <a:fld id="{D703151F-EAFE-4F4E-926C-31BE0A0A96F7}" type="slidenum">
              <a:rPr lang="en-GB" smtClean="0"/>
              <a:t>‹#›</a:t>
            </a:fld>
            <a:endParaRPr lang="en-GB"/>
          </a:p>
        </p:txBody>
      </p:sp>
    </p:spTree>
    <p:extLst>
      <p:ext uri="{BB962C8B-B14F-4D97-AF65-F5344CB8AC3E}">
        <p14:creationId xmlns:p14="http://schemas.microsoft.com/office/powerpoint/2010/main" val="18396986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F71E4-CCCF-1C63-1807-5672AFD4A47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482292-4D9D-D615-7DAA-14311BA4C2A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6C9D283-7C21-AAC6-284E-60917C982A7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2BF74D3-D3AD-1D71-C98F-E0E614216B8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DC76C8-E947-B3BF-780D-01FCE3E424C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32DEDD8-D803-4438-1B24-F6F5695E8D96}"/>
              </a:ext>
            </a:extLst>
          </p:cNvPr>
          <p:cNvSpPr>
            <a:spLocks noGrp="1"/>
          </p:cNvSpPr>
          <p:nvPr>
            <p:ph type="dt" sz="half" idx="10"/>
          </p:nvPr>
        </p:nvSpPr>
        <p:spPr/>
        <p:txBody>
          <a:bodyPr/>
          <a:lstStyle/>
          <a:p>
            <a:fld id="{A123B7E1-7840-41AC-AC07-FB653DE85D85}" type="datetime1">
              <a:rPr lang="en-GB" smtClean="0"/>
              <a:t>14/02/2025</a:t>
            </a:fld>
            <a:endParaRPr lang="en-GB"/>
          </a:p>
        </p:txBody>
      </p:sp>
      <p:sp>
        <p:nvSpPr>
          <p:cNvPr id="8" name="Footer Placeholder 7">
            <a:extLst>
              <a:ext uri="{FF2B5EF4-FFF2-40B4-BE49-F238E27FC236}">
                <a16:creationId xmlns:a16="http://schemas.microsoft.com/office/drawing/2014/main" id="{84FAC23E-FDD6-2BC9-57BB-5C50A78945EE}"/>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895CBC6D-D138-49C1-7F1E-93B4DC9F69C7}"/>
              </a:ext>
            </a:extLst>
          </p:cNvPr>
          <p:cNvSpPr>
            <a:spLocks noGrp="1"/>
          </p:cNvSpPr>
          <p:nvPr>
            <p:ph type="sldNum" sz="quarter" idx="12"/>
          </p:nvPr>
        </p:nvSpPr>
        <p:spPr/>
        <p:txBody>
          <a:bodyPr/>
          <a:lstStyle/>
          <a:p>
            <a:fld id="{D703151F-EAFE-4F4E-926C-31BE0A0A96F7}" type="slidenum">
              <a:rPr lang="en-GB" smtClean="0"/>
              <a:t>‹#›</a:t>
            </a:fld>
            <a:endParaRPr lang="en-GB"/>
          </a:p>
        </p:txBody>
      </p:sp>
    </p:spTree>
    <p:extLst>
      <p:ext uri="{BB962C8B-B14F-4D97-AF65-F5344CB8AC3E}">
        <p14:creationId xmlns:p14="http://schemas.microsoft.com/office/powerpoint/2010/main" val="6964659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555D7-9A4D-A45E-CB53-D550CB83B17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1D91AC2-BABE-FC02-78C4-0ADB7D8B4BCC}"/>
              </a:ext>
            </a:extLst>
          </p:cNvPr>
          <p:cNvSpPr>
            <a:spLocks noGrp="1"/>
          </p:cNvSpPr>
          <p:nvPr>
            <p:ph type="dt" sz="half" idx="10"/>
          </p:nvPr>
        </p:nvSpPr>
        <p:spPr/>
        <p:txBody>
          <a:bodyPr/>
          <a:lstStyle/>
          <a:p>
            <a:fld id="{B91811E3-2668-4E2F-9957-45A72189EEF7}" type="datetime1">
              <a:rPr lang="en-GB" smtClean="0"/>
              <a:t>14/02/2025</a:t>
            </a:fld>
            <a:endParaRPr lang="en-GB"/>
          </a:p>
        </p:txBody>
      </p:sp>
      <p:sp>
        <p:nvSpPr>
          <p:cNvPr id="4" name="Footer Placeholder 3">
            <a:extLst>
              <a:ext uri="{FF2B5EF4-FFF2-40B4-BE49-F238E27FC236}">
                <a16:creationId xmlns:a16="http://schemas.microsoft.com/office/drawing/2014/main" id="{E1FCD1AC-01DE-4A34-7C3E-6E26783D3C94}"/>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F2F3DF23-D824-E51F-86FF-A34DE4D03B7C}"/>
              </a:ext>
            </a:extLst>
          </p:cNvPr>
          <p:cNvSpPr>
            <a:spLocks noGrp="1"/>
          </p:cNvSpPr>
          <p:nvPr>
            <p:ph type="sldNum" sz="quarter" idx="12"/>
          </p:nvPr>
        </p:nvSpPr>
        <p:spPr/>
        <p:txBody>
          <a:bodyPr/>
          <a:lstStyle/>
          <a:p>
            <a:fld id="{D703151F-EAFE-4F4E-926C-31BE0A0A96F7}" type="slidenum">
              <a:rPr lang="en-GB" smtClean="0"/>
              <a:t>‹#›</a:t>
            </a:fld>
            <a:endParaRPr lang="en-GB"/>
          </a:p>
        </p:txBody>
      </p:sp>
    </p:spTree>
    <p:extLst>
      <p:ext uri="{BB962C8B-B14F-4D97-AF65-F5344CB8AC3E}">
        <p14:creationId xmlns:p14="http://schemas.microsoft.com/office/powerpoint/2010/main" val="21415735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8D48E63-615F-F406-B064-EE474B7058D5}"/>
              </a:ext>
            </a:extLst>
          </p:cNvPr>
          <p:cNvSpPr>
            <a:spLocks noGrp="1"/>
          </p:cNvSpPr>
          <p:nvPr>
            <p:ph type="dt" sz="half" idx="10"/>
          </p:nvPr>
        </p:nvSpPr>
        <p:spPr/>
        <p:txBody>
          <a:bodyPr/>
          <a:lstStyle/>
          <a:p>
            <a:fld id="{CAF92F84-2AF9-47CB-98D3-416F78C1A7AB}" type="datetime1">
              <a:rPr lang="en-GB" smtClean="0"/>
              <a:t>14/02/2025</a:t>
            </a:fld>
            <a:endParaRPr lang="en-GB"/>
          </a:p>
        </p:txBody>
      </p:sp>
      <p:sp>
        <p:nvSpPr>
          <p:cNvPr id="3" name="Footer Placeholder 2">
            <a:extLst>
              <a:ext uri="{FF2B5EF4-FFF2-40B4-BE49-F238E27FC236}">
                <a16:creationId xmlns:a16="http://schemas.microsoft.com/office/drawing/2014/main" id="{6BF68625-2F43-16FB-628F-CBD38F9324BF}"/>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B0E8B554-A096-4290-EB26-D5A7FF8EE18C}"/>
              </a:ext>
            </a:extLst>
          </p:cNvPr>
          <p:cNvSpPr>
            <a:spLocks noGrp="1"/>
          </p:cNvSpPr>
          <p:nvPr>
            <p:ph type="sldNum" sz="quarter" idx="12"/>
          </p:nvPr>
        </p:nvSpPr>
        <p:spPr/>
        <p:txBody>
          <a:bodyPr/>
          <a:lstStyle/>
          <a:p>
            <a:fld id="{D703151F-EAFE-4F4E-926C-31BE0A0A96F7}" type="slidenum">
              <a:rPr lang="en-GB" smtClean="0"/>
              <a:t>‹#›</a:t>
            </a:fld>
            <a:endParaRPr lang="en-GB"/>
          </a:p>
        </p:txBody>
      </p:sp>
    </p:spTree>
    <p:extLst>
      <p:ext uri="{BB962C8B-B14F-4D97-AF65-F5344CB8AC3E}">
        <p14:creationId xmlns:p14="http://schemas.microsoft.com/office/powerpoint/2010/main" val="2435403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336AC-88C6-38C5-EAA2-EA8B03F4E61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E9FA02-A762-238B-EE26-AC7314583F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65C763B-E32C-404E-2D8E-0D8C257916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6231F5-C04C-48B5-33CC-09E0051CD3ED}"/>
              </a:ext>
            </a:extLst>
          </p:cNvPr>
          <p:cNvSpPr>
            <a:spLocks noGrp="1"/>
          </p:cNvSpPr>
          <p:nvPr>
            <p:ph type="dt" sz="half" idx="10"/>
          </p:nvPr>
        </p:nvSpPr>
        <p:spPr/>
        <p:txBody>
          <a:bodyPr/>
          <a:lstStyle/>
          <a:p>
            <a:fld id="{A4699C26-81C4-4655-B23B-8CFE3B0CEC0E}" type="datetime1">
              <a:rPr lang="en-GB" smtClean="0"/>
              <a:t>14/02/2025</a:t>
            </a:fld>
            <a:endParaRPr lang="en-GB"/>
          </a:p>
        </p:txBody>
      </p:sp>
      <p:sp>
        <p:nvSpPr>
          <p:cNvPr id="6" name="Footer Placeholder 5">
            <a:extLst>
              <a:ext uri="{FF2B5EF4-FFF2-40B4-BE49-F238E27FC236}">
                <a16:creationId xmlns:a16="http://schemas.microsoft.com/office/drawing/2014/main" id="{D7A340D0-0856-6E04-E9BE-FFEABCE1281E}"/>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C56FA7FA-BADB-A50C-7EA1-146F4F1E7841}"/>
              </a:ext>
            </a:extLst>
          </p:cNvPr>
          <p:cNvSpPr>
            <a:spLocks noGrp="1"/>
          </p:cNvSpPr>
          <p:nvPr>
            <p:ph type="sldNum" sz="quarter" idx="12"/>
          </p:nvPr>
        </p:nvSpPr>
        <p:spPr/>
        <p:txBody>
          <a:bodyPr/>
          <a:lstStyle/>
          <a:p>
            <a:fld id="{D703151F-EAFE-4F4E-926C-31BE0A0A96F7}" type="slidenum">
              <a:rPr lang="en-GB" smtClean="0"/>
              <a:t>‹#›</a:t>
            </a:fld>
            <a:endParaRPr lang="en-GB"/>
          </a:p>
        </p:txBody>
      </p:sp>
    </p:spTree>
    <p:extLst>
      <p:ext uri="{BB962C8B-B14F-4D97-AF65-F5344CB8AC3E}">
        <p14:creationId xmlns:p14="http://schemas.microsoft.com/office/powerpoint/2010/main" val="13606629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0A3A5-1ADD-55AC-92CF-9FDF49E60A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BA7C579-8F46-3EA1-ACBC-C611782B44A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407D0CB-A9CC-65D7-C937-1C19FDBE5E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FFB0A-AB63-7552-3248-82AEFB49577B}"/>
              </a:ext>
            </a:extLst>
          </p:cNvPr>
          <p:cNvSpPr>
            <a:spLocks noGrp="1"/>
          </p:cNvSpPr>
          <p:nvPr>
            <p:ph type="dt" sz="half" idx="10"/>
          </p:nvPr>
        </p:nvSpPr>
        <p:spPr/>
        <p:txBody>
          <a:bodyPr/>
          <a:lstStyle/>
          <a:p>
            <a:fld id="{C2F06408-E34C-4DE4-B9BE-76BA63F82CB2}" type="datetime1">
              <a:rPr lang="en-GB" smtClean="0"/>
              <a:t>14/02/2025</a:t>
            </a:fld>
            <a:endParaRPr lang="en-GB"/>
          </a:p>
        </p:txBody>
      </p:sp>
      <p:sp>
        <p:nvSpPr>
          <p:cNvPr id="6" name="Footer Placeholder 5">
            <a:extLst>
              <a:ext uri="{FF2B5EF4-FFF2-40B4-BE49-F238E27FC236}">
                <a16:creationId xmlns:a16="http://schemas.microsoft.com/office/drawing/2014/main" id="{D7150DFC-88AB-0AAD-1DA8-126AA877FDAD}"/>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66A5E7B3-88C7-E899-4A3E-5E0B3FFBA119}"/>
              </a:ext>
            </a:extLst>
          </p:cNvPr>
          <p:cNvSpPr>
            <a:spLocks noGrp="1"/>
          </p:cNvSpPr>
          <p:nvPr>
            <p:ph type="sldNum" sz="quarter" idx="12"/>
          </p:nvPr>
        </p:nvSpPr>
        <p:spPr/>
        <p:txBody>
          <a:bodyPr/>
          <a:lstStyle/>
          <a:p>
            <a:fld id="{D703151F-EAFE-4F4E-926C-31BE0A0A96F7}" type="slidenum">
              <a:rPr lang="en-GB" smtClean="0"/>
              <a:t>‹#›</a:t>
            </a:fld>
            <a:endParaRPr lang="en-GB"/>
          </a:p>
        </p:txBody>
      </p:sp>
    </p:spTree>
    <p:extLst>
      <p:ext uri="{BB962C8B-B14F-4D97-AF65-F5344CB8AC3E}">
        <p14:creationId xmlns:p14="http://schemas.microsoft.com/office/powerpoint/2010/main" val="24487050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F894F-8373-D845-5BBF-193D1340065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E7FB49-F90C-3308-A3D8-25D4E88A2C1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66377F-0C5E-F939-2952-551846A3A06F}"/>
              </a:ext>
            </a:extLst>
          </p:cNvPr>
          <p:cNvSpPr>
            <a:spLocks noGrp="1"/>
          </p:cNvSpPr>
          <p:nvPr>
            <p:ph type="dt" sz="half" idx="10"/>
          </p:nvPr>
        </p:nvSpPr>
        <p:spPr/>
        <p:txBody>
          <a:bodyPr/>
          <a:lstStyle/>
          <a:p>
            <a:fld id="{1F6EDC13-5527-4C06-9F9E-66A169AED12F}" type="datetime1">
              <a:rPr lang="en-GB" smtClean="0"/>
              <a:t>14/02/2025</a:t>
            </a:fld>
            <a:endParaRPr lang="en-GB"/>
          </a:p>
        </p:txBody>
      </p:sp>
      <p:sp>
        <p:nvSpPr>
          <p:cNvPr id="5" name="Footer Placeholder 4">
            <a:extLst>
              <a:ext uri="{FF2B5EF4-FFF2-40B4-BE49-F238E27FC236}">
                <a16:creationId xmlns:a16="http://schemas.microsoft.com/office/drawing/2014/main" id="{017F8757-C884-EAF7-4383-1AACD6305333}"/>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C49142A1-D159-C403-7913-8646FC82B136}"/>
              </a:ext>
            </a:extLst>
          </p:cNvPr>
          <p:cNvSpPr>
            <a:spLocks noGrp="1"/>
          </p:cNvSpPr>
          <p:nvPr>
            <p:ph type="sldNum" sz="quarter" idx="12"/>
          </p:nvPr>
        </p:nvSpPr>
        <p:spPr/>
        <p:txBody>
          <a:bodyPr/>
          <a:lstStyle/>
          <a:p>
            <a:fld id="{D703151F-EAFE-4F4E-926C-31BE0A0A96F7}" type="slidenum">
              <a:rPr lang="en-GB" smtClean="0"/>
              <a:t>‹#›</a:t>
            </a:fld>
            <a:endParaRPr lang="en-GB"/>
          </a:p>
        </p:txBody>
      </p:sp>
    </p:spTree>
    <p:extLst>
      <p:ext uri="{BB962C8B-B14F-4D97-AF65-F5344CB8AC3E}">
        <p14:creationId xmlns:p14="http://schemas.microsoft.com/office/powerpoint/2010/main" val="1814132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E7EF19-FB09-83C2-1A62-3BC1E2EE9E8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C1541B-C987-8D97-B599-93C6339B790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ED4E74-BEAF-5E94-E178-35C9C3CF661D}"/>
              </a:ext>
            </a:extLst>
          </p:cNvPr>
          <p:cNvSpPr>
            <a:spLocks noGrp="1"/>
          </p:cNvSpPr>
          <p:nvPr>
            <p:ph type="dt" sz="half" idx="10"/>
          </p:nvPr>
        </p:nvSpPr>
        <p:spPr/>
        <p:txBody>
          <a:bodyPr/>
          <a:lstStyle/>
          <a:p>
            <a:fld id="{E6FEB65F-0C60-4B59-8325-1A77C169FC1E}" type="datetime1">
              <a:rPr lang="en-GB" smtClean="0"/>
              <a:t>14/02/2025</a:t>
            </a:fld>
            <a:endParaRPr lang="en-GB"/>
          </a:p>
        </p:txBody>
      </p:sp>
      <p:sp>
        <p:nvSpPr>
          <p:cNvPr id="5" name="Footer Placeholder 4">
            <a:extLst>
              <a:ext uri="{FF2B5EF4-FFF2-40B4-BE49-F238E27FC236}">
                <a16:creationId xmlns:a16="http://schemas.microsoft.com/office/drawing/2014/main" id="{DE9427C9-2705-1C05-FAA6-DA587C323790}"/>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8E3B732C-D264-E707-6140-08A4D1C5A5D0}"/>
              </a:ext>
            </a:extLst>
          </p:cNvPr>
          <p:cNvSpPr>
            <a:spLocks noGrp="1"/>
          </p:cNvSpPr>
          <p:nvPr>
            <p:ph type="sldNum" sz="quarter" idx="12"/>
          </p:nvPr>
        </p:nvSpPr>
        <p:spPr/>
        <p:txBody>
          <a:bodyPr/>
          <a:lstStyle/>
          <a:p>
            <a:fld id="{D703151F-EAFE-4F4E-926C-31BE0A0A96F7}" type="slidenum">
              <a:rPr lang="en-GB" smtClean="0"/>
              <a:t>‹#›</a:t>
            </a:fld>
            <a:endParaRPr lang="en-GB"/>
          </a:p>
        </p:txBody>
      </p:sp>
    </p:spTree>
    <p:extLst>
      <p:ext uri="{BB962C8B-B14F-4D97-AF65-F5344CB8AC3E}">
        <p14:creationId xmlns:p14="http://schemas.microsoft.com/office/powerpoint/2010/main" val="39552194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A5D3BCA-7D3B-3BED-3D13-B16205C610D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C13531-91A2-FB60-7B49-C772B04F75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2B4FA7-A6DE-A967-5E85-3AC35D05B3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902E01F-1C27-4D7A-84F1-858663BD1BAD}" type="datetime1">
              <a:rPr lang="en-GB" smtClean="0"/>
              <a:t>14/02/2025</a:t>
            </a:fld>
            <a:endParaRPr lang="en-GB"/>
          </a:p>
        </p:txBody>
      </p:sp>
      <p:sp>
        <p:nvSpPr>
          <p:cNvPr id="5" name="Footer Placeholder 4">
            <a:extLst>
              <a:ext uri="{FF2B5EF4-FFF2-40B4-BE49-F238E27FC236}">
                <a16:creationId xmlns:a16="http://schemas.microsoft.com/office/drawing/2014/main" id="{CC85C6F6-875C-B00C-58BC-048C7CDAED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Dr Simona Ferraraccio</a:t>
            </a:r>
          </a:p>
        </p:txBody>
      </p:sp>
      <p:sp>
        <p:nvSpPr>
          <p:cNvPr id="6" name="Slide Number Placeholder 5">
            <a:extLst>
              <a:ext uri="{FF2B5EF4-FFF2-40B4-BE49-F238E27FC236}">
                <a16:creationId xmlns:a16="http://schemas.microsoft.com/office/drawing/2014/main" id="{CB5EB07E-F51E-5738-ABE7-6383801A9FB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703151F-EAFE-4F4E-926C-31BE0A0A96F7}" type="slidenum">
              <a:rPr lang="en-GB" smtClean="0"/>
              <a:t>‹#›</a:t>
            </a:fld>
            <a:endParaRPr lang="en-GB"/>
          </a:p>
        </p:txBody>
      </p:sp>
    </p:spTree>
    <p:extLst>
      <p:ext uri="{BB962C8B-B14F-4D97-AF65-F5344CB8AC3E}">
        <p14:creationId xmlns:p14="http://schemas.microsoft.com/office/powerpoint/2010/main" val="25497029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ec.europa.eu/eurostat/web/products-eurostat-news/-/edn-20211203-1"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s://www.nuffieldtrust.org.uk/?gclid=EAIaIQobChMI08Pe-bWq5QIVWODtCh3JSQbIEAAYASAAEgIhxvD_BwE" TargetMode="External"/><Relationship Id="rId13" Type="http://schemas.openxmlformats.org/officeDocument/2006/relationships/hyperlink" Target="https://www.wales.nhs.uk/" TargetMode="External"/><Relationship Id="rId3" Type="http://schemas.openxmlformats.org/officeDocument/2006/relationships/hyperlink" Target="https://www.ons.gov.uk/" TargetMode="External"/><Relationship Id="rId7" Type="http://schemas.openxmlformats.org/officeDocument/2006/relationships/hyperlink" Target="https://www.nice.org.uk/" TargetMode="External"/><Relationship Id="rId12" Type="http://schemas.openxmlformats.org/officeDocument/2006/relationships/hyperlink" Target="https://www.health.org.uk/" TargetMode="External"/><Relationship Id="rId17" Type="http://schemas.openxmlformats.org/officeDocument/2006/relationships/image" Target="../media/image2.png"/><Relationship Id="rId2" Type="http://schemas.openxmlformats.org/officeDocument/2006/relationships/hyperlink" Target="https://www.scie.org.uk/atoz" TargetMode="External"/><Relationship Id="rId16" Type="http://schemas.openxmlformats.org/officeDocument/2006/relationships/hyperlink" Target="https://www.thecareworkerscharity.org.uk/health-and-social-care?gclid=EAIaIQobChMI_u3b2byq5QIVGLLtCh1dUAGeEAAYAiAAEgKxzPD_BwE" TargetMode="External"/><Relationship Id="rId1" Type="http://schemas.openxmlformats.org/officeDocument/2006/relationships/slideLayout" Target="../slideLayouts/slideLayout2.xml"/><Relationship Id="rId6" Type="http://schemas.openxmlformats.org/officeDocument/2006/relationships/hyperlink" Target="https://www.kingsfund.org.uk/health-care-explained?gclid=EAIaIQobChMI1fiirLWq5QIVixnTCh02Dw5TEAAYASAAEgLJ7_D_BwE" TargetMode="External"/><Relationship Id="rId11" Type="http://schemas.openxmlformats.org/officeDocument/2006/relationships/hyperlink" Target="https://www.parliament.uk/" TargetMode="External"/><Relationship Id="rId5" Type="http://schemas.openxmlformats.org/officeDocument/2006/relationships/hyperlink" Target="https://www.ons.gov.uk/peoplepopulationandcommunity/healthandsocialcare/healthandwellbeing" TargetMode="External"/><Relationship Id="rId15" Type="http://schemas.openxmlformats.org/officeDocument/2006/relationships/hyperlink" Target="https://socialcare.wales/" TargetMode="External"/><Relationship Id="rId10" Type="http://schemas.openxmlformats.org/officeDocument/2006/relationships/hyperlink" Target="https://www.gov.uk/" TargetMode="External"/><Relationship Id="rId4" Type="http://schemas.openxmlformats.org/officeDocument/2006/relationships/hyperlink" Target="https://www.ons.gov.uk/peoplepopulationandcommunity/healthandsocialcare/healthandwellbeing/articles/nhs70marking70yearsofthenationalhealthservice/2018-06-26" TargetMode="External"/><Relationship Id="rId9" Type="http://schemas.openxmlformats.org/officeDocument/2006/relationships/hyperlink" Target="https://www.jrf.org.uk/?gclid=EAIaIQobChMI2_uKkLaq5QIVQbDtCh3M2AGbEAAYASAAEgLmvPD_BwE" TargetMode="External"/><Relationship Id="rId14" Type="http://schemas.openxmlformats.org/officeDocument/2006/relationships/hyperlink" Target="https://www.autism.org.uk/?sc_lang=en-GB"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www.euro.who.int/en/about-us/partners/observatory" TargetMode="External"/><Relationship Id="rId13" Type="http://schemas.openxmlformats.org/officeDocument/2006/relationships/hyperlink" Target="https://www.health.org.uk/" TargetMode="External"/><Relationship Id="rId3" Type="http://schemas.openxmlformats.org/officeDocument/2006/relationships/hyperlink" Target="https://www.nihr.ac.uk/" TargetMode="External"/><Relationship Id="rId7" Type="http://schemas.openxmlformats.org/officeDocument/2006/relationships/hyperlink" Target="https://apps.who.int/iris/bitstream/handle/10665/258981/9789241550109-eng.pdf;jsessionid=200C253D44C30634E61530567FBB802C?sequence=1" TargetMode="External"/><Relationship Id="rId12" Type="http://schemas.openxmlformats.org/officeDocument/2006/relationships/hyperlink" Target="https://www.nuffieldtrust.org.uk/health-and-social-care-explained/nhs-reform-timeline" TargetMode="External"/><Relationship Id="rId2" Type="http://schemas.openxmlformats.org/officeDocument/2006/relationships/hyperlink" Target="https://gov.wales/" TargetMode="External"/><Relationship Id="rId1" Type="http://schemas.openxmlformats.org/officeDocument/2006/relationships/slideLayout" Target="../slideLayouts/slideLayout2.xml"/><Relationship Id="rId6" Type="http://schemas.openxmlformats.org/officeDocument/2006/relationships/hyperlink" Target="https://www.who.int/" TargetMode="External"/><Relationship Id="rId11" Type="http://schemas.openxmlformats.org/officeDocument/2006/relationships/hyperlink" Target="https://www.england.nhs.uk/" TargetMode="External"/><Relationship Id="rId5" Type="http://schemas.openxmlformats.org/officeDocument/2006/relationships/hyperlink" Target="https://www.rand.org/" TargetMode="External"/><Relationship Id="rId10" Type="http://schemas.openxmlformats.org/officeDocument/2006/relationships/hyperlink" Target="http://www.wales.nhs.uk/sites3/Documents/438/Raising%20the%20Standard%20(english).pdf" TargetMode="External"/><Relationship Id="rId4" Type="http://schemas.openxmlformats.org/officeDocument/2006/relationships/hyperlink" Target="https://www.ons.gov.uk/" TargetMode="External"/><Relationship Id="rId9" Type="http://schemas.openxmlformats.org/officeDocument/2006/relationships/hyperlink" Target="https://assets.publishing.service.gov.uk/government/uploads/system/uploads/attachment_data/file/198033/National_Service_Framework_for_Older_People.pdf" TargetMode="External"/><Relationship Id="rId1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ealth economics — Nuffield Department of Population Health">
            <a:extLst>
              <a:ext uri="{FF2B5EF4-FFF2-40B4-BE49-F238E27FC236}">
                <a16:creationId xmlns:a16="http://schemas.microsoft.com/office/drawing/2014/main" id="{9B7A781D-4FEE-6B92-0FE8-622B6F0AE22F}"/>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8C7FA12-D9A8-68EE-49D9-07A3A63BBBBB}"/>
              </a:ext>
            </a:extLst>
          </p:cNvPr>
          <p:cNvSpPr>
            <a:spLocks noGrp="1"/>
          </p:cNvSpPr>
          <p:nvPr>
            <p:ph type="ctrTitle"/>
          </p:nvPr>
        </p:nvSpPr>
        <p:spPr>
          <a:xfrm>
            <a:off x="1418896" y="1416653"/>
            <a:ext cx="9144000" cy="2387600"/>
          </a:xfrm>
        </p:spPr>
        <p:txBody>
          <a:bodyPr>
            <a:normAutofit fontScale="90000"/>
          </a:bodyPr>
          <a:lstStyle/>
          <a:p>
            <a:pPr>
              <a:lnSpc>
                <a:spcPct val="150000"/>
              </a:lnSpc>
            </a:pPr>
            <a:r>
              <a:rPr lang="en-GB" altLang="en-US" sz="6000" b="1" dirty="0">
                <a:solidFill>
                  <a:schemeClr val="accent2">
                    <a:lumMod val="50000"/>
                  </a:schemeClr>
                </a:solidFill>
                <a:latin typeface="+mn-lt"/>
              </a:rPr>
              <a:t>BMHP5022</a:t>
            </a:r>
            <a:br>
              <a:rPr lang="en-GB" altLang="en-US" sz="6000" b="1" dirty="0">
                <a:solidFill>
                  <a:schemeClr val="accent2">
                    <a:lumMod val="50000"/>
                  </a:schemeClr>
                </a:solidFill>
                <a:latin typeface="+mn-lt"/>
              </a:rPr>
            </a:br>
            <a:r>
              <a:rPr lang="en-GB" altLang="en-US" sz="6000" b="1" dirty="0">
                <a:solidFill>
                  <a:schemeClr val="accent2">
                    <a:lumMod val="50000"/>
                  </a:schemeClr>
                </a:solidFill>
                <a:latin typeface="+mn-lt"/>
              </a:rPr>
              <a:t>Health Economics</a:t>
            </a:r>
            <a:br>
              <a:rPr lang="en-GB" sz="6000" dirty="0">
                <a:solidFill>
                  <a:schemeClr val="accent2">
                    <a:lumMod val="50000"/>
                  </a:schemeClr>
                </a:solidFill>
                <a:latin typeface="+mn-lt"/>
              </a:rPr>
            </a:br>
            <a:endParaRPr lang="en-GB" dirty="0">
              <a:solidFill>
                <a:schemeClr val="accent2">
                  <a:lumMod val="50000"/>
                </a:schemeClr>
              </a:solidFill>
              <a:latin typeface="+mn-lt"/>
            </a:endParaRPr>
          </a:p>
        </p:txBody>
      </p:sp>
      <p:sp>
        <p:nvSpPr>
          <p:cNvPr id="3" name="Subtitle 2">
            <a:extLst>
              <a:ext uri="{FF2B5EF4-FFF2-40B4-BE49-F238E27FC236}">
                <a16:creationId xmlns:a16="http://schemas.microsoft.com/office/drawing/2014/main" id="{7015A40E-DBEC-1001-5CAF-A60A5736FE9E}"/>
              </a:ext>
            </a:extLst>
          </p:cNvPr>
          <p:cNvSpPr>
            <a:spLocks noGrp="1"/>
          </p:cNvSpPr>
          <p:nvPr>
            <p:ph type="subTitle" idx="1"/>
          </p:nvPr>
        </p:nvSpPr>
        <p:spPr>
          <a:xfrm>
            <a:off x="809297" y="2766951"/>
            <a:ext cx="9858703" cy="2965512"/>
          </a:xfrm>
        </p:spPr>
        <p:txBody>
          <a:bodyPr>
            <a:normAutofit lnSpcReduction="10000"/>
          </a:bodyPr>
          <a:lstStyle/>
          <a:p>
            <a:r>
              <a:rPr lang="en-GB" sz="2800" dirty="0">
                <a:solidFill>
                  <a:schemeClr val="tx1">
                    <a:lumMod val="95000"/>
                    <a:lumOff val="5000"/>
                  </a:schemeClr>
                </a:solidFill>
                <a:latin typeface="Aptos" panose="020B0004020202020204" pitchFamily="34" charset="0"/>
              </a:rPr>
              <a:t>Dr L. Simona Ferraraccio</a:t>
            </a:r>
          </a:p>
          <a:p>
            <a:r>
              <a:rPr lang="en-GB" sz="2800" dirty="0">
                <a:latin typeface="Aptos" panose="020B0004020202020204" pitchFamily="34" charset="0"/>
              </a:rPr>
              <a:t>Room AS307, Swansea Business Campus. </a:t>
            </a:r>
            <a:endParaRPr lang="en-GB" sz="2800" dirty="0">
              <a:solidFill>
                <a:schemeClr val="tx1">
                  <a:lumMod val="95000"/>
                  <a:lumOff val="5000"/>
                </a:schemeClr>
              </a:solidFill>
              <a:latin typeface="Aptos" panose="020B0004020202020204" pitchFamily="34" charset="0"/>
            </a:endParaRPr>
          </a:p>
          <a:p>
            <a:r>
              <a:rPr lang="en-GB" sz="2800" b="1" dirty="0">
                <a:solidFill>
                  <a:schemeClr val="tx1">
                    <a:lumMod val="95000"/>
                    <a:lumOff val="5000"/>
                  </a:schemeClr>
                </a:solidFill>
                <a:latin typeface="Aptos" panose="020B0004020202020204" pitchFamily="34" charset="0"/>
              </a:rPr>
              <a:t>s.ferraraccio@uwtsd.ac.uk</a:t>
            </a:r>
          </a:p>
          <a:p>
            <a:endParaRPr lang="en-GB" sz="2800" dirty="0">
              <a:solidFill>
                <a:schemeClr val="tx1">
                  <a:lumMod val="95000"/>
                  <a:lumOff val="5000"/>
                </a:schemeClr>
              </a:solidFill>
              <a:latin typeface="Aptos" panose="020B0004020202020204" pitchFamily="34" charset="0"/>
            </a:endParaRPr>
          </a:p>
          <a:p>
            <a:r>
              <a:rPr lang="en-GB" sz="2800" dirty="0">
                <a:solidFill>
                  <a:schemeClr val="tx1">
                    <a:lumMod val="95000"/>
                    <a:lumOff val="5000"/>
                  </a:schemeClr>
                </a:solidFill>
                <a:latin typeface="Aptos" panose="020B0004020202020204" pitchFamily="34" charset="0"/>
              </a:rPr>
              <a:t>University of Wales Trinity Saint David</a:t>
            </a:r>
          </a:p>
          <a:p>
            <a:r>
              <a:rPr lang="en-GB" sz="2800" u="sng" dirty="0">
                <a:solidFill>
                  <a:schemeClr val="tx1">
                    <a:lumMod val="95000"/>
                    <a:lumOff val="5000"/>
                  </a:schemeClr>
                </a:solidFill>
                <a:latin typeface="Aptos" panose="020B0004020202020204" pitchFamily="34" charset="0"/>
              </a:rPr>
              <a:t>Supplementary Material – Template for written report </a:t>
            </a:r>
            <a:endParaRPr lang="en-GB" sz="2800" dirty="0">
              <a:solidFill>
                <a:schemeClr val="tx1">
                  <a:lumMod val="95000"/>
                  <a:lumOff val="5000"/>
                </a:schemeClr>
              </a:solidFill>
              <a:latin typeface="Aptos" panose="020B0004020202020204" pitchFamily="34" charset="0"/>
            </a:endParaRPr>
          </a:p>
          <a:p>
            <a:endParaRPr lang="en-GB" sz="2800" dirty="0">
              <a:solidFill>
                <a:schemeClr val="tx1">
                  <a:lumMod val="95000"/>
                  <a:lumOff val="5000"/>
                </a:schemeClr>
              </a:solidFill>
            </a:endParaRPr>
          </a:p>
        </p:txBody>
      </p:sp>
      <p:pic>
        <p:nvPicPr>
          <p:cNvPr id="4" name="Picture 3" descr="A black and yellow logo&#10;&#10;Description automatically generated">
            <a:extLst>
              <a:ext uri="{FF2B5EF4-FFF2-40B4-BE49-F238E27FC236}">
                <a16:creationId xmlns:a16="http://schemas.microsoft.com/office/drawing/2014/main" id="{156DA192-4226-1903-C707-AD2DE8560E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557957"/>
            <a:ext cx="2340077" cy="1300043"/>
          </a:xfrm>
          <a:prstGeom prst="rect">
            <a:avLst/>
          </a:prstGeom>
        </p:spPr>
      </p:pic>
      <p:sp>
        <p:nvSpPr>
          <p:cNvPr id="5" name="Footer Placeholder 4">
            <a:extLst>
              <a:ext uri="{FF2B5EF4-FFF2-40B4-BE49-F238E27FC236}">
                <a16:creationId xmlns:a16="http://schemas.microsoft.com/office/drawing/2014/main" id="{B10F3E15-3304-704F-2A7D-986B93ECF181}"/>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42D9D66D-8A68-900E-B867-4658EDFCAFBF}"/>
              </a:ext>
            </a:extLst>
          </p:cNvPr>
          <p:cNvSpPr>
            <a:spLocks noGrp="1"/>
          </p:cNvSpPr>
          <p:nvPr>
            <p:ph type="sldNum" sz="quarter" idx="12"/>
          </p:nvPr>
        </p:nvSpPr>
        <p:spPr/>
        <p:txBody>
          <a:bodyPr/>
          <a:lstStyle/>
          <a:p>
            <a:fld id="{8E52267C-BE0D-4D67-9FF7-18C6D8685F4B}" type="slidenum">
              <a:rPr lang="en-GB" smtClean="0"/>
              <a:t>1</a:t>
            </a:fld>
            <a:endParaRPr lang="en-GB"/>
          </a:p>
        </p:txBody>
      </p:sp>
    </p:spTree>
    <p:extLst>
      <p:ext uri="{BB962C8B-B14F-4D97-AF65-F5344CB8AC3E}">
        <p14:creationId xmlns:p14="http://schemas.microsoft.com/office/powerpoint/2010/main" val="37635376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4" name="TextBox 3">
            <a:extLst>
              <a:ext uri="{FF2B5EF4-FFF2-40B4-BE49-F238E27FC236}">
                <a16:creationId xmlns:a16="http://schemas.microsoft.com/office/drawing/2014/main" id="{D58BEA23-8272-2B32-D99D-C7E397FAC455}"/>
              </a:ext>
            </a:extLst>
          </p:cNvPr>
          <p:cNvSpPr txBox="1"/>
          <p:nvPr/>
        </p:nvSpPr>
        <p:spPr>
          <a:xfrm>
            <a:off x="1179226" y="1594707"/>
            <a:ext cx="9833548" cy="1325563"/>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8000" b="1" kern="1200" dirty="0">
                <a:solidFill>
                  <a:schemeClr val="tx2"/>
                </a:solidFill>
                <a:latin typeface="+mj-lt"/>
                <a:ea typeface="+mj-ea"/>
                <a:cs typeface="+mj-cs"/>
              </a:rPr>
              <a:t>Task description</a:t>
            </a:r>
          </a:p>
        </p:txBody>
      </p:sp>
      <p:grpSp>
        <p:nvGrpSpPr>
          <p:cNvPr id="17" name="Group 16">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8" name="Freeform: Shape 17">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TextBox 7">
            <a:extLst>
              <a:ext uri="{FF2B5EF4-FFF2-40B4-BE49-F238E27FC236}">
                <a16:creationId xmlns:a16="http://schemas.microsoft.com/office/drawing/2014/main" id="{C5213A91-9855-B4A2-6D88-AC0B4F34A291}"/>
              </a:ext>
            </a:extLst>
          </p:cNvPr>
          <p:cNvSpPr txBox="1"/>
          <p:nvPr/>
        </p:nvSpPr>
        <p:spPr>
          <a:xfrm>
            <a:off x="0" y="3181820"/>
            <a:ext cx="10231938" cy="2457269"/>
          </a:xfrm>
          <a:prstGeom prst="rect">
            <a:avLst/>
          </a:prstGeom>
        </p:spPr>
        <p:txBody>
          <a:bodyPr vert="horz" lIns="91440" tIns="45720" rIns="91440" bIns="45720" rtlCol="0">
            <a:normAutofit fontScale="92500" lnSpcReduction="10000"/>
          </a:bodyPr>
          <a:lstStyle/>
          <a:p>
            <a:pPr>
              <a:lnSpc>
                <a:spcPct val="90000"/>
              </a:lnSpc>
              <a:spcAft>
                <a:spcPts val="600"/>
              </a:spcAft>
            </a:pPr>
            <a:r>
              <a:rPr lang="en-US" dirty="0">
                <a:solidFill>
                  <a:schemeClr val="tx2"/>
                </a:solidFill>
              </a:rPr>
              <a:t>Write a 2000-word report that examines the </a:t>
            </a:r>
            <a:r>
              <a:rPr lang="en-US" b="1" dirty="0">
                <a:solidFill>
                  <a:schemeClr val="tx2"/>
                </a:solidFill>
              </a:rPr>
              <a:t>current funding model </a:t>
            </a:r>
            <a:r>
              <a:rPr lang="en-US" dirty="0">
                <a:solidFill>
                  <a:schemeClr val="tx2"/>
                </a:solidFill>
              </a:rPr>
              <a:t>for the National Health Service (</a:t>
            </a:r>
            <a:r>
              <a:rPr lang="en-US" b="1" dirty="0">
                <a:solidFill>
                  <a:schemeClr val="tx2"/>
                </a:solidFill>
              </a:rPr>
              <a:t>NHS</a:t>
            </a:r>
            <a:r>
              <a:rPr lang="en-US" dirty="0">
                <a:solidFill>
                  <a:schemeClr val="tx2"/>
                </a:solidFill>
              </a:rPr>
              <a:t>) in the United Kingdom (UK).  </a:t>
            </a:r>
          </a:p>
          <a:p>
            <a:pPr indent="-228600">
              <a:lnSpc>
                <a:spcPct val="90000"/>
              </a:lnSpc>
              <a:spcAft>
                <a:spcPts val="600"/>
              </a:spcAft>
              <a:buFont typeface="Arial" panose="020B0604020202020204" pitchFamily="34" charset="0"/>
              <a:buChar char="•"/>
            </a:pPr>
            <a:endParaRPr lang="en-US" dirty="0">
              <a:solidFill>
                <a:schemeClr val="tx2"/>
              </a:solidFill>
            </a:endParaRPr>
          </a:p>
          <a:p>
            <a:pPr>
              <a:lnSpc>
                <a:spcPct val="90000"/>
              </a:lnSpc>
              <a:spcAft>
                <a:spcPts val="600"/>
              </a:spcAft>
            </a:pPr>
            <a:r>
              <a:rPr lang="en-US" dirty="0">
                <a:solidFill>
                  <a:schemeClr val="tx2"/>
                </a:solidFill>
              </a:rPr>
              <a:t>Consideration should be given to the following elements:</a:t>
            </a:r>
          </a:p>
          <a:p>
            <a:pPr indent="-228600">
              <a:lnSpc>
                <a:spcPct val="90000"/>
              </a:lnSpc>
              <a:spcAft>
                <a:spcPts val="600"/>
              </a:spcAft>
              <a:buFont typeface="Arial" panose="020B0604020202020204" pitchFamily="34" charset="0"/>
              <a:buChar char="•"/>
            </a:pPr>
            <a:endParaRPr lang="en-US" dirty="0">
              <a:solidFill>
                <a:schemeClr val="tx2"/>
              </a:solidFill>
            </a:endParaRPr>
          </a:p>
          <a:p>
            <a:pPr marL="342900" indent="-228600">
              <a:lnSpc>
                <a:spcPct val="90000"/>
              </a:lnSpc>
              <a:spcAft>
                <a:spcPts val="600"/>
              </a:spcAft>
              <a:buFont typeface="Arial" panose="020B0604020202020204" pitchFamily="34" charset="0"/>
              <a:buChar char="•"/>
            </a:pPr>
            <a:r>
              <a:rPr lang="en-US" dirty="0">
                <a:solidFill>
                  <a:schemeClr val="tx2"/>
                </a:solidFill>
              </a:rPr>
              <a:t>current socio-economic, political and demographic and epidemiological issues;   </a:t>
            </a:r>
          </a:p>
          <a:p>
            <a:pPr marL="342900" indent="-228600">
              <a:lnSpc>
                <a:spcPct val="90000"/>
              </a:lnSpc>
              <a:spcAft>
                <a:spcPts val="600"/>
              </a:spcAft>
              <a:buFont typeface="Arial" panose="020B0604020202020204" pitchFamily="34" charset="0"/>
              <a:buChar char="•"/>
            </a:pPr>
            <a:r>
              <a:rPr lang="en-US" dirty="0">
                <a:solidFill>
                  <a:schemeClr val="tx2"/>
                </a:solidFill>
              </a:rPr>
              <a:t>comparison with other countries’ healthcare funding models that provide Universal Health Coverage;</a:t>
            </a:r>
          </a:p>
          <a:p>
            <a:pPr marL="342900" indent="-228600">
              <a:lnSpc>
                <a:spcPct val="90000"/>
              </a:lnSpc>
              <a:spcAft>
                <a:spcPts val="600"/>
              </a:spcAft>
              <a:buFont typeface="Arial" panose="020B0604020202020204" pitchFamily="34" charset="0"/>
              <a:buChar char="•"/>
            </a:pPr>
            <a:r>
              <a:rPr lang="en-US" dirty="0">
                <a:solidFill>
                  <a:schemeClr val="tx2"/>
                </a:solidFill>
              </a:rPr>
              <a:t>recommendations should be made with regard to the future development of healthcare funding in the UK</a:t>
            </a:r>
          </a:p>
          <a:p>
            <a:pPr indent="-228600">
              <a:lnSpc>
                <a:spcPct val="90000"/>
              </a:lnSpc>
              <a:spcAft>
                <a:spcPts val="600"/>
              </a:spcAft>
              <a:buFont typeface="Arial" panose="020B0604020202020204" pitchFamily="34" charset="0"/>
              <a:buChar char="•"/>
            </a:pPr>
            <a:endParaRPr lang="en-US" dirty="0">
              <a:solidFill>
                <a:schemeClr val="tx2"/>
              </a:solidFill>
            </a:endParaRPr>
          </a:p>
        </p:txBody>
      </p:sp>
      <p:sp>
        <p:nvSpPr>
          <p:cNvPr id="5" name="Footer Placeholder 4">
            <a:extLst>
              <a:ext uri="{FF2B5EF4-FFF2-40B4-BE49-F238E27FC236}">
                <a16:creationId xmlns:a16="http://schemas.microsoft.com/office/drawing/2014/main" id="{53FE6AE3-2564-76B7-8797-B30427F41741}"/>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C706D64F-5234-AAAD-CC62-D12CB3E6090A}"/>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D703151F-EAFE-4F4E-926C-31BE0A0A96F7}" type="slidenum">
              <a:rPr lang="en-US" smtClean="0">
                <a:solidFill>
                  <a:schemeClr val="tx1">
                    <a:tint val="75000"/>
                  </a:schemeClr>
                </a:solidFill>
              </a:rPr>
              <a:pPr>
                <a:spcAft>
                  <a:spcPts val="600"/>
                </a:spcAft>
              </a:pPr>
              <a:t>2</a:t>
            </a:fld>
            <a:endParaRPr lang="en-US">
              <a:solidFill>
                <a:schemeClr val="tx1">
                  <a:tint val="75000"/>
                </a:schemeClr>
              </a:solidFill>
            </a:endParaRPr>
          </a:p>
        </p:txBody>
      </p:sp>
      <p:grpSp>
        <p:nvGrpSpPr>
          <p:cNvPr id="23" name="Group 22">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24" name="Freeform: Shape 23">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Picture 6" descr="A black and yellow logo&#10;&#10;Description automatically generated">
            <a:extLst>
              <a:ext uri="{FF2B5EF4-FFF2-40B4-BE49-F238E27FC236}">
                <a16:creationId xmlns:a16="http://schemas.microsoft.com/office/drawing/2014/main" id="{883CC2B4-CF82-403F-1048-D3B0522546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36901"/>
            <a:ext cx="1657978" cy="921099"/>
          </a:xfrm>
          <a:prstGeom prst="rect">
            <a:avLst/>
          </a:prstGeom>
        </p:spPr>
      </p:pic>
    </p:spTree>
    <p:extLst>
      <p:ext uri="{BB962C8B-B14F-4D97-AF65-F5344CB8AC3E}">
        <p14:creationId xmlns:p14="http://schemas.microsoft.com/office/powerpoint/2010/main" val="13236907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black and yellow logo&#10;&#10;Description automatically generated">
            <a:extLst>
              <a:ext uri="{FF2B5EF4-FFF2-40B4-BE49-F238E27FC236}">
                <a16:creationId xmlns:a16="http://schemas.microsoft.com/office/drawing/2014/main" id="{761CFAC4-554B-6924-232C-7108DF83B6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36901"/>
            <a:ext cx="1657978" cy="921099"/>
          </a:xfrm>
          <a:prstGeom prst="rect">
            <a:avLst/>
          </a:prstGeom>
        </p:spPr>
      </p:pic>
      <p:sp>
        <p:nvSpPr>
          <p:cNvPr id="4" name="Footer Placeholder 3">
            <a:extLst>
              <a:ext uri="{FF2B5EF4-FFF2-40B4-BE49-F238E27FC236}">
                <a16:creationId xmlns:a16="http://schemas.microsoft.com/office/drawing/2014/main" id="{655904CE-2622-1678-53ED-E54F97DACBCF}"/>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737C3AB1-86E0-CF0C-0867-6A185817A77F}"/>
              </a:ext>
            </a:extLst>
          </p:cNvPr>
          <p:cNvSpPr>
            <a:spLocks noGrp="1"/>
          </p:cNvSpPr>
          <p:nvPr>
            <p:ph type="sldNum" sz="quarter" idx="12"/>
          </p:nvPr>
        </p:nvSpPr>
        <p:spPr/>
        <p:txBody>
          <a:bodyPr/>
          <a:lstStyle/>
          <a:p>
            <a:fld id="{D703151F-EAFE-4F4E-926C-31BE0A0A96F7}" type="slidenum">
              <a:rPr lang="en-GB" smtClean="0"/>
              <a:t>3</a:t>
            </a:fld>
            <a:endParaRPr lang="en-GB"/>
          </a:p>
        </p:txBody>
      </p:sp>
      <p:graphicFrame>
        <p:nvGraphicFramePr>
          <p:cNvPr id="8" name="Content Placeholder 3">
            <a:extLst>
              <a:ext uri="{FF2B5EF4-FFF2-40B4-BE49-F238E27FC236}">
                <a16:creationId xmlns:a16="http://schemas.microsoft.com/office/drawing/2014/main" id="{245D6E9C-A89E-7D8E-0A89-1388F68F302C}"/>
              </a:ext>
            </a:extLst>
          </p:cNvPr>
          <p:cNvGraphicFramePr>
            <a:graphicFrameLocks noGrp="1"/>
          </p:cNvGraphicFramePr>
          <p:nvPr>
            <p:ph idx="1"/>
            <p:extLst>
              <p:ext uri="{D42A27DB-BD31-4B8C-83A1-F6EECF244321}">
                <p14:modId xmlns:p14="http://schemas.microsoft.com/office/powerpoint/2010/main" val="2366577706"/>
              </p:ext>
            </p:extLst>
          </p:nvPr>
        </p:nvGraphicFramePr>
        <p:xfrm>
          <a:off x="517131" y="126251"/>
          <a:ext cx="11157737" cy="5951525"/>
        </p:xfrm>
        <a:graphic>
          <a:graphicData uri="http://schemas.openxmlformats.org/drawingml/2006/table">
            <a:tbl>
              <a:tblPr firstRow="1" firstCol="1" bandRow="1">
                <a:tableStyleId>{F5AB1C69-6EDB-4FF4-983F-18BD219EF322}</a:tableStyleId>
              </a:tblPr>
              <a:tblGrid>
                <a:gridCol w="6880605">
                  <a:extLst>
                    <a:ext uri="{9D8B030D-6E8A-4147-A177-3AD203B41FA5}">
                      <a16:colId xmlns:a16="http://schemas.microsoft.com/office/drawing/2014/main" val="2902872147"/>
                    </a:ext>
                  </a:extLst>
                </a:gridCol>
                <a:gridCol w="1875499">
                  <a:extLst>
                    <a:ext uri="{9D8B030D-6E8A-4147-A177-3AD203B41FA5}">
                      <a16:colId xmlns:a16="http://schemas.microsoft.com/office/drawing/2014/main" val="2987005951"/>
                    </a:ext>
                  </a:extLst>
                </a:gridCol>
                <a:gridCol w="2401633">
                  <a:extLst>
                    <a:ext uri="{9D8B030D-6E8A-4147-A177-3AD203B41FA5}">
                      <a16:colId xmlns:a16="http://schemas.microsoft.com/office/drawing/2014/main" val="738128696"/>
                    </a:ext>
                  </a:extLst>
                </a:gridCol>
              </a:tblGrid>
              <a:tr h="770657">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effectLst/>
                        </a:rPr>
                        <a:t>SECTION NAME  (remember that in a report,  section names are given)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39627" marR="39627" marT="0" marB="0"/>
                </a:tc>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dirty="0">
                          <a:effectLst/>
                        </a:rPr>
                        <a:t>Included in word count?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9627" marR="39627" marT="0" marB="0"/>
                </a:tc>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dirty="0">
                          <a:effectLst/>
                        </a:rPr>
                        <a:t>Word count this section should be (approx.)</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9627" marR="39627" marT="0" marB="0"/>
                </a:tc>
                <a:extLst>
                  <a:ext uri="{0D108BD9-81ED-4DB2-BD59-A6C34878D82A}">
                    <a16:rowId xmlns:a16="http://schemas.microsoft.com/office/drawing/2014/main" val="3292416137"/>
                  </a:ext>
                </a:extLst>
              </a:tr>
              <a:tr h="364199">
                <a:tc>
                  <a:txBody>
                    <a:bodyPr/>
                    <a:lstStyle/>
                    <a:p>
                      <a:pPr>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TITLE PAGE</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a:txBody>
                    <a:bodyPr/>
                    <a:lstStyle/>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NO</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a:txBody>
                    <a:bodyPr/>
                    <a:lstStyle/>
                    <a:p>
                      <a:r>
                        <a:rPr lang="en-GB" dirty="0"/>
                        <a:t> --</a:t>
                      </a:r>
                    </a:p>
                  </a:txBody>
                  <a:tcPr marL="39627" marR="39627" marT="0" marB="0"/>
                </a:tc>
                <a:extLst>
                  <a:ext uri="{0D108BD9-81ED-4DB2-BD59-A6C34878D82A}">
                    <a16:rowId xmlns:a16="http://schemas.microsoft.com/office/drawing/2014/main" val="2609361484"/>
                  </a:ext>
                </a:extLst>
              </a:tr>
              <a:tr h="531794">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ABSTRACT </a:t>
                      </a:r>
                      <a:endParaRPr lang="en-GB" sz="1600" dirty="0">
                        <a:effectLst/>
                        <a:latin typeface="Calibri" pitchFamily="34" charset="0"/>
                      </a:endParaRPr>
                    </a:p>
                  </a:txBody>
                  <a:tcPr marL="39627" marR="39627" marT="0" marB="0"/>
                </a:tc>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NO  (aim for 100 words</a:t>
                      </a:r>
                      <a:r>
                        <a:rPr lang="en-GB" sz="1600" baseline="0" dirty="0">
                          <a:effectLst/>
                        </a:rPr>
                        <a:t>)</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a:txBody>
                    <a:bodyPr/>
                    <a:lstStyle/>
                    <a:p>
                      <a:r>
                        <a:rPr lang="en-GB" dirty="0"/>
                        <a:t>--</a:t>
                      </a:r>
                    </a:p>
                  </a:txBody>
                  <a:tcPr marL="39627" marR="39627" marT="0" marB="0"/>
                </a:tc>
                <a:extLst>
                  <a:ext uri="{0D108BD9-81ED-4DB2-BD59-A6C34878D82A}">
                    <a16:rowId xmlns:a16="http://schemas.microsoft.com/office/drawing/2014/main" val="2667424882"/>
                  </a:ext>
                </a:extLst>
              </a:tr>
              <a:tr h="628628">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TABLE of CONTENTS </a:t>
                      </a:r>
                    </a:p>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 </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NO</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a:txBody>
                    <a:bodyPr/>
                    <a:lstStyle/>
                    <a:p>
                      <a:r>
                        <a:rPr lang="en-GB" dirty="0"/>
                        <a:t>--</a:t>
                      </a:r>
                    </a:p>
                  </a:txBody>
                  <a:tcPr marL="39627" marR="39627" marT="0" marB="0"/>
                </a:tc>
                <a:extLst>
                  <a:ext uri="{0D108BD9-81ED-4DB2-BD59-A6C34878D82A}">
                    <a16:rowId xmlns:a16="http://schemas.microsoft.com/office/drawing/2014/main" val="2551458410"/>
                  </a:ext>
                </a:extLst>
              </a:tr>
              <a:tr h="628628">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LIST</a:t>
                      </a:r>
                      <a:r>
                        <a:rPr lang="en-GB" sz="1600" baseline="0" dirty="0">
                          <a:effectLst/>
                        </a:rPr>
                        <a:t> OF TABLES AND FIGURES</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NO</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a:txBody>
                    <a:bodyPr/>
                    <a:lstStyle/>
                    <a:p>
                      <a:r>
                        <a:rPr lang="en-GB" dirty="0"/>
                        <a:t>--</a:t>
                      </a:r>
                    </a:p>
                  </a:txBody>
                  <a:tcPr marL="39627" marR="39627" marT="0" marB="0"/>
                </a:tc>
                <a:extLst>
                  <a:ext uri="{0D108BD9-81ED-4DB2-BD59-A6C34878D82A}">
                    <a16:rowId xmlns:a16="http://schemas.microsoft.com/office/drawing/2014/main" val="10004"/>
                  </a:ext>
                </a:extLst>
              </a:tr>
              <a:tr h="628628">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INTRODUCTION</a:t>
                      </a:r>
                    </a:p>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 </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YES</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a:txBody>
                    <a:bodyPr/>
                    <a:lstStyle/>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a:effectLst/>
                        </a:rPr>
                        <a:t>200 – 300 words</a:t>
                      </a:r>
                    </a:p>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a:effectLst/>
                        </a:rPr>
                        <a:t> (10% - 15%)</a:t>
                      </a:r>
                      <a:endParaRPr lang="en-GB"/>
                    </a:p>
                  </a:txBody>
                  <a:tcPr marL="39627" marR="39627" marT="0" marB="0"/>
                </a:tc>
                <a:extLst>
                  <a:ext uri="{0D108BD9-81ED-4DB2-BD59-A6C34878D82A}">
                    <a16:rowId xmlns:a16="http://schemas.microsoft.com/office/drawing/2014/main" val="3754917155"/>
                  </a:ext>
                </a:extLst>
              </a:tr>
              <a:tr h="664658">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MAIN</a:t>
                      </a:r>
                      <a:r>
                        <a:rPr lang="en-GB" sz="1600" baseline="0" dirty="0">
                          <a:effectLst/>
                        </a:rPr>
                        <a:t> BODY (SUBTITLES DEPEND ON INDIVIDUAL CHOICE)</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YES</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a:txBody>
                    <a:bodyPr/>
                    <a:lstStyle/>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a:effectLst/>
                        </a:rPr>
                        <a:t>1400 – 1600 words</a:t>
                      </a:r>
                    </a:p>
                    <a:p>
                      <a:pPr algn="just">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a:effectLst/>
                          <a:latin typeface="Calibri" panose="020F0502020204030204" pitchFamily="34" charset="0"/>
                          <a:ea typeface="Calibri" panose="020F0502020204030204" pitchFamily="34" charset="0"/>
                          <a:cs typeface="Times New Roman" panose="02020603050405020304" pitchFamily="18" charset="0"/>
                        </a:rPr>
                        <a:t>(70% - 80%)</a:t>
                      </a:r>
                      <a:endParaRPr lang="en-GB"/>
                    </a:p>
                  </a:txBody>
                  <a:tcPr marL="39627" marR="39627" marT="0" marB="0"/>
                </a:tc>
                <a:extLst>
                  <a:ext uri="{0D108BD9-81ED-4DB2-BD59-A6C34878D82A}">
                    <a16:rowId xmlns:a16="http://schemas.microsoft.com/office/drawing/2014/main" val="971662986"/>
                  </a:ext>
                </a:extLst>
              </a:tr>
              <a:tr h="597631">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CONCLUSION</a:t>
                      </a:r>
                      <a:r>
                        <a:rPr lang="en-GB" sz="1600" baseline="0" dirty="0">
                          <a:effectLst/>
                        </a:rPr>
                        <a:t> AND RECOMMENDATIONS</a:t>
                      </a:r>
                      <a:endParaRPr lang="en-GB" sz="1600" dirty="0">
                        <a:effectLst/>
                      </a:endParaRPr>
                    </a:p>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YES</a:t>
                      </a:r>
                    </a:p>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baseline="0" dirty="0">
                          <a:effectLst/>
                        </a:rPr>
                        <a:t>200 – 220 words</a:t>
                      </a:r>
                    </a:p>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baseline="0" dirty="0">
                          <a:effectLst/>
                        </a:rPr>
                        <a:t>(10% – 11%)</a:t>
                      </a:r>
                      <a:endParaRPr lang="en-GB" dirty="0"/>
                    </a:p>
                  </a:txBody>
                  <a:tcPr marL="39627" marR="39627" marT="0" marB="0"/>
                </a:tc>
                <a:extLst>
                  <a:ext uri="{0D108BD9-81ED-4DB2-BD59-A6C34878D82A}">
                    <a16:rowId xmlns:a16="http://schemas.microsoft.com/office/drawing/2014/main" val="3252752652"/>
                  </a:ext>
                </a:extLst>
              </a:tr>
              <a:tr h="561039">
                <a:tc>
                  <a:txBody>
                    <a:bodyPr/>
                    <a:lstStyle/>
                    <a:p>
                      <a:pPr algn="l">
                        <a:lnSpc>
                          <a:spcPct val="115000"/>
                        </a:lnSpc>
                        <a:spcAft>
                          <a:spcPts val="0"/>
                        </a:spcAft>
                        <a:tabLst>
                          <a:tab pos="4572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APPENDICES</a:t>
                      </a:r>
                    </a:p>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 </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NO </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a:txBody>
                    <a:bodyPr/>
                    <a:lstStyle/>
                    <a:p>
                      <a:r>
                        <a:rPr lang="en-GB" dirty="0"/>
                        <a:t>--</a:t>
                      </a:r>
                    </a:p>
                  </a:txBody>
                  <a:tcPr marL="39627" marR="39627" marT="0" marB="0"/>
                </a:tc>
                <a:extLst>
                  <a:ext uri="{0D108BD9-81ED-4DB2-BD59-A6C34878D82A}">
                    <a16:rowId xmlns:a16="http://schemas.microsoft.com/office/drawing/2014/main" val="1270780123"/>
                  </a:ext>
                </a:extLst>
              </a:tr>
              <a:tr h="561039">
                <a:tc>
                  <a:txBody>
                    <a:bodyPr/>
                    <a:lstStyle/>
                    <a:p>
                      <a:pPr algn="l">
                        <a:lnSpc>
                          <a:spcPct val="115000"/>
                        </a:lnSpc>
                        <a:spcAft>
                          <a:spcPts val="0"/>
                        </a:spcAft>
                        <a:tabLst>
                          <a:tab pos="4572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REFERENCES</a:t>
                      </a:r>
                    </a:p>
                  </a:txBody>
                  <a:tcPr marL="39627" marR="39627" marT="0" marB="0"/>
                </a:tc>
                <a:tc>
                  <a:txBody>
                    <a:bodyPr/>
                    <a:lstStyle/>
                    <a:p>
                      <a:pPr algn="l">
                        <a:lnSpc>
                          <a:spcPct val="115000"/>
                        </a:lnSpc>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600" dirty="0">
                          <a:effectLst/>
                        </a:rPr>
                        <a:t>NO</a:t>
                      </a:r>
                      <a:endParaRPr lang="en-GB" sz="1600" dirty="0">
                        <a:effectLst/>
                        <a:latin typeface="Calibri" pitchFamily="34" charset="0"/>
                        <a:ea typeface="Calibri" panose="020F0502020204030204" pitchFamily="34" charset="0"/>
                        <a:cs typeface="Times New Roman" panose="02020603050405020304" pitchFamily="18" charset="0"/>
                      </a:endParaRPr>
                    </a:p>
                  </a:txBody>
                  <a:tcPr marL="39627" marR="39627" marT="0" marB="0"/>
                </a:tc>
                <a:tc>
                  <a:txBody>
                    <a:bodyPr/>
                    <a:lstStyle/>
                    <a:p>
                      <a:r>
                        <a:rPr lang="en-GB" dirty="0"/>
                        <a:t>--</a:t>
                      </a:r>
                    </a:p>
                  </a:txBody>
                  <a:tcPr marL="39627" marR="39627" marT="0" marB="0"/>
                </a:tc>
                <a:extLst>
                  <a:ext uri="{0D108BD9-81ED-4DB2-BD59-A6C34878D82A}">
                    <a16:rowId xmlns:a16="http://schemas.microsoft.com/office/drawing/2014/main" val="3271297070"/>
                  </a:ext>
                </a:extLst>
              </a:tr>
            </a:tbl>
          </a:graphicData>
        </a:graphic>
      </p:graphicFrame>
    </p:spTree>
    <p:extLst>
      <p:ext uri="{BB962C8B-B14F-4D97-AF65-F5344CB8AC3E}">
        <p14:creationId xmlns:p14="http://schemas.microsoft.com/office/powerpoint/2010/main" val="10174044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7" name="Group 26">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6" name="Freeform: Shape 15">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3E92A8B-3242-4311-51A3-8418468BA495}"/>
              </a:ext>
            </a:extLst>
          </p:cNvPr>
          <p:cNvSpPr>
            <a:spLocks noGrp="1"/>
          </p:cNvSpPr>
          <p:nvPr>
            <p:ph type="title"/>
          </p:nvPr>
        </p:nvSpPr>
        <p:spPr>
          <a:xfrm>
            <a:off x="804672" y="2053641"/>
            <a:ext cx="3669161" cy="2760098"/>
          </a:xfrm>
        </p:spPr>
        <p:txBody>
          <a:bodyPr>
            <a:normAutofit/>
          </a:bodyPr>
          <a:lstStyle/>
          <a:p>
            <a:r>
              <a:rPr lang="en-GB" sz="4000">
                <a:solidFill>
                  <a:schemeClr val="tx2"/>
                </a:solidFill>
              </a:rPr>
              <a:t>Title of the written report</a:t>
            </a:r>
          </a:p>
        </p:txBody>
      </p:sp>
      <p:sp>
        <p:nvSpPr>
          <p:cNvPr id="3" name="Content Placeholder 2">
            <a:extLst>
              <a:ext uri="{FF2B5EF4-FFF2-40B4-BE49-F238E27FC236}">
                <a16:creationId xmlns:a16="http://schemas.microsoft.com/office/drawing/2014/main" id="{25AFE6BC-A913-237B-34DC-8E16CD5DC3B9}"/>
              </a:ext>
            </a:extLst>
          </p:cNvPr>
          <p:cNvSpPr>
            <a:spLocks noGrp="1"/>
          </p:cNvSpPr>
          <p:nvPr>
            <p:ph idx="1"/>
          </p:nvPr>
        </p:nvSpPr>
        <p:spPr>
          <a:xfrm>
            <a:off x="5517475" y="801866"/>
            <a:ext cx="6674219" cy="5230634"/>
          </a:xfrm>
          <a:noFill/>
          <a:ln>
            <a:noFill/>
          </a:ln>
        </p:spPr>
        <p:txBody>
          <a:bodyPr anchor="ctr">
            <a:normAutofit/>
          </a:bodyPr>
          <a:lstStyle/>
          <a:p>
            <a:r>
              <a:rPr lang="en-GB" sz="2400" b="1" dirty="0">
                <a:solidFill>
                  <a:schemeClr val="tx2"/>
                </a:solidFill>
              </a:rPr>
              <a:t>Not</a:t>
            </a:r>
            <a:r>
              <a:rPr lang="en-GB" sz="2400" dirty="0">
                <a:solidFill>
                  <a:schemeClr val="tx2"/>
                </a:solidFill>
              </a:rPr>
              <a:t> included in the overall word count.</a:t>
            </a:r>
          </a:p>
          <a:p>
            <a:r>
              <a:rPr lang="en-GB" sz="2400" dirty="0">
                <a:solidFill>
                  <a:schemeClr val="tx2"/>
                </a:solidFill>
              </a:rPr>
              <a:t>1.5 or double line spacing.     </a:t>
            </a:r>
          </a:p>
          <a:p>
            <a:r>
              <a:rPr lang="en-GB" sz="2400" dirty="0">
                <a:solidFill>
                  <a:schemeClr val="tx2"/>
                </a:solidFill>
              </a:rPr>
              <a:t>12-point font size Times New Roman (recommended)</a:t>
            </a:r>
          </a:p>
          <a:p>
            <a:r>
              <a:rPr lang="en-GB" sz="2400" dirty="0">
                <a:solidFill>
                  <a:schemeClr val="tx2"/>
                </a:solidFill>
              </a:rPr>
              <a:t>No pictures/use of different type face, keep it simple.  </a:t>
            </a:r>
          </a:p>
          <a:p>
            <a:r>
              <a:rPr lang="en-GB" sz="2400" dirty="0">
                <a:solidFill>
                  <a:schemeClr val="tx2"/>
                </a:solidFill>
              </a:rPr>
              <a:t>Title page includes: </a:t>
            </a:r>
          </a:p>
          <a:p>
            <a:pPr marL="0" indent="0">
              <a:buNone/>
            </a:pPr>
            <a:endParaRPr lang="en-GB" sz="2400" dirty="0">
              <a:solidFill>
                <a:schemeClr val="tx2"/>
              </a:solidFill>
            </a:endParaRPr>
          </a:p>
          <a:p>
            <a:pPr lvl="1"/>
            <a:r>
              <a:rPr lang="en-GB" dirty="0">
                <a:solidFill>
                  <a:schemeClr val="tx2"/>
                </a:solidFill>
              </a:rPr>
              <a:t>Title</a:t>
            </a:r>
          </a:p>
          <a:p>
            <a:pPr lvl="1"/>
            <a:r>
              <a:rPr lang="en-GB" dirty="0">
                <a:solidFill>
                  <a:schemeClr val="tx2"/>
                </a:solidFill>
              </a:rPr>
              <a:t>Student name</a:t>
            </a:r>
          </a:p>
          <a:p>
            <a:pPr lvl="1"/>
            <a:r>
              <a:rPr lang="en-GB" dirty="0">
                <a:solidFill>
                  <a:schemeClr val="tx2"/>
                </a:solidFill>
              </a:rPr>
              <a:t>Student number</a:t>
            </a:r>
          </a:p>
          <a:p>
            <a:pPr lvl="1"/>
            <a:r>
              <a:rPr lang="en-GB" dirty="0">
                <a:solidFill>
                  <a:schemeClr val="tx2"/>
                </a:solidFill>
              </a:rPr>
              <a:t>Lecturer name</a:t>
            </a:r>
          </a:p>
          <a:p>
            <a:pPr marL="0" indent="0">
              <a:buNone/>
            </a:pPr>
            <a:endParaRPr lang="en-GB" sz="2400" dirty="0">
              <a:solidFill>
                <a:schemeClr val="tx2"/>
              </a:solidFill>
            </a:endParaRPr>
          </a:p>
        </p:txBody>
      </p:sp>
      <p:sp>
        <p:nvSpPr>
          <p:cNvPr id="4" name="Footer Placeholder 3">
            <a:extLst>
              <a:ext uri="{FF2B5EF4-FFF2-40B4-BE49-F238E27FC236}">
                <a16:creationId xmlns:a16="http://schemas.microsoft.com/office/drawing/2014/main" id="{A8B774ED-47D0-3F7C-8753-D72F07F985E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5" name="Slide Number Placeholder 4">
            <a:extLst>
              <a:ext uri="{FF2B5EF4-FFF2-40B4-BE49-F238E27FC236}">
                <a16:creationId xmlns:a16="http://schemas.microsoft.com/office/drawing/2014/main" id="{7DEEFDB8-DA37-1F34-324F-848ED557FADA}"/>
              </a:ext>
            </a:extLst>
          </p:cNvPr>
          <p:cNvSpPr>
            <a:spLocks noGrp="1"/>
          </p:cNvSpPr>
          <p:nvPr>
            <p:ph type="sldNum" sz="quarter" idx="12"/>
          </p:nvPr>
        </p:nvSpPr>
        <p:spPr>
          <a:xfrm>
            <a:off x="8610600" y="6356350"/>
            <a:ext cx="2743200" cy="365125"/>
          </a:xfrm>
        </p:spPr>
        <p:txBody>
          <a:bodyPr>
            <a:normAutofit/>
          </a:bodyPr>
          <a:lstStyle/>
          <a:p>
            <a:pPr>
              <a:spcAft>
                <a:spcPts val="600"/>
              </a:spcAft>
            </a:pPr>
            <a:fld id="{D703151F-EAFE-4F4E-926C-31BE0A0A96F7}" type="slidenum">
              <a:rPr lang="en-GB" smtClean="0"/>
              <a:pPr>
                <a:spcAft>
                  <a:spcPts val="600"/>
                </a:spcAft>
              </a:pPr>
              <a:t>4</a:t>
            </a:fld>
            <a:endParaRPr lang="en-GB"/>
          </a:p>
        </p:txBody>
      </p:sp>
      <p:pic>
        <p:nvPicPr>
          <p:cNvPr id="6" name="Picture 5" descr="A black and yellow logo&#10;&#10;Description automatically generated">
            <a:extLst>
              <a:ext uri="{FF2B5EF4-FFF2-40B4-BE49-F238E27FC236}">
                <a16:creationId xmlns:a16="http://schemas.microsoft.com/office/drawing/2014/main" id="{6800DCD3-B696-6FE9-F1DF-B72CE02CA18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081731"/>
            <a:ext cx="1397284" cy="776269"/>
          </a:xfrm>
          <a:prstGeom prst="rect">
            <a:avLst/>
          </a:prstGeom>
        </p:spPr>
      </p:pic>
    </p:spTree>
    <p:extLst>
      <p:ext uri="{BB962C8B-B14F-4D97-AF65-F5344CB8AC3E}">
        <p14:creationId xmlns:p14="http://schemas.microsoft.com/office/powerpoint/2010/main" val="27475657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AD79B9-7E23-A7CD-4138-DA451169639F}"/>
              </a:ext>
            </a:extLst>
          </p:cNvPr>
          <p:cNvSpPr>
            <a:spLocks noGrp="1"/>
          </p:cNvSpPr>
          <p:nvPr>
            <p:ph type="title"/>
          </p:nvPr>
        </p:nvSpPr>
        <p:spPr>
          <a:xfrm>
            <a:off x="838200" y="365125"/>
            <a:ext cx="10515600" cy="1325563"/>
          </a:xfrm>
        </p:spPr>
        <p:txBody>
          <a:bodyPr>
            <a:normAutofit/>
          </a:bodyPr>
          <a:lstStyle/>
          <a:p>
            <a:r>
              <a:rPr lang="en-GB" sz="5400"/>
              <a:t>Abstract</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E9D8409-57BD-260F-DF97-19DC4186E7C0}"/>
              </a:ext>
            </a:extLst>
          </p:cNvPr>
          <p:cNvSpPr>
            <a:spLocks noGrp="1"/>
          </p:cNvSpPr>
          <p:nvPr>
            <p:ph idx="1"/>
          </p:nvPr>
        </p:nvSpPr>
        <p:spPr>
          <a:xfrm>
            <a:off x="320399" y="1782263"/>
            <a:ext cx="11548154" cy="4251960"/>
          </a:xfrm>
        </p:spPr>
        <p:txBody>
          <a:bodyPr>
            <a:normAutofit fontScale="92500" lnSpcReduction="10000"/>
          </a:bodyPr>
          <a:lstStyle/>
          <a:p>
            <a:pPr marL="0" indent="0">
              <a:buNone/>
            </a:pPr>
            <a:r>
              <a:rPr lang="en-GB" sz="1800" dirty="0"/>
              <a:t>Indicates </a:t>
            </a:r>
            <a:r>
              <a:rPr lang="en-GB" sz="1800" b="1" dirty="0"/>
              <a:t>briefly</a:t>
            </a:r>
            <a:r>
              <a:rPr lang="en-GB" sz="1800" dirty="0"/>
              <a:t> and </a:t>
            </a:r>
            <a:r>
              <a:rPr lang="en-GB" sz="1800" b="1" dirty="0"/>
              <a:t>concisely</a:t>
            </a:r>
            <a:r>
              <a:rPr lang="en-GB" sz="1800" dirty="0"/>
              <a:t> to potential readers: </a:t>
            </a:r>
          </a:p>
          <a:p>
            <a:r>
              <a:rPr lang="en-GB" sz="1800" dirty="0"/>
              <a:t>what the report is &amp; its value; </a:t>
            </a:r>
          </a:p>
          <a:p>
            <a:r>
              <a:rPr lang="en-GB" sz="1800" dirty="0"/>
              <a:t>a summary of the project, including: rationale, scope; </a:t>
            </a:r>
          </a:p>
          <a:p>
            <a:r>
              <a:rPr lang="en-GB" sz="1800" dirty="0"/>
              <a:t>what it is and how it does it (methodology/methods); </a:t>
            </a:r>
          </a:p>
          <a:p>
            <a:r>
              <a:rPr lang="en-GB" sz="1800" dirty="0"/>
              <a:t>main findings; </a:t>
            </a:r>
          </a:p>
          <a:p>
            <a:r>
              <a:rPr lang="en-GB" sz="1800" dirty="0"/>
              <a:t>conclusions and recommendations.  </a:t>
            </a:r>
          </a:p>
          <a:p>
            <a:r>
              <a:rPr lang="en-GB" sz="1800" dirty="0"/>
              <a:t>Restrict this to </a:t>
            </a:r>
            <a:r>
              <a:rPr lang="en-GB" sz="1800" b="1" dirty="0"/>
              <a:t>one paragraph</a:t>
            </a:r>
            <a:r>
              <a:rPr lang="en-GB" sz="1800" dirty="0"/>
              <a:t>.  </a:t>
            </a:r>
          </a:p>
          <a:p>
            <a:r>
              <a:rPr lang="en-GB" sz="1800" dirty="0"/>
              <a:t>Omit details/examples (no references).   </a:t>
            </a:r>
          </a:p>
          <a:p>
            <a:pPr marL="0" indent="0">
              <a:buNone/>
            </a:pPr>
            <a:r>
              <a:rPr lang="en-GB" sz="1800" dirty="0"/>
              <a:t>Example:</a:t>
            </a:r>
          </a:p>
          <a:p>
            <a:pPr marL="0" indent="0">
              <a:lnSpc>
                <a:spcPct val="110000"/>
              </a:lnSpc>
              <a:buNone/>
            </a:pPr>
            <a:r>
              <a:rPr lang="en-GB" sz="1800" i="1" dirty="0"/>
              <a:t>This report examines systems of funding of health care in the UK compared to those similar countries.  Drawing on relevant published documentation, the report considers how socio-economic, political and demographic and epidemiological factors impact on the funding of healthcare etc. etc.  The report found that there are a number of viable options that could be used to finance healthcare, but that none has been so far demonstrated etc. etc.     </a:t>
            </a:r>
          </a:p>
          <a:p>
            <a:pPr marL="0" indent="0">
              <a:buNone/>
            </a:pPr>
            <a:endParaRPr lang="en-GB" sz="1800" dirty="0"/>
          </a:p>
        </p:txBody>
      </p:sp>
      <p:sp>
        <p:nvSpPr>
          <p:cNvPr id="4" name="Footer Placeholder 3">
            <a:extLst>
              <a:ext uri="{FF2B5EF4-FFF2-40B4-BE49-F238E27FC236}">
                <a16:creationId xmlns:a16="http://schemas.microsoft.com/office/drawing/2014/main" id="{9A9E685D-A4ED-C04A-B445-0BB1F63B190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5" name="Slide Number Placeholder 4">
            <a:extLst>
              <a:ext uri="{FF2B5EF4-FFF2-40B4-BE49-F238E27FC236}">
                <a16:creationId xmlns:a16="http://schemas.microsoft.com/office/drawing/2014/main" id="{B1E81723-13A7-EAE7-EAB9-5103DC89BC86}"/>
              </a:ext>
            </a:extLst>
          </p:cNvPr>
          <p:cNvSpPr>
            <a:spLocks noGrp="1"/>
          </p:cNvSpPr>
          <p:nvPr>
            <p:ph type="sldNum" sz="quarter" idx="12"/>
          </p:nvPr>
        </p:nvSpPr>
        <p:spPr>
          <a:xfrm>
            <a:off x="8610600" y="6356350"/>
            <a:ext cx="2743200" cy="365125"/>
          </a:xfrm>
        </p:spPr>
        <p:txBody>
          <a:bodyPr>
            <a:normAutofit/>
          </a:bodyPr>
          <a:lstStyle/>
          <a:p>
            <a:pPr>
              <a:spcAft>
                <a:spcPts val="600"/>
              </a:spcAft>
            </a:pPr>
            <a:fld id="{D703151F-EAFE-4F4E-926C-31BE0A0A96F7}" type="slidenum">
              <a:rPr lang="en-GB" smtClean="0"/>
              <a:pPr>
                <a:spcAft>
                  <a:spcPts val="600"/>
                </a:spcAft>
              </a:pPr>
              <a:t>5</a:t>
            </a:fld>
            <a:endParaRPr lang="en-GB"/>
          </a:p>
        </p:txBody>
      </p:sp>
      <p:pic>
        <p:nvPicPr>
          <p:cNvPr id="6" name="Picture 5" descr="A black and yellow logo&#10;&#10;Description automatically generated">
            <a:extLst>
              <a:ext uri="{FF2B5EF4-FFF2-40B4-BE49-F238E27FC236}">
                <a16:creationId xmlns:a16="http://schemas.microsoft.com/office/drawing/2014/main" id="{DDA4015D-3E51-C25B-4744-F46E900338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081731"/>
            <a:ext cx="1397284" cy="776269"/>
          </a:xfrm>
          <a:prstGeom prst="rect">
            <a:avLst/>
          </a:prstGeom>
        </p:spPr>
      </p:pic>
    </p:spTree>
    <p:extLst>
      <p:ext uri="{BB962C8B-B14F-4D97-AF65-F5344CB8AC3E}">
        <p14:creationId xmlns:p14="http://schemas.microsoft.com/office/powerpoint/2010/main" val="27558152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53728B75-D7D4-ADAE-1C29-F419B9C7D265}"/>
              </a:ext>
            </a:extLst>
          </p:cNvPr>
          <p:cNvSpPr>
            <a:spLocks noGrp="1"/>
          </p:cNvSpPr>
          <p:nvPr>
            <p:ph type="title"/>
          </p:nvPr>
        </p:nvSpPr>
        <p:spPr>
          <a:xfrm>
            <a:off x="1179226" y="1280679"/>
            <a:ext cx="9833548" cy="1325563"/>
          </a:xfrm>
        </p:spPr>
        <p:txBody>
          <a:bodyPr anchor="b">
            <a:normAutofit/>
          </a:bodyPr>
          <a:lstStyle/>
          <a:p>
            <a:pPr algn="ctr"/>
            <a:r>
              <a:rPr lang="en-GB" sz="6600" b="1" dirty="0">
                <a:solidFill>
                  <a:schemeClr val="tx2"/>
                </a:solidFill>
              </a:rPr>
              <a:t>Table of Content</a:t>
            </a:r>
          </a:p>
        </p:txBody>
      </p:sp>
      <p:grpSp>
        <p:nvGrpSpPr>
          <p:cNvPr id="15" name="Group 14">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6" name="Freeform: Shape 15">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862F96FC-1311-CA3F-16F1-69DC3994F460}"/>
              </a:ext>
            </a:extLst>
          </p:cNvPr>
          <p:cNvSpPr>
            <a:spLocks noGrp="1"/>
          </p:cNvSpPr>
          <p:nvPr>
            <p:ph idx="1"/>
          </p:nvPr>
        </p:nvSpPr>
        <p:spPr>
          <a:xfrm>
            <a:off x="1179226" y="2890979"/>
            <a:ext cx="9833548" cy="2693976"/>
          </a:xfrm>
        </p:spPr>
        <p:txBody>
          <a:bodyPr>
            <a:normAutofit/>
          </a:bodyPr>
          <a:lstStyle/>
          <a:p>
            <a:r>
              <a:rPr lang="en-GB" dirty="0">
                <a:solidFill>
                  <a:schemeClr val="tx2"/>
                </a:solidFill>
              </a:rPr>
              <a:t>Not included in the overall word count.  </a:t>
            </a:r>
          </a:p>
          <a:p>
            <a:r>
              <a:rPr lang="en-GB" dirty="0">
                <a:solidFill>
                  <a:schemeClr val="tx2"/>
                </a:solidFill>
              </a:rPr>
              <a:t>Lists the main sections of the report and the page on which each begins (including any appendices). </a:t>
            </a:r>
          </a:p>
          <a:p>
            <a:pPr marL="0" indent="0">
              <a:buNone/>
            </a:pPr>
            <a:endParaRPr lang="en-GB" sz="3600" dirty="0">
              <a:solidFill>
                <a:schemeClr val="tx2"/>
              </a:solidFill>
            </a:endParaRPr>
          </a:p>
        </p:txBody>
      </p:sp>
      <p:grpSp>
        <p:nvGrpSpPr>
          <p:cNvPr id="21" name="Group 20">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2" name="Freeform: Shape 21">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Footer Placeholder 3">
            <a:extLst>
              <a:ext uri="{FF2B5EF4-FFF2-40B4-BE49-F238E27FC236}">
                <a16:creationId xmlns:a16="http://schemas.microsoft.com/office/drawing/2014/main" id="{1F0273E5-E9CF-53F1-61D0-2692F7DCA56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5" name="Slide Number Placeholder 4">
            <a:extLst>
              <a:ext uri="{FF2B5EF4-FFF2-40B4-BE49-F238E27FC236}">
                <a16:creationId xmlns:a16="http://schemas.microsoft.com/office/drawing/2014/main" id="{D904B60E-F24E-EC26-180F-580289C637AD}"/>
              </a:ext>
            </a:extLst>
          </p:cNvPr>
          <p:cNvSpPr>
            <a:spLocks noGrp="1"/>
          </p:cNvSpPr>
          <p:nvPr>
            <p:ph type="sldNum" sz="quarter" idx="12"/>
          </p:nvPr>
        </p:nvSpPr>
        <p:spPr>
          <a:xfrm>
            <a:off x="8610600" y="6356350"/>
            <a:ext cx="2743200" cy="365125"/>
          </a:xfrm>
        </p:spPr>
        <p:txBody>
          <a:bodyPr>
            <a:normAutofit/>
          </a:bodyPr>
          <a:lstStyle/>
          <a:p>
            <a:pPr>
              <a:spcAft>
                <a:spcPts val="600"/>
              </a:spcAft>
            </a:pPr>
            <a:fld id="{D703151F-EAFE-4F4E-926C-31BE0A0A96F7}" type="slidenum">
              <a:rPr lang="en-GB" smtClean="0"/>
              <a:pPr>
                <a:spcAft>
                  <a:spcPts val="600"/>
                </a:spcAft>
              </a:pPr>
              <a:t>6</a:t>
            </a:fld>
            <a:endParaRPr lang="en-GB"/>
          </a:p>
        </p:txBody>
      </p:sp>
      <p:pic>
        <p:nvPicPr>
          <p:cNvPr id="6" name="Picture 5" descr="A black and yellow logo&#10;&#10;Description automatically generated">
            <a:extLst>
              <a:ext uri="{FF2B5EF4-FFF2-40B4-BE49-F238E27FC236}">
                <a16:creationId xmlns:a16="http://schemas.microsoft.com/office/drawing/2014/main" id="{3F1804C5-72F1-22E0-44A0-6B10F55F2C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081731"/>
            <a:ext cx="1397284" cy="776269"/>
          </a:xfrm>
          <a:prstGeom prst="rect">
            <a:avLst/>
          </a:prstGeom>
        </p:spPr>
      </p:pic>
    </p:spTree>
    <p:extLst>
      <p:ext uri="{BB962C8B-B14F-4D97-AF65-F5344CB8AC3E}">
        <p14:creationId xmlns:p14="http://schemas.microsoft.com/office/powerpoint/2010/main" val="13729731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4DFD6E14-7F56-0D33-BE0D-3D3185D0A2DE}"/>
              </a:ext>
            </a:extLst>
          </p:cNvPr>
          <p:cNvSpPr>
            <a:spLocks noGrp="1"/>
          </p:cNvSpPr>
          <p:nvPr>
            <p:ph type="title"/>
          </p:nvPr>
        </p:nvSpPr>
        <p:spPr>
          <a:xfrm>
            <a:off x="1179226" y="1594707"/>
            <a:ext cx="9833548" cy="1325563"/>
          </a:xfrm>
        </p:spPr>
        <p:txBody>
          <a:bodyPr anchor="b">
            <a:normAutofit/>
          </a:bodyPr>
          <a:lstStyle/>
          <a:p>
            <a:pPr algn="ctr"/>
            <a:r>
              <a:rPr lang="en-GB" sz="6600" b="1" dirty="0">
                <a:solidFill>
                  <a:schemeClr val="tx2"/>
                </a:solidFill>
              </a:rPr>
              <a:t>List of tables and figures</a:t>
            </a:r>
          </a:p>
        </p:txBody>
      </p:sp>
      <p:grpSp>
        <p:nvGrpSpPr>
          <p:cNvPr id="15" name="Group 14">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6" name="Freeform: Shape 15">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523A6FAD-8780-45D8-27C1-6B4CA6172D06}"/>
              </a:ext>
            </a:extLst>
          </p:cNvPr>
          <p:cNvSpPr>
            <a:spLocks noGrp="1"/>
          </p:cNvSpPr>
          <p:nvPr>
            <p:ph idx="1"/>
          </p:nvPr>
        </p:nvSpPr>
        <p:spPr>
          <a:xfrm>
            <a:off x="1179226" y="3329677"/>
            <a:ext cx="9833548" cy="2457269"/>
          </a:xfrm>
        </p:spPr>
        <p:txBody>
          <a:bodyPr>
            <a:normAutofit/>
          </a:bodyPr>
          <a:lstStyle/>
          <a:p>
            <a:r>
              <a:rPr lang="en-GB" sz="2400" dirty="0">
                <a:solidFill>
                  <a:schemeClr val="tx2"/>
                </a:solidFill>
              </a:rPr>
              <a:t>Lists the tables, figures, charts, maps etc. that feature in the main body of the report, giving the page number for each</a:t>
            </a:r>
          </a:p>
          <a:p>
            <a:pPr marL="0" indent="0">
              <a:buNone/>
            </a:pPr>
            <a:endParaRPr lang="en-GB" sz="1800" dirty="0">
              <a:solidFill>
                <a:schemeClr val="tx2"/>
              </a:solidFill>
            </a:endParaRPr>
          </a:p>
        </p:txBody>
      </p:sp>
      <p:sp>
        <p:nvSpPr>
          <p:cNvPr id="4" name="Footer Placeholder 3">
            <a:extLst>
              <a:ext uri="{FF2B5EF4-FFF2-40B4-BE49-F238E27FC236}">
                <a16:creationId xmlns:a16="http://schemas.microsoft.com/office/drawing/2014/main" id="{6A52D64F-7EBA-876B-30FE-71870B93206E}"/>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5" name="Slide Number Placeholder 4">
            <a:extLst>
              <a:ext uri="{FF2B5EF4-FFF2-40B4-BE49-F238E27FC236}">
                <a16:creationId xmlns:a16="http://schemas.microsoft.com/office/drawing/2014/main" id="{FCD7945B-AA04-285C-BDFE-3FF9DC5F02D1}"/>
              </a:ext>
            </a:extLst>
          </p:cNvPr>
          <p:cNvSpPr>
            <a:spLocks noGrp="1"/>
          </p:cNvSpPr>
          <p:nvPr>
            <p:ph type="sldNum" sz="quarter" idx="12"/>
          </p:nvPr>
        </p:nvSpPr>
        <p:spPr>
          <a:xfrm>
            <a:off x="8610600" y="6356350"/>
            <a:ext cx="2743200" cy="365125"/>
          </a:xfrm>
        </p:spPr>
        <p:txBody>
          <a:bodyPr>
            <a:normAutofit/>
          </a:bodyPr>
          <a:lstStyle/>
          <a:p>
            <a:pPr>
              <a:spcAft>
                <a:spcPts val="600"/>
              </a:spcAft>
            </a:pPr>
            <a:fld id="{D703151F-EAFE-4F4E-926C-31BE0A0A96F7}" type="slidenum">
              <a:rPr lang="en-GB" smtClean="0"/>
              <a:pPr>
                <a:spcAft>
                  <a:spcPts val="600"/>
                </a:spcAft>
              </a:pPr>
              <a:t>7</a:t>
            </a:fld>
            <a:endParaRPr lang="en-GB"/>
          </a:p>
        </p:txBody>
      </p:sp>
      <p:grpSp>
        <p:nvGrpSpPr>
          <p:cNvPr id="21" name="Group 20">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22" name="Freeform: Shape 21">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A black and yellow logo&#10;&#10;Description automatically generated">
            <a:extLst>
              <a:ext uri="{FF2B5EF4-FFF2-40B4-BE49-F238E27FC236}">
                <a16:creationId xmlns:a16="http://schemas.microsoft.com/office/drawing/2014/main" id="{1D14CD3C-5D4E-6A24-59D2-175DAA5441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081731"/>
            <a:ext cx="1397284" cy="776269"/>
          </a:xfrm>
          <a:prstGeom prst="rect">
            <a:avLst/>
          </a:prstGeom>
        </p:spPr>
      </p:pic>
    </p:spTree>
    <p:extLst>
      <p:ext uri="{BB962C8B-B14F-4D97-AF65-F5344CB8AC3E}">
        <p14:creationId xmlns:p14="http://schemas.microsoft.com/office/powerpoint/2010/main" val="23770856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5" name="Group 1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6" name="Freeform: Shape 1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0E400DC8-C069-A1DC-C1A8-3E6A86559A8A}"/>
              </a:ext>
            </a:extLst>
          </p:cNvPr>
          <p:cNvSpPr>
            <a:spLocks noGrp="1"/>
          </p:cNvSpPr>
          <p:nvPr>
            <p:ph type="title"/>
          </p:nvPr>
        </p:nvSpPr>
        <p:spPr>
          <a:xfrm>
            <a:off x="0" y="1243013"/>
            <a:ext cx="4495800" cy="4371974"/>
          </a:xfrm>
        </p:spPr>
        <p:txBody>
          <a:bodyPr>
            <a:normAutofit/>
          </a:bodyPr>
          <a:lstStyle/>
          <a:p>
            <a:r>
              <a:rPr lang="en-GB" sz="4800" b="1" dirty="0">
                <a:solidFill>
                  <a:schemeClr val="tx2"/>
                </a:solidFill>
              </a:rPr>
              <a:t>Introduction</a:t>
            </a:r>
            <a:r>
              <a:rPr lang="en-GB" sz="3600" dirty="0">
                <a:solidFill>
                  <a:schemeClr val="tx2"/>
                </a:solidFill>
              </a:rPr>
              <a:t> </a:t>
            </a:r>
            <a:br>
              <a:rPr lang="en-GB" sz="3600" dirty="0">
                <a:solidFill>
                  <a:schemeClr val="tx2"/>
                </a:solidFill>
              </a:rPr>
            </a:br>
            <a:r>
              <a:rPr lang="en-GB" sz="2400" dirty="0">
                <a:solidFill>
                  <a:schemeClr val="tx2"/>
                </a:solidFill>
              </a:rPr>
              <a:t>(aim for 10/15% of word count)</a:t>
            </a:r>
            <a:endParaRPr lang="en-GB" sz="3600" dirty="0">
              <a:solidFill>
                <a:schemeClr val="tx2"/>
              </a:solidFill>
            </a:endParaRPr>
          </a:p>
        </p:txBody>
      </p:sp>
      <p:sp>
        <p:nvSpPr>
          <p:cNvPr id="3" name="Content Placeholder 2">
            <a:extLst>
              <a:ext uri="{FF2B5EF4-FFF2-40B4-BE49-F238E27FC236}">
                <a16:creationId xmlns:a16="http://schemas.microsoft.com/office/drawing/2014/main" id="{344675A2-9890-B03C-67F0-66E32079C33C}"/>
              </a:ext>
            </a:extLst>
          </p:cNvPr>
          <p:cNvSpPr>
            <a:spLocks noGrp="1"/>
          </p:cNvSpPr>
          <p:nvPr>
            <p:ph idx="1"/>
          </p:nvPr>
        </p:nvSpPr>
        <p:spPr>
          <a:xfrm>
            <a:off x="5135575" y="0"/>
            <a:ext cx="7056120" cy="6858000"/>
          </a:xfrm>
        </p:spPr>
        <p:txBody>
          <a:bodyPr anchor="ctr">
            <a:normAutofit/>
          </a:bodyPr>
          <a:lstStyle/>
          <a:p>
            <a:r>
              <a:rPr lang="en-GB" sz="2000" dirty="0">
                <a:solidFill>
                  <a:schemeClr val="tx2"/>
                </a:solidFill>
              </a:rPr>
              <a:t>Use a suitable subtitle </a:t>
            </a:r>
            <a:r>
              <a:rPr lang="en-GB" sz="2000" i="1" dirty="0">
                <a:solidFill>
                  <a:schemeClr val="tx2"/>
                </a:solidFill>
              </a:rPr>
              <a:t>(no numbers, same font size, bolded), Example: </a:t>
            </a:r>
            <a:r>
              <a:rPr lang="en-GB" sz="2000" b="1" dirty="0">
                <a:solidFill>
                  <a:schemeClr val="tx2"/>
                </a:solidFill>
              </a:rPr>
              <a:t>Introduction: background and context </a:t>
            </a:r>
          </a:p>
          <a:p>
            <a:r>
              <a:rPr lang="en-GB" sz="2000" dirty="0">
                <a:solidFill>
                  <a:schemeClr val="tx2"/>
                </a:solidFill>
              </a:rPr>
              <a:t>Sets out (briefly) the following: </a:t>
            </a:r>
          </a:p>
          <a:p>
            <a:pPr marL="0" indent="0">
              <a:buNone/>
            </a:pPr>
            <a:endParaRPr lang="en-GB" sz="800" dirty="0">
              <a:solidFill>
                <a:schemeClr val="tx2"/>
              </a:solidFill>
            </a:endParaRPr>
          </a:p>
          <a:p>
            <a:pPr lvl="1"/>
            <a:r>
              <a:rPr lang="en-GB" sz="1600" dirty="0">
                <a:solidFill>
                  <a:schemeClr val="tx2"/>
                </a:solidFill>
              </a:rPr>
              <a:t>assignment’s context; </a:t>
            </a:r>
          </a:p>
          <a:p>
            <a:pPr lvl="1"/>
            <a:r>
              <a:rPr lang="en-GB" sz="1600" dirty="0">
                <a:solidFill>
                  <a:schemeClr val="tx2"/>
                </a:solidFill>
              </a:rPr>
              <a:t>scope; </a:t>
            </a:r>
          </a:p>
          <a:p>
            <a:pPr lvl="1"/>
            <a:r>
              <a:rPr lang="en-GB" sz="1600" dirty="0">
                <a:solidFill>
                  <a:schemeClr val="tx2"/>
                </a:solidFill>
              </a:rPr>
              <a:t>key definitions; </a:t>
            </a:r>
          </a:p>
          <a:p>
            <a:pPr lvl="1"/>
            <a:r>
              <a:rPr lang="en-GB" sz="1600" dirty="0">
                <a:solidFill>
                  <a:schemeClr val="tx2"/>
                </a:solidFill>
              </a:rPr>
              <a:t>research process; </a:t>
            </a:r>
          </a:p>
          <a:p>
            <a:pPr lvl="1"/>
            <a:r>
              <a:rPr lang="en-GB" sz="1600" dirty="0">
                <a:solidFill>
                  <a:schemeClr val="tx2"/>
                </a:solidFill>
              </a:rPr>
              <a:t>content.  </a:t>
            </a:r>
          </a:p>
          <a:p>
            <a:pPr marL="0" indent="0">
              <a:buNone/>
            </a:pPr>
            <a:r>
              <a:rPr lang="en-GB" sz="2000" i="1" dirty="0">
                <a:solidFill>
                  <a:schemeClr val="tx2"/>
                </a:solidFill>
              </a:rPr>
              <a:t>Make sure the reader is clear on the following</a:t>
            </a:r>
            <a:r>
              <a:rPr lang="en-GB" sz="2000" dirty="0">
                <a:solidFill>
                  <a:schemeClr val="tx2"/>
                </a:solidFill>
              </a:rPr>
              <a:t>:</a:t>
            </a:r>
          </a:p>
          <a:p>
            <a:pPr marL="0" indent="0">
              <a:buNone/>
            </a:pPr>
            <a:endParaRPr lang="en-GB" sz="800" dirty="0">
              <a:solidFill>
                <a:schemeClr val="tx2"/>
              </a:solidFill>
            </a:endParaRPr>
          </a:p>
          <a:p>
            <a:pPr lvl="1"/>
            <a:r>
              <a:rPr lang="en-GB" sz="2000" dirty="0">
                <a:solidFill>
                  <a:schemeClr val="tx2"/>
                </a:solidFill>
              </a:rPr>
              <a:t>What the assignment is about, what it examines and how it does this (scope/significance)</a:t>
            </a:r>
          </a:p>
          <a:p>
            <a:pPr lvl="1"/>
            <a:r>
              <a:rPr lang="en-GB" sz="2000" dirty="0">
                <a:solidFill>
                  <a:schemeClr val="tx2"/>
                </a:solidFill>
              </a:rPr>
              <a:t>What key terms mean </a:t>
            </a:r>
          </a:p>
          <a:p>
            <a:pPr lvl="1"/>
            <a:r>
              <a:rPr lang="en-GB" sz="2000" dirty="0">
                <a:solidFill>
                  <a:schemeClr val="tx2"/>
                </a:solidFill>
              </a:rPr>
              <a:t>Contextual/background information </a:t>
            </a:r>
          </a:p>
          <a:p>
            <a:pPr lvl="1"/>
            <a:r>
              <a:rPr lang="en-GB" sz="2000" dirty="0">
                <a:solidFill>
                  <a:schemeClr val="tx2"/>
                </a:solidFill>
              </a:rPr>
              <a:t>The ordering of the assignment</a:t>
            </a:r>
          </a:p>
          <a:p>
            <a:endParaRPr lang="en-GB" sz="2000" dirty="0">
              <a:solidFill>
                <a:schemeClr val="tx2"/>
              </a:solidFill>
            </a:endParaRPr>
          </a:p>
          <a:p>
            <a:r>
              <a:rPr lang="en-GB" sz="2000" dirty="0">
                <a:solidFill>
                  <a:schemeClr val="tx2"/>
                </a:solidFill>
              </a:rPr>
              <a:t>To finish the introduction, provide a brief section summary and a link to next section</a:t>
            </a:r>
          </a:p>
          <a:p>
            <a:endParaRPr lang="en-GB" sz="2000" dirty="0">
              <a:solidFill>
                <a:schemeClr val="tx2"/>
              </a:solidFill>
            </a:endParaRPr>
          </a:p>
        </p:txBody>
      </p:sp>
      <p:sp>
        <p:nvSpPr>
          <p:cNvPr id="4" name="Footer Placeholder 3">
            <a:extLst>
              <a:ext uri="{FF2B5EF4-FFF2-40B4-BE49-F238E27FC236}">
                <a16:creationId xmlns:a16="http://schemas.microsoft.com/office/drawing/2014/main" id="{2B8BA6D4-78D5-62D1-6956-4345084412C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dirty="0"/>
              <a:t>Dr Simona Ferraraccio</a:t>
            </a:r>
          </a:p>
        </p:txBody>
      </p:sp>
      <p:sp>
        <p:nvSpPr>
          <p:cNvPr id="5" name="Slide Number Placeholder 4">
            <a:extLst>
              <a:ext uri="{FF2B5EF4-FFF2-40B4-BE49-F238E27FC236}">
                <a16:creationId xmlns:a16="http://schemas.microsoft.com/office/drawing/2014/main" id="{F6F47EC0-B6C8-2DDC-534A-5818B783BC28}"/>
              </a:ext>
            </a:extLst>
          </p:cNvPr>
          <p:cNvSpPr>
            <a:spLocks noGrp="1"/>
          </p:cNvSpPr>
          <p:nvPr>
            <p:ph type="sldNum" sz="quarter" idx="12"/>
          </p:nvPr>
        </p:nvSpPr>
        <p:spPr>
          <a:xfrm>
            <a:off x="8610600" y="6356350"/>
            <a:ext cx="2743200" cy="365125"/>
          </a:xfrm>
        </p:spPr>
        <p:txBody>
          <a:bodyPr>
            <a:normAutofit/>
          </a:bodyPr>
          <a:lstStyle/>
          <a:p>
            <a:pPr>
              <a:spcAft>
                <a:spcPts val="600"/>
              </a:spcAft>
            </a:pPr>
            <a:fld id="{D703151F-EAFE-4F4E-926C-31BE0A0A96F7}" type="slidenum">
              <a:rPr lang="en-GB" smtClean="0"/>
              <a:pPr>
                <a:spcAft>
                  <a:spcPts val="600"/>
                </a:spcAft>
              </a:pPr>
              <a:t>8</a:t>
            </a:fld>
            <a:endParaRPr lang="en-GB"/>
          </a:p>
        </p:txBody>
      </p:sp>
      <p:pic>
        <p:nvPicPr>
          <p:cNvPr id="6" name="Picture 5" descr="A black and yellow logo&#10;&#10;Description automatically generated">
            <a:extLst>
              <a:ext uri="{FF2B5EF4-FFF2-40B4-BE49-F238E27FC236}">
                <a16:creationId xmlns:a16="http://schemas.microsoft.com/office/drawing/2014/main" id="{EBE2721A-838C-6E89-1183-AE68B70E232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081731"/>
            <a:ext cx="1397284" cy="776269"/>
          </a:xfrm>
          <a:prstGeom prst="rect">
            <a:avLst/>
          </a:prstGeom>
        </p:spPr>
      </p:pic>
    </p:spTree>
    <p:extLst>
      <p:ext uri="{BB962C8B-B14F-4D97-AF65-F5344CB8AC3E}">
        <p14:creationId xmlns:p14="http://schemas.microsoft.com/office/powerpoint/2010/main" val="34947714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01E66E-9E68-BD12-BC67-D0DB3FB27C85}"/>
              </a:ext>
            </a:extLst>
          </p:cNvPr>
          <p:cNvSpPr>
            <a:spLocks noGrp="1"/>
          </p:cNvSpPr>
          <p:nvPr>
            <p:ph type="title"/>
          </p:nvPr>
        </p:nvSpPr>
        <p:spPr>
          <a:xfrm>
            <a:off x="838200" y="365125"/>
            <a:ext cx="10515600" cy="1325563"/>
          </a:xfrm>
        </p:spPr>
        <p:txBody>
          <a:bodyPr>
            <a:normAutofit/>
          </a:bodyPr>
          <a:lstStyle/>
          <a:p>
            <a:r>
              <a:rPr lang="en-GB" sz="4200" b="1"/>
              <a:t>Example of the beginning of an introduction</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3CCB99-BBDC-8FA0-8ADF-F80BC08D7F38}"/>
              </a:ext>
            </a:extLst>
          </p:cNvPr>
          <p:cNvSpPr>
            <a:spLocks noGrp="1"/>
          </p:cNvSpPr>
          <p:nvPr>
            <p:ph idx="1"/>
          </p:nvPr>
        </p:nvSpPr>
        <p:spPr>
          <a:xfrm>
            <a:off x="838200" y="1929384"/>
            <a:ext cx="10515600" cy="4251960"/>
          </a:xfrm>
        </p:spPr>
        <p:txBody>
          <a:bodyPr>
            <a:normAutofit/>
          </a:bodyPr>
          <a:lstStyle/>
          <a:p>
            <a:pPr algn="just">
              <a:buNone/>
            </a:pPr>
            <a:r>
              <a:rPr lang="en-GB" sz="2200" dirty="0"/>
              <a:t>	This assignment sets out to examine aspects of health funding in the United Kingdom (UK) relative to its National Health Service (NHS).  Glasby (2017) explains that the latter is a publicly-funded health system of universal health coverage (UHC) founded on 5</a:t>
            </a:r>
            <a:r>
              <a:rPr lang="en-GB" sz="2200" baseline="30000" dirty="0"/>
              <a:t>th</a:t>
            </a:r>
            <a:r>
              <a:rPr lang="en-GB" sz="2200" dirty="0"/>
              <a:t> July 1948.  Ham (2009) notes that the NHS provides health care for those people normally resident in the UK, inaugurated as part of a UK-wide post-war approach to public welfare that sought to address societal issues such as health and social care.  This assignment’s particular area of interest is the current funding model of the NHS and how this compares to those of (a) similar country (</a:t>
            </a:r>
            <a:r>
              <a:rPr lang="en-GB" sz="2200" dirty="0" err="1"/>
              <a:t>ies</a:t>
            </a:r>
            <a:r>
              <a:rPr lang="en-GB" sz="2200" dirty="0"/>
              <a:t>).  This issue is considered by examining the following four elements (</a:t>
            </a:r>
            <a:r>
              <a:rPr lang="en-GB" sz="2200" i="1" dirty="0"/>
              <a:t>list them</a:t>
            </a:r>
            <a:r>
              <a:rPr lang="en-GB" sz="2200" dirty="0"/>
              <a:t>).   The assignment begins, therefore, by outlining how health care is funded in the UK and relating this to the economic situation in the country etc. etc.   </a:t>
            </a:r>
          </a:p>
          <a:p>
            <a:pPr marL="0" indent="0">
              <a:buNone/>
            </a:pPr>
            <a:endParaRPr lang="en-GB" sz="2200" dirty="0"/>
          </a:p>
        </p:txBody>
      </p:sp>
      <p:sp>
        <p:nvSpPr>
          <p:cNvPr id="4" name="Footer Placeholder 3">
            <a:extLst>
              <a:ext uri="{FF2B5EF4-FFF2-40B4-BE49-F238E27FC236}">
                <a16:creationId xmlns:a16="http://schemas.microsoft.com/office/drawing/2014/main" id="{3984CCA7-2431-F15F-78E1-9387A0D2EE65}"/>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5" name="Slide Number Placeholder 4">
            <a:extLst>
              <a:ext uri="{FF2B5EF4-FFF2-40B4-BE49-F238E27FC236}">
                <a16:creationId xmlns:a16="http://schemas.microsoft.com/office/drawing/2014/main" id="{9431A0BC-C1EC-9BB3-7B13-FBACDCC713E5}"/>
              </a:ext>
            </a:extLst>
          </p:cNvPr>
          <p:cNvSpPr>
            <a:spLocks noGrp="1"/>
          </p:cNvSpPr>
          <p:nvPr>
            <p:ph type="sldNum" sz="quarter" idx="12"/>
          </p:nvPr>
        </p:nvSpPr>
        <p:spPr>
          <a:xfrm>
            <a:off x="8610600" y="6356350"/>
            <a:ext cx="2743200" cy="365125"/>
          </a:xfrm>
        </p:spPr>
        <p:txBody>
          <a:bodyPr>
            <a:normAutofit/>
          </a:bodyPr>
          <a:lstStyle/>
          <a:p>
            <a:pPr>
              <a:spcAft>
                <a:spcPts val="600"/>
              </a:spcAft>
            </a:pPr>
            <a:fld id="{D703151F-EAFE-4F4E-926C-31BE0A0A96F7}" type="slidenum">
              <a:rPr lang="en-GB" smtClean="0"/>
              <a:pPr>
                <a:spcAft>
                  <a:spcPts val="600"/>
                </a:spcAft>
              </a:pPr>
              <a:t>9</a:t>
            </a:fld>
            <a:endParaRPr lang="en-GB"/>
          </a:p>
        </p:txBody>
      </p:sp>
      <p:pic>
        <p:nvPicPr>
          <p:cNvPr id="6" name="Picture 5" descr="A black and yellow logo&#10;&#10;Description automatically generated">
            <a:extLst>
              <a:ext uri="{FF2B5EF4-FFF2-40B4-BE49-F238E27FC236}">
                <a16:creationId xmlns:a16="http://schemas.microsoft.com/office/drawing/2014/main" id="{FD27103A-7DD5-37A0-E644-93A87D3536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081731"/>
            <a:ext cx="1397284" cy="776269"/>
          </a:xfrm>
          <a:prstGeom prst="rect">
            <a:avLst/>
          </a:prstGeom>
        </p:spPr>
      </p:pic>
    </p:spTree>
    <p:extLst>
      <p:ext uri="{BB962C8B-B14F-4D97-AF65-F5344CB8AC3E}">
        <p14:creationId xmlns:p14="http://schemas.microsoft.com/office/powerpoint/2010/main" val="36040857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5" name="Group 1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6" name="Freeform: Shape 1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086A478E-8BDE-8926-44DA-693FAAC8F0B1}"/>
              </a:ext>
            </a:extLst>
          </p:cNvPr>
          <p:cNvSpPr>
            <a:spLocks noGrp="1"/>
          </p:cNvSpPr>
          <p:nvPr>
            <p:ph type="title"/>
          </p:nvPr>
        </p:nvSpPr>
        <p:spPr>
          <a:xfrm>
            <a:off x="0" y="1243013"/>
            <a:ext cx="4495800" cy="4371974"/>
          </a:xfrm>
        </p:spPr>
        <p:txBody>
          <a:bodyPr>
            <a:normAutofit/>
          </a:bodyPr>
          <a:lstStyle/>
          <a:p>
            <a:r>
              <a:rPr lang="en-GB" sz="5400" b="1" dirty="0">
                <a:solidFill>
                  <a:schemeClr val="tx2"/>
                </a:solidFill>
              </a:rPr>
              <a:t>Main Body </a:t>
            </a:r>
            <a:br>
              <a:rPr lang="en-GB" sz="3600" dirty="0">
                <a:solidFill>
                  <a:schemeClr val="tx2"/>
                </a:solidFill>
              </a:rPr>
            </a:br>
            <a:r>
              <a:rPr lang="en-GB" sz="2400" dirty="0">
                <a:solidFill>
                  <a:schemeClr val="tx2"/>
                </a:solidFill>
              </a:rPr>
              <a:t>(aim for 70%/80% of word count)</a:t>
            </a:r>
            <a:endParaRPr lang="en-GB" sz="3600" dirty="0">
              <a:solidFill>
                <a:schemeClr val="tx2"/>
              </a:solidFill>
            </a:endParaRPr>
          </a:p>
        </p:txBody>
      </p:sp>
      <p:sp>
        <p:nvSpPr>
          <p:cNvPr id="10" name="Content Placeholder 2">
            <a:extLst>
              <a:ext uri="{FF2B5EF4-FFF2-40B4-BE49-F238E27FC236}">
                <a16:creationId xmlns:a16="http://schemas.microsoft.com/office/drawing/2014/main" id="{75E67B64-E8F1-4B5B-9C3E-B7C6D6823D15}"/>
              </a:ext>
            </a:extLst>
          </p:cNvPr>
          <p:cNvSpPr>
            <a:spLocks noGrp="1"/>
          </p:cNvSpPr>
          <p:nvPr>
            <p:ph idx="1"/>
          </p:nvPr>
        </p:nvSpPr>
        <p:spPr>
          <a:xfrm>
            <a:off x="5215811" y="804672"/>
            <a:ext cx="6825501" cy="5230368"/>
          </a:xfrm>
        </p:spPr>
        <p:txBody>
          <a:bodyPr anchor="ctr">
            <a:normAutofit/>
          </a:bodyPr>
          <a:lstStyle/>
          <a:p>
            <a:r>
              <a:rPr lang="en-GB" sz="2400" i="1" dirty="0">
                <a:solidFill>
                  <a:schemeClr val="tx2"/>
                </a:solidFill>
              </a:rPr>
              <a:t>You</a:t>
            </a:r>
            <a:r>
              <a:rPr lang="en-GB" sz="2400" dirty="0">
                <a:solidFill>
                  <a:schemeClr val="tx2"/>
                </a:solidFill>
              </a:rPr>
              <a:t> decide exactly what to include and where.  </a:t>
            </a:r>
            <a:r>
              <a:rPr lang="en-GB" sz="2400" b="1" dirty="0">
                <a:solidFill>
                  <a:schemeClr val="tx2"/>
                </a:solidFill>
              </a:rPr>
              <a:t>But close attention should be paid to the task description</a:t>
            </a:r>
          </a:p>
          <a:p>
            <a:r>
              <a:rPr lang="en-GB" sz="2400" dirty="0">
                <a:solidFill>
                  <a:schemeClr val="tx2"/>
                </a:solidFill>
              </a:rPr>
              <a:t> Use appropriate subtitles for different sections.</a:t>
            </a:r>
          </a:p>
          <a:p>
            <a:r>
              <a:rPr lang="en-GB" sz="2400" dirty="0">
                <a:solidFill>
                  <a:schemeClr val="tx2"/>
                </a:solidFill>
              </a:rPr>
              <a:t>See next slide for some ideas (of subtitle and what to consider)</a:t>
            </a:r>
          </a:p>
          <a:p>
            <a:endParaRPr lang="en-GB" sz="2400" dirty="0">
              <a:solidFill>
                <a:schemeClr val="tx2"/>
              </a:solidFill>
            </a:endParaRPr>
          </a:p>
        </p:txBody>
      </p:sp>
      <p:sp>
        <p:nvSpPr>
          <p:cNvPr id="4" name="Footer Placeholder 3">
            <a:extLst>
              <a:ext uri="{FF2B5EF4-FFF2-40B4-BE49-F238E27FC236}">
                <a16:creationId xmlns:a16="http://schemas.microsoft.com/office/drawing/2014/main" id="{64184A4C-782F-549B-90CD-7A21DE801FB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5" name="Slide Number Placeholder 4">
            <a:extLst>
              <a:ext uri="{FF2B5EF4-FFF2-40B4-BE49-F238E27FC236}">
                <a16:creationId xmlns:a16="http://schemas.microsoft.com/office/drawing/2014/main" id="{E6B3D522-658D-6757-D0A6-EB5830F13F34}"/>
              </a:ext>
            </a:extLst>
          </p:cNvPr>
          <p:cNvSpPr>
            <a:spLocks noGrp="1"/>
          </p:cNvSpPr>
          <p:nvPr>
            <p:ph type="sldNum" sz="quarter" idx="12"/>
          </p:nvPr>
        </p:nvSpPr>
        <p:spPr>
          <a:xfrm>
            <a:off x="8610600" y="6356350"/>
            <a:ext cx="2743200" cy="365125"/>
          </a:xfrm>
        </p:spPr>
        <p:txBody>
          <a:bodyPr>
            <a:normAutofit/>
          </a:bodyPr>
          <a:lstStyle/>
          <a:p>
            <a:pPr>
              <a:spcAft>
                <a:spcPts val="600"/>
              </a:spcAft>
            </a:pPr>
            <a:fld id="{D703151F-EAFE-4F4E-926C-31BE0A0A96F7}" type="slidenum">
              <a:rPr lang="en-GB" smtClean="0"/>
              <a:pPr>
                <a:spcAft>
                  <a:spcPts val="600"/>
                </a:spcAft>
              </a:pPr>
              <a:t>10</a:t>
            </a:fld>
            <a:endParaRPr lang="en-GB"/>
          </a:p>
        </p:txBody>
      </p:sp>
      <p:pic>
        <p:nvPicPr>
          <p:cNvPr id="6" name="Picture 5" descr="A black and yellow logo&#10;&#10;Description automatically generated">
            <a:extLst>
              <a:ext uri="{FF2B5EF4-FFF2-40B4-BE49-F238E27FC236}">
                <a16:creationId xmlns:a16="http://schemas.microsoft.com/office/drawing/2014/main" id="{CD89B66C-B874-1AA4-95F3-A0CC907CFA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081731"/>
            <a:ext cx="1397284" cy="776269"/>
          </a:xfrm>
          <a:prstGeom prst="rect">
            <a:avLst/>
          </a:prstGeom>
        </p:spPr>
      </p:pic>
    </p:spTree>
    <p:extLst>
      <p:ext uri="{BB962C8B-B14F-4D97-AF65-F5344CB8AC3E}">
        <p14:creationId xmlns:p14="http://schemas.microsoft.com/office/powerpoint/2010/main" val="18395370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0DA2010B-6701-7964-1837-A29ACB7A6FD8}"/>
              </a:ext>
            </a:extLst>
          </p:cNvPr>
          <p:cNvSpPr>
            <a:spLocks noGrp="1"/>
          </p:cNvSpPr>
          <p:nvPr>
            <p:ph type="title"/>
          </p:nvPr>
        </p:nvSpPr>
        <p:spPr>
          <a:xfrm>
            <a:off x="778381" y="252229"/>
            <a:ext cx="9833548" cy="1325563"/>
          </a:xfrm>
        </p:spPr>
        <p:txBody>
          <a:bodyPr anchor="b">
            <a:normAutofit/>
          </a:bodyPr>
          <a:lstStyle/>
          <a:p>
            <a:pPr algn="ctr"/>
            <a:r>
              <a:rPr lang="en-GB" sz="5400" b="1" dirty="0">
                <a:solidFill>
                  <a:schemeClr val="tx2"/>
                </a:solidFill>
              </a:rPr>
              <a:t>Main points to cover:</a:t>
            </a:r>
          </a:p>
        </p:txBody>
      </p:sp>
      <p:grpSp>
        <p:nvGrpSpPr>
          <p:cNvPr id="15" name="Group 14">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6" name="Freeform: Shape 15">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52451B77-4954-FBEF-93AE-0B9ECABDF9F0}"/>
              </a:ext>
            </a:extLst>
          </p:cNvPr>
          <p:cNvSpPr>
            <a:spLocks noGrp="1"/>
          </p:cNvSpPr>
          <p:nvPr>
            <p:ph idx="1"/>
          </p:nvPr>
        </p:nvSpPr>
        <p:spPr>
          <a:xfrm>
            <a:off x="410966" y="1878345"/>
            <a:ext cx="11650894" cy="3609511"/>
          </a:xfrm>
        </p:spPr>
        <p:txBody>
          <a:bodyPr>
            <a:normAutofit/>
          </a:bodyPr>
          <a:lstStyle/>
          <a:p>
            <a:pPr marL="45720" indent="0">
              <a:buNone/>
            </a:pPr>
            <a:r>
              <a:rPr lang="en-GB" sz="1800" b="1" dirty="0">
                <a:solidFill>
                  <a:schemeClr val="tx2"/>
                </a:solidFill>
              </a:rPr>
              <a:t>UK health care funding.  </a:t>
            </a:r>
            <a:r>
              <a:rPr lang="en-GB" sz="1800" dirty="0">
                <a:solidFill>
                  <a:schemeClr val="tx2"/>
                </a:solidFill>
              </a:rPr>
              <a:t> Provide information related to the system of funding of health care in the UK.  This could include contextual information, e.g. the main principles in terms of equity, free service at the point of delivery, devolution etc.   </a:t>
            </a:r>
          </a:p>
          <a:p>
            <a:pPr marL="0" indent="0">
              <a:buNone/>
            </a:pPr>
            <a:r>
              <a:rPr lang="en-GB" sz="1800" b="1" dirty="0">
                <a:solidFill>
                  <a:schemeClr val="tx2"/>
                </a:solidFill>
              </a:rPr>
              <a:t>The UK system in comparison with other similar countries. </a:t>
            </a:r>
            <a:r>
              <a:rPr lang="en-GB" sz="1800" dirty="0">
                <a:solidFill>
                  <a:schemeClr val="tx2"/>
                </a:solidFill>
              </a:rPr>
              <a:t> Consider the UK’s system of funding of health care compared to other countries that, like the UK, provide universal health coverage (UHC).  This could include countries that organise funding in similar ways (i.e. via tax contributions) or in different ways (e.g. by way of social insurance).   </a:t>
            </a:r>
            <a:endParaRPr lang="en-GB" sz="1800" b="1" dirty="0">
              <a:solidFill>
                <a:schemeClr val="tx2"/>
              </a:solidFill>
            </a:endParaRPr>
          </a:p>
          <a:p>
            <a:pPr marL="0" indent="0">
              <a:buNone/>
            </a:pPr>
            <a:r>
              <a:rPr lang="en-GB" sz="1800" b="1" dirty="0">
                <a:solidFill>
                  <a:schemeClr val="tx2"/>
                </a:solidFill>
              </a:rPr>
              <a:t>Strengths and weakness of the different systems.</a:t>
            </a:r>
            <a:r>
              <a:rPr lang="en-GB" sz="1800" dirty="0">
                <a:solidFill>
                  <a:schemeClr val="tx2"/>
                </a:solidFill>
              </a:rPr>
              <a:t>  You might consider the appropriateness of different funding models in view of current contextual factors that are impacting on health care.  This could include consideration of the current economic situation; consideration of budgetary changes and/or cuts and related pressures (economic and staff-related) linked to demographic change and current illness pattern.  Mention could be made of the implications/viability of such options.</a:t>
            </a:r>
          </a:p>
        </p:txBody>
      </p:sp>
      <p:grpSp>
        <p:nvGrpSpPr>
          <p:cNvPr id="21" name="Group 20">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2" name="Freeform: Shape 21">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Footer Placeholder 3">
            <a:extLst>
              <a:ext uri="{FF2B5EF4-FFF2-40B4-BE49-F238E27FC236}">
                <a16:creationId xmlns:a16="http://schemas.microsoft.com/office/drawing/2014/main" id="{90BCAFBF-8F66-5BF3-832F-735C66FC3FA3}"/>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5" name="Slide Number Placeholder 4">
            <a:extLst>
              <a:ext uri="{FF2B5EF4-FFF2-40B4-BE49-F238E27FC236}">
                <a16:creationId xmlns:a16="http://schemas.microsoft.com/office/drawing/2014/main" id="{8F90A922-A9DA-78F9-443A-7801C452AC7F}"/>
              </a:ext>
            </a:extLst>
          </p:cNvPr>
          <p:cNvSpPr>
            <a:spLocks noGrp="1"/>
          </p:cNvSpPr>
          <p:nvPr>
            <p:ph type="sldNum" sz="quarter" idx="12"/>
          </p:nvPr>
        </p:nvSpPr>
        <p:spPr>
          <a:xfrm>
            <a:off x="8610600" y="6356350"/>
            <a:ext cx="2743200" cy="365125"/>
          </a:xfrm>
        </p:spPr>
        <p:txBody>
          <a:bodyPr>
            <a:normAutofit/>
          </a:bodyPr>
          <a:lstStyle/>
          <a:p>
            <a:pPr>
              <a:spcAft>
                <a:spcPts val="600"/>
              </a:spcAft>
            </a:pPr>
            <a:fld id="{D703151F-EAFE-4F4E-926C-31BE0A0A96F7}" type="slidenum">
              <a:rPr lang="en-GB" smtClean="0"/>
              <a:pPr>
                <a:spcAft>
                  <a:spcPts val="600"/>
                </a:spcAft>
              </a:pPr>
              <a:t>11</a:t>
            </a:fld>
            <a:endParaRPr lang="en-GB"/>
          </a:p>
        </p:txBody>
      </p:sp>
      <p:pic>
        <p:nvPicPr>
          <p:cNvPr id="6" name="Picture 5" descr="A black and yellow logo&#10;&#10;Description automatically generated">
            <a:extLst>
              <a:ext uri="{FF2B5EF4-FFF2-40B4-BE49-F238E27FC236}">
                <a16:creationId xmlns:a16="http://schemas.microsoft.com/office/drawing/2014/main" id="{ED4A6F1D-D4AF-C27D-E4E9-F7C0526B83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081731"/>
            <a:ext cx="1397284" cy="776269"/>
          </a:xfrm>
          <a:prstGeom prst="rect">
            <a:avLst/>
          </a:prstGeom>
        </p:spPr>
      </p:pic>
    </p:spTree>
    <p:extLst>
      <p:ext uri="{BB962C8B-B14F-4D97-AF65-F5344CB8AC3E}">
        <p14:creationId xmlns:p14="http://schemas.microsoft.com/office/powerpoint/2010/main" val="13030270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2EE31718-05E8-AD2B-B807-77AC84EC9B80}"/>
              </a:ext>
            </a:extLst>
          </p:cNvPr>
          <p:cNvSpPr>
            <a:spLocks noGrp="1"/>
          </p:cNvSpPr>
          <p:nvPr>
            <p:ph type="title"/>
          </p:nvPr>
        </p:nvSpPr>
        <p:spPr>
          <a:xfrm>
            <a:off x="2282932" y="802335"/>
            <a:ext cx="9833548" cy="1325563"/>
          </a:xfrm>
        </p:spPr>
        <p:txBody>
          <a:bodyPr anchor="b">
            <a:normAutofit/>
          </a:bodyPr>
          <a:lstStyle/>
          <a:p>
            <a:pPr algn="ctr"/>
            <a:r>
              <a:rPr lang="en-GB" sz="4800" b="1" dirty="0">
                <a:solidFill>
                  <a:schemeClr val="tx2"/>
                </a:solidFill>
              </a:rPr>
              <a:t>Main body: analysis and evaluation</a:t>
            </a:r>
          </a:p>
        </p:txBody>
      </p:sp>
      <p:grpSp>
        <p:nvGrpSpPr>
          <p:cNvPr id="15" name="Group 14">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6" name="Freeform: Shape 15">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58CE93A6-4F80-89B3-F34C-995490D509F4}"/>
              </a:ext>
            </a:extLst>
          </p:cNvPr>
          <p:cNvSpPr>
            <a:spLocks noGrp="1"/>
          </p:cNvSpPr>
          <p:nvPr>
            <p:ph idx="1"/>
          </p:nvPr>
        </p:nvSpPr>
        <p:spPr>
          <a:xfrm>
            <a:off x="97280" y="2592285"/>
            <a:ext cx="9961853" cy="3489445"/>
          </a:xfrm>
        </p:spPr>
        <p:txBody>
          <a:bodyPr>
            <a:normAutofit fontScale="85000" lnSpcReduction="20000"/>
          </a:bodyPr>
          <a:lstStyle/>
          <a:p>
            <a:pPr marL="0" indent="0" algn="just">
              <a:buNone/>
            </a:pPr>
            <a:r>
              <a:rPr lang="en-GB" sz="2200" i="1" dirty="0">
                <a:solidFill>
                  <a:schemeClr val="tx2"/>
                </a:solidFill>
              </a:rPr>
              <a:t>Remember to provide </a:t>
            </a:r>
            <a:r>
              <a:rPr lang="en-GB" sz="2200" b="1" i="1" dirty="0">
                <a:solidFill>
                  <a:schemeClr val="tx2"/>
                </a:solidFill>
              </a:rPr>
              <a:t>analysis</a:t>
            </a:r>
            <a:r>
              <a:rPr lang="en-GB" sz="2200" i="1" dirty="0">
                <a:solidFill>
                  <a:schemeClr val="tx2"/>
                </a:solidFill>
              </a:rPr>
              <a:t> and </a:t>
            </a:r>
            <a:r>
              <a:rPr lang="en-GB" sz="2200" b="1" i="1" dirty="0">
                <a:solidFill>
                  <a:schemeClr val="tx2"/>
                </a:solidFill>
              </a:rPr>
              <a:t>evaluation </a:t>
            </a:r>
            <a:r>
              <a:rPr lang="en-GB" sz="2200" i="1" dirty="0">
                <a:solidFill>
                  <a:schemeClr val="tx2"/>
                </a:solidFill>
              </a:rPr>
              <a:t>as well as </a:t>
            </a:r>
            <a:r>
              <a:rPr lang="en-GB" sz="2200" b="1" i="1" dirty="0">
                <a:solidFill>
                  <a:schemeClr val="tx2"/>
                </a:solidFill>
              </a:rPr>
              <a:t>description</a:t>
            </a:r>
            <a:r>
              <a:rPr lang="en-GB" sz="2200" i="1" dirty="0">
                <a:solidFill>
                  <a:schemeClr val="tx2"/>
                </a:solidFill>
              </a:rPr>
              <a:t> in the main body.  The first section, for example, might </a:t>
            </a:r>
            <a:r>
              <a:rPr lang="en-GB" sz="2200" b="1" i="1" dirty="0">
                <a:solidFill>
                  <a:schemeClr val="tx2"/>
                </a:solidFill>
              </a:rPr>
              <a:t>describe</a:t>
            </a:r>
            <a:r>
              <a:rPr lang="en-GB" sz="2200" i="1" dirty="0">
                <a:solidFill>
                  <a:schemeClr val="tx2"/>
                </a:solidFill>
              </a:rPr>
              <a:t> some of the main principles of the NHS, </a:t>
            </a:r>
            <a:r>
              <a:rPr lang="en-GB" sz="2200" b="1" i="1" dirty="0">
                <a:solidFill>
                  <a:schemeClr val="tx2"/>
                </a:solidFill>
              </a:rPr>
              <a:t>analyse</a:t>
            </a:r>
            <a:r>
              <a:rPr lang="en-GB" sz="2200" i="1" dirty="0">
                <a:solidFill>
                  <a:schemeClr val="tx2"/>
                </a:solidFill>
              </a:rPr>
              <a:t> why they exist and </a:t>
            </a:r>
            <a:r>
              <a:rPr lang="en-GB" sz="2200" b="1" i="1" dirty="0">
                <a:solidFill>
                  <a:schemeClr val="tx2"/>
                </a:solidFill>
              </a:rPr>
              <a:t>evaluate</a:t>
            </a:r>
            <a:r>
              <a:rPr lang="en-GB" sz="2200" i="1" dirty="0">
                <a:solidFill>
                  <a:schemeClr val="tx2"/>
                </a:solidFill>
              </a:rPr>
              <a:t> the extent to which this plays out in practice.  </a:t>
            </a:r>
          </a:p>
          <a:p>
            <a:pPr marL="0" indent="0" algn="just">
              <a:buNone/>
            </a:pPr>
            <a:endParaRPr lang="en-GB" sz="2200" b="1" dirty="0">
              <a:solidFill>
                <a:schemeClr val="tx2"/>
              </a:solidFill>
            </a:endParaRPr>
          </a:p>
          <a:p>
            <a:pPr marL="0" indent="0" algn="just">
              <a:buNone/>
            </a:pPr>
            <a:r>
              <a:rPr lang="en-GB" sz="2200" b="1" dirty="0">
                <a:solidFill>
                  <a:schemeClr val="tx2"/>
                </a:solidFill>
              </a:rPr>
              <a:t>The NHS: principles and finance </a:t>
            </a:r>
            <a:r>
              <a:rPr lang="en-GB" sz="2200" dirty="0">
                <a:solidFill>
                  <a:schemeClr val="tx2"/>
                </a:solidFill>
              </a:rPr>
              <a:t>(i.e. another possible subtitle)</a:t>
            </a:r>
          </a:p>
          <a:p>
            <a:pPr marL="0" indent="0" algn="just">
              <a:buNone/>
            </a:pPr>
            <a:r>
              <a:rPr lang="en-GB" sz="2200" dirty="0">
                <a:solidFill>
                  <a:schemeClr val="tx2"/>
                </a:solidFill>
              </a:rPr>
              <a:t>Launched in 1948 following the publication of the National Health Service Act in 1946 (Ham, 2009) the NHS was founded on care provision that should be universal, comprehensive, high-quality, free at the point of delivery and equitable (</a:t>
            </a:r>
            <a:r>
              <a:rPr lang="en-GB" sz="2200" dirty="0" err="1">
                <a:solidFill>
                  <a:schemeClr val="tx2"/>
                </a:solidFill>
              </a:rPr>
              <a:t>Delamoth</a:t>
            </a:r>
            <a:r>
              <a:rPr lang="en-GB" sz="2200" dirty="0">
                <a:solidFill>
                  <a:schemeClr val="tx2"/>
                </a:solidFill>
              </a:rPr>
              <a:t>, 2008).  Equity, according to Phillips (2005, p. 10) concerns, ‘notions of fairness and justice’ and – alongside efficiency – sits at the heart of health economics.  In terms of measuring the impact on equity of health-related decision-making, however, Cookson et al. (2018) argue that not only has the NHS been ill-informed, but that efforts have focused on policy-making relative to socio-economic determinants of health instead of healthcare delivery.  This, Cookson et al. (2018) add, led to the 2016 introduction of a new approach to health equity monitoring.  </a:t>
            </a:r>
          </a:p>
          <a:p>
            <a:pPr marL="0" indent="0" algn="just">
              <a:buNone/>
            </a:pPr>
            <a:endParaRPr lang="en-GB" sz="1800" dirty="0">
              <a:solidFill>
                <a:schemeClr val="tx2"/>
              </a:solidFill>
            </a:endParaRPr>
          </a:p>
        </p:txBody>
      </p:sp>
      <p:sp>
        <p:nvSpPr>
          <p:cNvPr id="4" name="Footer Placeholder 3">
            <a:extLst>
              <a:ext uri="{FF2B5EF4-FFF2-40B4-BE49-F238E27FC236}">
                <a16:creationId xmlns:a16="http://schemas.microsoft.com/office/drawing/2014/main" id="{C4C5B05E-2C06-7947-2EBB-5F209D25658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5" name="Slide Number Placeholder 4">
            <a:extLst>
              <a:ext uri="{FF2B5EF4-FFF2-40B4-BE49-F238E27FC236}">
                <a16:creationId xmlns:a16="http://schemas.microsoft.com/office/drawing/2014/main" id="{1FC206EB-828C-8DD0-C98B-536FD5E27512}"/>
              </a:ext>
            </a:extLst>
          </p:cNvPr>
          <p:cNvSpPr>
            <a:spLocks noGrp="1"/>
          </p:cNvSpPr>
          <p:nvPr>
            <p:ph type="sldNum" sz="quarter" idx="12"/>
          </p:nvPr>
        </p:nvSpPr>
        <p:spPr>
          <a:xfrm>
            <a:off x="8610600" y="6356350"/>
            <a:ext cx="2743200" cy="365125"/>
          </a:xfrm>
        </p:spPr>
        <p:txBody>
          <a:bodyPr>
            <a:normAutofit/>
          </a:bodyPr>
          <a:lstStyle/>
          <a:p>
            <a:pPr>
              <a:spcAft>
                <a:spcPts val="600"/>
              </a:spcAft>
            </a:pPr>
            <a:fld id="{D703151F-EAFE-4F4E-926C-31BE0A0A96F7}" type="slidenum">
              <a:rPr lang="en-GB" smtClean="0"/>
              <a:pPr>
                <a:spcAft>
                  <a:spcPts val="600"/>
                </a:spcAft>
              </a:pPr>
              <a:t>12</a:t>
            </a:fld>
            <a:endParaRPr lang="en-GB"/>
          </a:p>
        </p:txBody>
      </p:sp>
      <p:grpSp>
        <p:nvGrpSpPr>
          <p:cNvPr id="21" name="Group 20">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22" name="Freeform: Shape 21">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A black and yellow logo&#10;&#10;Description automatically generated">
            <a:extLst>
              <a:ext uri="{FF2B5EF4-FFF2-40B4-BE49-F238E27FC236}">
                <a16:creationId xmlns:a16="http://schemas.microsoft.com/office/drawing/2014/main" id="{9FFCBCA4-D234-202F-9F5C-442B08FF9F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081731"/>
            <a:ext cx="1397284" cy="776269"/>
          </a:xfrm>
          <a:prstGeom prst="rect">
            <a:avLst/>
          </a:prstGeom>
        </p:spPr>
      </p:pic>
    </p:spTree>
    <p:extLst>
      <p:ext uri="{BB962C8B-B14F-4D97-AF65-F5344CB8AC3E}">
        <p14:creationId xmlns:p14="http://schemas.microsoft.com/office/powerpoint/2010/main" val="41250579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1BA7BC10-6A72-6768-B58E-B5205A6B501D}"/>
              </a:ext>
            </a:extLst>
          </p:cNvPr>
          <p:cNvSpPr>
            <a:spLocks noGrp="1"/>
          </p:cNvSpPr>
          <p:nvPr>
            <p:ph type="title"/>
          </p:nvPr>
        </p:nvSpPr>
        <p:spPr>
          <a:xfrm>
            <a:off x="148652" y="782709"/>
            <a:ext cx="9833548" cy="1325563"/>
          </a:xfrm>
        </p:spPr>
        <p:txBody>
          <a:bodyPr anchor="b">
            <a:normAutofit fontScale="90000"/>
          </a:bodyPr>
          <a:lstStyle/>
          <a:p>
            <a:pPr algn="ctr"/>
            <a:r>
              <a:rPr lang="en-GB" sz="5400" b="1" dirty="0">
                <a:solidFill>
                  <a:schemeClr val="tx2"/>
                </a:solidFill>
              </a:rPr>
              <a:t>Main body: analysis and evaluation</a:t>
            </a:r>
            <a:endParaRPr lang="en-GB" sz="5400" dirty="0">
              <a:solidFill>
                <a:schemeClr val="tx2"/>
              </a:solidFill>
            </a:endParaRPr>
          </a:p>
        </p:txBody>
      </p:sp>
      <p:grpSp>
        <p:nvGrpSpPr>
          <p:cNvPr id="15" name="Group 14">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6" name="Freeform: Shape 15">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B5126CA4-AAE3-D9DC-ED69-1583F00DEFCE}"/>
              </a:ext>
            </a:extLst>
          </p:cNvPr>
          <p:cNvSpPr>
            <a:spLocks noGrp="1"/>
          </p:cNvSpPr>
          <p:nvPr>
            <p:ph idx="1"/>
          </p:nvPr>
        </p:nvSpPr>
        <p:spPr>
          <a:xfrm>
            <a:off x="808089" y="2382977"/>
            <a:ext cx="11274320" cy="3134243"/>
          </a:xfrm>
        </p:spPr>
        <p:txBody>
          <a:bodyPr>
            <a:normAutofit fontScale="92500" lnSpcReduction="10000"/>
          </a:bodyPr>
          <a:lstStyle/>
          <a:p>
            <a:pPr marL="0" indent="0">
              <a:buNone/>
            </a:pPr>
            <a:r>
              <a:rPr lang="en-GB" sz="2000" dirty="0">
                <a:solidFill>
                  <a:schemeClr val="tx2"/>
                </a:solidFill>
              </a:rPr>
              <a:t>Despite such attempts to improve monitoring – and thereby to improve equity – Marmot, (2020) reports that health in the UK saw a relative decline in equity over the previous decade.  Following his earlier report (Marmot, 2010) and drawing on the same combination of indicators and case studies, Marmot (2020) found that equity in health had suffered, in particular, from a sustained period of governmental austerity measures.  </a:t>
            </a:r>
          </a:p>
          <a:p>
            <a:r>
              <a:rPr lang="en-GB" sz="2000" dirty="0">
                <a:solidFill>
                  <a:schemeClr val="tx2"/>
                </a:solidFill>
              </a:rPr>
              <a:t>This section could continue, for instance, by examining: the principles of UHC; how funding for health in the UK is organised; how this impacts on different parts of the UK; how this compares to social funding etc.   You might then move on to a section that examines the UK system in light of international evidence.  This might be subtitled:</a:t>
            </a:r>
          </a:p>
          <a:p>
            <a:pPr marL="0" indent="0">
              <a:buNone/>
            </a:pPr>
            <a:r>
              <a:rPr lang="en-GB" sz="2000" b="1" dirty="0">
                <a:solidFill>
                  <a:schemeClr val="tx2"/>
                </a:solidFill>
              </a:rPr>
              <a:t>Funding of health in the UK compared to other European countries that provide UHC</a:t>
            </a:r>
          </a:p>
          <a:p>
            <a:r>
              <a:rPr lang="en-GB" sz="2000" dirty="0">
                <a:solidFill>
                  <a:schemeClr val="tx2"/>
                </a:solidFill>
              </a:rPr>
              <a:t>In this way you would work through each of the topics outlined in your introduction</a:t>
            </a:r>
          </a:p>
          <a:p>
            <a:pPr marL="0" indent="0">
              <a:buNone/>
            </a:pPr>
            <a:endParaRPr lang="en-GB" sz="2000" dirty="0">
              <a:solidFill>
                <a:schemeClr val="tx2"/>
              </a:solidFill>
            </a:endParaRPr>
          </a:p>
        </p:txBody>
      </p:sp>
      <p:grpSp>
        <p:nvGrpSpPr>
          <p:cNvPr id="21" name="Group 20">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2" name="Freeform: Shape 21">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Footer Placeholder 3">
            <a:extLst>
              <a:ext uri="{FF2B5EF4-FFF2-40B4-BE49-F238E27FC236}">
                <a16:creationId xmlns:a16="http://schemas.microsoft.com/office/drawing/2014/main" id="{986ADC35-51F3-FA85-3E2A-998D9D15DBD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5" name="Slide Number Placeholder 4">
            <a:extLst>
              <a:ext uri="{FF2B5EF4-FFF2-40B4-BE49-F238E27FC236}">
                <a16:creationId xmlns:a16="http://schemas.microsoft.com/office/drawing/2014/main" id="{08FEDE8E-0219-BEBD-BD65-59583480F4D1}"/>
              </a:ext>
            </a:extLst>
          </p:cNvPr>
          <p:cNvSpPr>
            <a:spLocks noGrp="1"/>
          </p:cNvSpPr>
          <p:nvPr>
            <p:ph type="sldNum" sz="quarter" idx="12"/>
          </p:nvPr>
        </p:nvSpPr>
        <p:spPr>
          <a:xfrm>
            <a:off x="8610600" y="6356350"/>
            <a:ext cx="2743200" cy="365125"/>
          </a:xfrm>
        </p:spPr>
        <p:txBody>
          <a:bodyPr>
            <a:normAutofit/>
          </a:bodyPr>
          <a:lstStyle/>
          <a:p>
            <a:pPr>
              <a:spcAft>
                <a:spcPts val="600"/>
              </a:spcAft>
            </a:pPr>
            <a:fld id="{D703151F-EAFE-4F4E-926C-31BE0A0A96F7}" type="slidenum">
              <a:rPr lang="en-GB" smtClean="0"/>
              <a:pPr>
                <a:spcAft>
                  <a:spcPts val="600"/>
                </a:spcAft>
              </a:pPr>
              <a:t>13</a:t>
            </a:fld>
            <a:endParaRPr lang="en-GB"/>
          </a:p>
        </p:txBody>
      </p:sp>
      <p:pic>
        <p:nvPicPr>
          <p:cNvPr id="6" name="Picture 5" descr="A black and yellow logo&#10;&#10;Description automatically generated">
            <a:extLst>
              <a:ext uri="{FF2B5EF4-FFF2-40B4-BE49-F238E27FC236}">
                <a16:creationId xmlns:a16="http://schemas.microsoft.com/office/drawing/2014/main" id="{85E7F4A0-2B80-9D88-58F3-CA7100AD8FC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081731"/>
            <a:ext cx="1397284" cy="776269"/>
          </a:xfrm>
          <a:prstGeom prst="rect">
            <a:avLst/>
          </a:prstGeom>
        </p:spPr>
      </p:pic>
    </p:spTree>
    <p:extLst>
      <p:ext uri="{BB962C8B-B14F-4D97-AF65-F5344CB8AC3E}">
        <p14:creationId xmlns:p14="http://schemas.microsoft.com/office/powerpoint/2010/main" val="31423745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76AEA439-0280-CA76-5911-0FD86A0934DA}"/>
              </a:ext>
            </a:extLst>
          </p:cNvPr>
          <p:cNvSpPr>
            <a:spLocks noGrp="1"/>
          </p:cNvSpPr>
          <p:nvPr>
            <p:ph type="title"/>
          </p:nvPr>
        </p:nvSpPr>
        <p:spPr>
          <a:xfrm>
            <a:off x="1209120" y="829713"/>
            <a:ext cx="9833548" cy="1325563"/>
          </a:xfrm>
        </p:spPr>
        <p:txBody>
          <a:bodyPr anchor="b">
            <a:normAutofit/>
          </a:bodyPr>
          <a:lstStyle/>
          <a:p>
            <a:pPr algn="ctr"/>
            <a:r>
              <a:rPr lang="en-GB" sz="7200" b="1" dirty="0">
                <a:solidFill>
                  <a:schemeClr val="tx2"/>
                </a:solidFill>
              </a:rPr>
              <a:t>Conclusion</a:t>
            </a:r>
            <a:endParaRPr lang="en-GB" sz="3600" b="1" dirty="0">
              <a:solidFill>
                <a:schemeClr val="tx2"/>
              </a:solidFill>
            </a:endParaRPr>
          </a:p>
        </p:txBody>
      </p:sp>
      <p:grpSp>
        <p:nvGrpSpPr>
          <p:cNvPr id="15" name="Group 14">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6" name="Freeform: Shape 15">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9858E08E-BAD9-5C6E-84DD-0E2D5503B28D}"/>
              </a:ext>
            </a:extLst>
          </p:cNvPr>
          <p:cNvSpPr>
            <a:spLocks noGrp="1"/>
          </p:cNvSpPr>
          <p:nvPr>
            <p:ph idx="1"/>
          </p:nvPr>
        </p:nvSpPr>
        <p:spPr>
          <a:xfrm>
            <a:off x="92987" y="2587194"/>
            <a:ext cx="9970894" cy="3440391"/>
          </a:xfrm>
        </p:spPr>
        <p:txBody>
          <a:bodyPr>
            <a:normAutofit/>
          </a:bodyPr>
          <a:lstStyle/>
          <a:p>
            <a:pPr marL="0" indent="0">
              <a:buNone/>
            </a:pPr>
            <a:r>
              <a:rPr lang="en-GB" sz="1800" dirty="0">
                <a:solidFill>
                  <a:schemeClr val="tx2"/>
                </a:solidFill>
              </a:rPr>
              <a:t>Sums up what was said in the main body, setting out what was examined and its significance.  The conclusion should demonstrate an understanding of the most important aspects of the discussion and summarise these succinctly.  The different factors are set out logically, drawing on material already presented (no new information/literature).  States the general conclusions and explains their importance/significance  The last sentence sums up the discussion very briefly, making a link to the title – rounding the work off with a key ‘take-home’ message for the reader can provide a thoughtful end.    </a:t>
            </a:r>
          </a:p>
          <a:p>
            <a:pPr marL="0" indent="0">
              <a:buNone/>
            </a:pPr>
            <a:r>
              <a:rPr lang="en-GB" sz="1800" b="1" dirty="0">
                <a:solidFill>
                  <a:schemeClr val="tx2"/>
                </a:solidFill>
              </a:rPr>
              <a:t>Example</a:t>
            </a:r>
          </a:p>
          <a:p>
            <a:pPr marL="0" indent="0">
              <a:buNone/>
            </a:pPr>
            <a:r>
              <a:rPr lang="en-GB" sz="1800" dirty="0">
                <a:solidFill>
                  <a:schemeClr val="tx2"/>
                </a:solidFill>
              </a:rPr>
              <a:t>This assignment set out to examine aspects of funding relative to the UK’s system of healthcare, a system that seeks to provide high-quality, comprehensive, universal and equitable healthcare services that are free at the point of delivery.  The assignment began by examining…..Subsequently, it considered…..Next, it moved to….</a:t>
            </a:r>
          </a:p>
          <a:p>
            <a:endParaRPr lang="en-GB" sz="1800" dirty="0">
              <a:solidFill>
                <a:schemeClr val="tx2"/>
              </a:solidFill>
            </a:endParaRPr>
          </a:p>
        </p:txBody>
      </p:sp>
      <p:sp>
        <p:nvSpPr>
          <p:cNvPr id="4" name="Footer Placeholder 3">
            <a:extLst>
              <a:ext uri="{FF2B5EF4-FFF2-40B4-BE49-F238E27FC236}">
                <a16:creationId xmlns:a16="http://schemas.microsoft.com/office/drawing/2014/main" id="{9DBB2FED-6D02-101D-C3F9-CA56824A2A5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5" name="Slide Number Placeholder 4">
            <a:extLst>
              <a:ext uri="{FF2B5EF4-FFF2-40B4-BE49-F238E27FC236}">
                <a16:creationId xmlns:a16="http://schemas.microsoft.com/office/drawing/2014/main" id="{6C29901D-F2BD-0032-E971-F2C787B42A06}"/>
              </a:ext>
            </a:extLst>
          </p:cNvPr>
          <p:cNvSpPr>
            <a:spLocks noGrp="1"/>
          </p:cNvSpPr>
          <p:nvPr>
            <p:ph type="sldNum" sz="quarter" idx="12"/>
          </p:nvPr>
        </p:nvSpPr>
        <p:spPr>
          <a:xfrm>
            <a:off x="8610600" y="6356350"/>
            <a:ext cx="2743200" cy="365125"/>
          </a:xfrm>
        </p:spPr>
        <p:txBody>
          <a:bodyPr>
            <a:normAutofit/>
          </a:bodyPr>
          <a:lstStyle/>
          <a:p>
            <a:pPr>
              <a:spcAft>
                <a:spcPts val="600"/>
              </a:spcAft>
            </a:pPr>
            <a:fld id="{D703151F-EAFE-4F4E-926C-31BE0A0A96F7}" type="slidenum">
              <a:rPr lang="en-GB" smtClean="0"/>
              <a:pPr>
                <a:spcAft>
                  <a:spcPts val="600"/>
                </a:spcAft>
              </a:pPr>
              <a:t>14</a:t>
            </a:fld>
            <a:endParaRPr lang="en-GB"/>
          </a:p>
        </p:txBody>
      </p:sp>
      <p:grpSp>
        <p:nvGrpSpPr>
          <p:cNvPr id="21" name="Group 20">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22" name="Freeform: Shape 21">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A black and yellow logo&#10;&#10;Description automatically generated">
            <a:extLst>
              <a:ext uri="{FF2B5EF4-FFF2-40B4-BE49-F238E27FC236}">
                <a16:creationId xmlns:a16="http://schemas.microsoft.com/office/drawing/2014/main" id="{F77B976E-ACB1-BF61-812D-4CE60263E2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081731"/>
            <a:ext cx="1397284" cy="776269"/>
          </a:xfrm>
          <a:prstGeom prst="rect">
            <a:avLst/>
          </a:prstGeom>
        </p:spPr>
      </p:pic>
    </p:spTree>
    <p:extLst>
      <p:ext uri="{BB962C8B-B14F-4D97-AF65-F5344CB8AC3E}">
        <p14:creationId xmlns:p14="http://schemas.microsoft.com/office/powerpoint/2010/main" val="34493784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771F7CBD-3447-E2F4-DE14-391523B3B320}"/>
              </a:ext>
            </a:extLst>
          </p:cNvPr>
          <p:cNvSpPr>
            <a:spLocks noGrp="1"/>
          </p:cNvSpPr>
          <p:nvPr>
            <p:ph type="title"/>
          </p:nvPr>
        </p:nvSpPr>
        <p:spPr>
          <a:xfrm>
            <a:off x="148652" y="552997"/>
            <a:ext cx="9833548" cy="1066802"/>
          </a:xfrm>
        </p:spPr>
        <p:txBody>
          <a:bodyPr anchor="b">
            <a:normAutofit/>
          </a:bodyPr>
          <a:lstStyle/>
          <a:p>
            <a:r>
              <a:rPr lang="en-GB" sz="5400" b="1" dirty="0">
                <a:solidFill>
                  <a:schemeClr val="tx2"/>
                </a:solidFill>
              </a:rPr>
              <a:t>Recommendations</a:t>
            </a:r>
          </a:p>
        </p:txBody>
      </p:sp>
      <p:grpSp>
        <p:nvGrpSpPr>
          <p:cNvPr id="15" name="Group 14">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6" name="Freeform: Shape 15">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C3A8011E-2F7D-DF90-9981-23E2D1A8F046}"/>
              </a:ext>
            </a:extLst>
          </p:cNvPr>
          <p:cNvSpPr>
            <a:spLocks noGrp="1"/>
          </p:cNvSpPr>
          <p:nvPr>
            <p:ph idx="1"/>
          </p:nvPr>
        </p:nvSpPr>
        <p:spPr>
          <a:xfrm>
            <a:off x="148652" y="2172794"/>
            <a:ext cx="11851564" cy="3963327"/>
          </a:xfrm>
        </p:spPr>
        <p:txBody>
          <a:bodyPr anchor="ctr">
            <a:normAutofit fontScale="85000" lnSpcReduction="10000"/>
          </a:bodyPr>
          <a:lstStyle/>
          <a:p>
            <a:pPr marL="0" indent="0">
              <a:buNone/>
            </a:pPr>
            <a:r>
              <a:rPr lang="en-GB" sz="2400" dirty="0">
                <a:solidFill>
                  <a:schemeClr val="tx2"/>
                </a:solidFill>
              </a:rPr>
              <a:t>The purpose of recommendations is to suggest ways to move forward (</a:t>
            </a:r>
            <a:r>
              <a:rPr lang="en-GB" sz="2400" b="1" dirty="0">
                <a:solidFill>
                  <a:schemeClr val="tx2"/>
                </a:solidFill>
              </a:rPr>
              <a:t>emerging from the report</a:t>
            </a:r>
            <a:r>
              <a:rPr lang="en-GB" sz="2400" dirty="0">
                <a:solidFill>
                  <a:schemeClr val="tx2"/>
                </a:solidFill>
              </a:rPr>
              <a:t>).  </a:t>
            </a:r>
          </a:p>
          <a:p>
            <a:pPr marL="0" indent="0">
              <a:buNone/>
            </a:pPr>
            <a:r>
              <a:rPr lang="en-GB" sz="2400" b="1" dirty="0">
                <a:solidFill>
                  <a:schemeClr val="tx2"/>
                </a:solidFill>
              </a:rPr>
              <a:t>Recommendations are a logical development of the report: </a:t>
            </a:r>
            <a:r>
              <a:rPr lang="en-GB" sz="2400" dirty="0">
                <a:solidFill>
                  <a:schemeClr val="tx2"/>
                </a:solidFill>
              </a:rPr>
              <a:t>hence if the analysis/evaluation shows that the UK is experiencing issues related to specific areas of funding, recommendations should relate to these.  </a:t>
            </a:r>
          </a:p>
          <a:p>
            <a:pPr marL="0" indent="0">
              <a:buNone/>
            </a:pPr>
            <a:endParaRPr lang="en-GB" sz="2400" dirty="0">
              <a:solidFill>
                <a:schemeClr val="tx2"/>
              </a:solidFill>
            </a:endParaRPr>
          </a:p>
          <a:p>
            <a:pPr marL="0" indent="0">
              <a:buNone/>
            </a:pPr>
            <a:r>
              <a:rPr lang="en-GB" sz="2400" dirty="0">
                <a:solidFill>
                  <a:schemeClr val="tx2"/>
                </a:solidFill>
              </a:rPr>
              <a:t>It is helpful to consider recommendations in terms of the implications on: </a:t>
            </a:r>
          </a:p>
          <a:p>
            <a:pPr marL="0" indent="0">
              <a:buNone/>
            </a:pPr>
            <a:r>
              <a:rPr lang="en-GB" sz="2400" b="1" dirty="0">
                <a:solidFill>
                  <a:schemeClr val="tx2"/>
                </a:solidFill>
              </a:rPr>
              <a:t>	1) education/training;</a:t>
            </a:r>
          </a:p>
          <a:p>
            <a:pPr marL="0" indent="0">
              <a:buNone/>
            </a:pPr>
            <a:r>
              <a:rPr lang="en-GB" sz="2400" b="1" dirty="0">
                <a:solidFill>
                  <a:schemeClr val="tx2"/>
                </a:solidFill>
              </a:rPr>
              <a:t>	2) front-line practice; </a:t>
            </a:r>
          </a:p>
          <a:p>
            <a:pPr marL="0" indent="0">
              <a:buNone/>
            </a:pPr>
            <a:r>
              <a:rPr lang="en-GB" sz="2400" b="1" dirty="0">
                <a:solidFill>
                  <a:schemeClr val="tx2"/>
                </a:solidFill>
              </a:rPr>
              <a:t>	3) policy; </a:t>
            </a:r>
          </a:p>
          <a:p>
            <a:pPr marL="0" indent="0">
              <a:buNone/>
            </a:pPr>
            <a:r>
              <a:rPr lang="en-GB" sz="2400" b="1" dirty="0">
                <a:solidFill>
                  <a:schemeClr val="tx2"/>
                </a:solidFill>
              </a:rPr>
              <a:t>	4) research</a:t>
            </a:r>
            <a:r>
              <a:rPr lang="en-GB" sz="2400" dirty="0">
                <a:solidFill>
                  <a:schemeClr val="tx2"/>
                </a:solidFill>
              </a:rPr>
              <a:t>. </a:t>
            </a:r>
          </a:p>
          <a:p>
            <a:pPr marL="0" indent="0">
              <a:buNone/>
            </a:pPr>
            <a:endParaRPr lang="en-GB" sz="2400" dirty="0">
              <a:solidFill>
                <a:schemeClr val="tx2"/>
              </a:solidFill>
            </a:endParaRPr>
          </a:p>
          <a:p>
            <a:pPr marL="0" indent="0">
              <a:buNone/>
            </a:pPr>
            <a:r>
              <a:rPr lang="en-GB" sz="2400" dirty="0">
                <a:solidFill>
                  <a:schemeClr val="tx2"/>
                </a:solidFill>
              </a:rPr>
              <a:t>Recommendations are often bullet-pointed or numbered.     </a:t>
            </a:r>
          </a:p>
          <a:p>
            <a:endParaRPr lang="en-GB" sz="2400" dirty="0">
              <a:solidFill>
                <a:schemeClr val="tx2"/>
              </a:solidFill>
            </a:endParaRPr>
          </a:p>
        </p:txBody>
      </p:sp>
      <p:sp>
        <p:nvSpPr>
          <p:cNvPr id="4" name="Footer Placeholder 3">
            <a:extLst>
              <a:ext uri="{FF2B5EF4-FFF2-40B4-BE49-F238E27FC236}">
                <a16:creationId xmlns:a16="http://schemas.microsoft.com/office/drawing/2014/main" id="{42836B2E-5148-053B-3D63-CE3383FB7025}"/>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5" name="Slide Number Placeholder 4">
            <a:extLst>
              <a:ext uri="{FF2B5EF4-FFF2-40B4-BE49-F238E27FC236}">
                <a16:creationId xmlns:a16="http://schemas.microsoft.com/office/drawing/2014/main" id="{F1F2EE2E-21BD-1190-165D-CE1CF403FC8E}"/>
              </a:ext>
            </a:extLst>
          </p:cNvPr>
          <p:cNvSpPr>
            <a:spLocks noGrp="1"/>
          </p:cNvSpPr>
          <p:nvPr>
            <p:ph type="sldNum" sz="quarter" idx="12"/>
          </p:nvPr>
        </p:nvSpPr>
        <p:spPr>
          <a:xfrm>
            <a:off x="8610600" y="6356350"/>
            <a:ext cx="2743200" cy="365125"/>
          </a:xfrm>
        </p:spPr>
        <p:txBody>
          <a:bodyPr>
            <a:normAutofit/>
          </a:bodyPr>
          <a:lstStyle/>
          <a:p>
            <a:pPr>
              <a:spcAft>
                <a:spcPts val="600"/>
              </a:spcAft>
            </a:pPr>
            <a:fld id="{D703151F-EAFE-4F4E-926C-31BE0A0A96F7}" type="slidenum">
              <a:rPr lang="en-GB" smtClean="0"/>
              <a:pPr>
                <a:spcAft>
                  <a:spcPts val="600"/>
                </a:spcAft>
              </a:pPr>
              <a:t>15</a:t>
            </a:fld>
            <a:endParaRPr lang="en-GB"/>
          </a:p>
        </p:txBody>
      </p:sp>
      <p:pic>
        <p:nvPicPr>
          <p:cNvPr id="6" name="Picture 5" descr="A black and yellow logo&#10;&#10;Description automatically generated">
            <a:extLst>
              <a:ext uri="{FF2B5EF4-FFF2-40B4-BE49-F238E27FC236}">
                <a16:creationId xmlns:a16="http://schemas.microsoft.com/office/drawing/2014/main" id="{D6A4C0A4-11F9-5BFE-D265-9D10C203A1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081731"/>
            <a:ext cx="1397284" cy="776269"/>
          </a:xfrm>
          <a:prstGeom prst="rect">
            <a:avLst/>
          </a:prstGeom>
        </p:spPr>
      </p:pic>
    </p:spTree>
    <p:extLst>
      <p:ext uri="{BB962C8B-B14F-4D97-AF65-F5344CB8AC3E}">
        <p14:creationId xmlns:p14="http://schemas.microsoft.com/office/powerpoint/2010/main" val="5824416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B54E6B-3952-6697-E20E-7D71C0D8E9C1}"/>
              </a:ext>
            </a:extLst>
          </p:cNvPr>
          <p:cNvSpPr>
            <a:spLocks noGrp="1"/>
          </p:cNvSpPr>
          <p:nvPr>
            <p:ph type="title"/>
          </p:nvPr>
        </p:nvSpPr>
        <p:spPr>
          <a:xfrm>
            <a:off x="838200" y="365125"/>
            <a:ext cx="10515600" cy="1325563"/>
          </a:xfrm>
        </p:spPr>
        <p:txBody>
          <a:bodyPr>
            <a:normAutofit/>
          </a:bodyPr>
          <a:lstStyle/>
          <a:p>
            <a:r>
              <a:rPr lang="en-GB" sz="5400"/>
              <a:t>Recommendations: example</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DCA04C-3B10-1896-5ADA-218099BCF08E}"/>
              </a:ext>
            </a:extLst>
          </p:cNvPr>
          <p:cNvSpPr>
            <a:spLocks noGrp="1"/>
          </p:cNvSpPr>
          <p:nvPr>
            <p:ph idx="1"/>
          </p:nvPr>
        </p:nvSpPr>
        <p:spPr>
          <a:xfrm>
            <a:off x="499871" y="1929384"/>
            <a:ext cx="11222941" cy="4251960"/>
          </a:xfrm>
        </p:spPr>
        <p:txBody>
          <a:bodyPr>
            <a:normAutofit/>
          </a:bodyPr>
          <a:lstStyle/>
          <a:p>
            <a:pPr marL="0" indent="0">
              <a:buNone/>
            </a:pPr>
            <a:r>
              <a:rPr lang="en-GB" sz="2000" dirty="0"/>
              <a:t>This final section of the report considers some of the main points raised discussion and their significance with regard to education and training, front-line practice, policy and research.  In terms of education and training, firstly: </a:t>
            </a:r>
          </a:p>
          <a:p>
            <a:r>
              <a:rPr lang="en-GB" sz="2000" dirty="0"/>
              <a:t>There is a need to give consideration to increasing the knowledge of students following health and care-related courses (by way of specific modules) and qualified  healthcare professionals (by way of training) regarding the various aspects of the ‘mixed economy’ of care that characterises provision in the UK.  This would help produce a health and care workforce that is better equipped to educate service-users and informal carers alike as to the limits on resources currently available and raise awareness as to the importance of making sensible health-related choices.</a:t>
            </a:r>
          </a:p>
          <a:p>
            <a:r>
              <a:rPr lang="en-GB" sz="2000" i="1" dirty="0"/>
              <a:t>Repeat this for each of the different areas  </a:t>
            </a:r>
          </a:p>
        </p:txBody>
      </p:sp>
      <p:sp>
        <p:nvSpPr>
          <p:cNvPr id="4" name="Footer Placeholder 3">
            <a:extLst>
              <a:ext uri="{FF2B5EF4-FFF2-40B4-BE49-F238E27FC236}">
                <a16:creationId xmlns:a16="http://schemas.microsoft.com/office/drawing/2014/main" id="{F7972179-C1F0-66A6-ECE6-0EAC994429ED}"/>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5" name="Slide Number Placeholder 4">
            <a:extLst>
              <a:ext uri="{FF2B5EF4-FFF2-40B4-BE49-F238E27FC236}">
                <a16:creationId xmlns:a16="http://schemas.microsoft.com/office/drawing/2014/main" id="{DCEC966C-D249-ED04-9CF9-8D62D4F57B01}"/>
              </a:ext>
            </a:extLst>
          </p:cNvPr>
          <p:cNvSpPr>
            <a:spLocks noGrp="1"/>
          </p:cNvSpPr>
          <p:nvPr>
            <p:ph type="sldNum" sz="quarter" idx="12"/>
          </p:nvPr>
        </p:nvSpPr>
        <p:spPr>
          <a:xfrm>
            <a:off x="8610600" y="6356350"/>
            <a:ext cx="2743200" cy="365125"/>
          </a:xfrm>
        </p:spPr>
        <p:txBody>
          <a:bodyPr>
            <a:normAutofit/>
          </a:bodyPr>
          <a:lstStyle/>
          <a:p>
            <a:pPr>
              <a:spcAft>
                <a:spcPts val="600"/>
              </a:spcAft>
            </a:pPr>
            <a:fld id="{D703151F-EAFE-4F4E-926C-31BE0A0A96F7}" type="slidenum">
              <a:rPr lang="en-GB" smtClean="0"/>
              <a:pPr>
                <a:spcAft>
                  <a:spcPts val="600"/>
                </a:spcAft>
              </a:pPr>
              <a:t>16</a:t>
            </a:fld>
            <a:endParaRPr lang="en-GB"/>
          </a:p>
        </p:txBody>
      </p:sp>
      <p:pic>
        <p:nvPicPr>
          <p:cNvPr id="6" name="Picture 5" descr="A black and yellow logo&#10;&#10;Description automatically generated">
            <a:extLst>
              <a:ext uri="{FF2B5EF4-FFF2-40B4-BE49-F238E27FC236}">
                <a16:creationId xmlns:a16="http://schemas.microsoft.com/office/drawing/2014/main" id="{FFCDB4DC-CBC9-8FFA-64C4-B77BAE9E1B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081731"/>
            <a:ext cx="1397284" cy="776269"/>
          </a:xfrm>
          <a:prstGeom prst="rect">
            <a:avLst/>
          </a:prstGeom>
        </p:spPr>
      </p:pic>
    </p:spTree>
    <p:extLst>
      <p:ext uri="{BB962C8B-B14F-4D97-AF65-F5344CB8AC3E}">
        <p14:creationId xmlns:p14="http://schemas.microsoft.com/office/powerpoint/2010/main" val="31887295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E51F10-3862-56F9-7292-A2090C024F3A}"/>
              </a:ext>
            </a:extLst>
          </p:cNvPr>
          <p:cNvSpPr>
            <a:spLocks noGrp="1"/>
          </p:cNvSpPr>
          <p:nvPr>
            <p:ph type="title"/>
          </p:nvPr>
        </p:nvSpPr>
        <p:spPr>
          <a:xfrm>
            <a:off x="3033466" y="991261"/>
            <a:ext cx="5754696" cy="1837349"/>
          </a:xfrm>
        </p:spPr>
        <p:txBody>
          <a:bodyPr anchor="b">
            <a:normAutofit/>
          </a:bodyPr>
          <a:lstStyle/>
          <a:p>
            <a:pPr algn="ctr"/>
            <a:r>
              <a:rPr lang="en-GB" sz="7200" b="1" dirty="0">
                <a:solidFill>
                  <a:schemeClr val="tx2"/>
                </a:solidFill>
              </a:rPr>
              <a:t>Appendices</a:t>
            </a:r>
            <a:endParaRPr lang="en-GB" sz="3600" b="1" dirty="0">
              <a:solidFill>
                <a:schemeClr val="tx2"/>
              </a:solidFill>
            </a:endParaRPr>
          </a:p>
        </p:txBody>
      </p:sp>
      <p:grpSp>
        <p:nvGrpSpPr>
          <p:cNvPr id="13" name="Group 12">
            <a:extLst>
              <a:ext uri="{FF2B5EF4-FFF2-40B4-BE49-F238E27FC236}">
                <a16:creationId xmlns:a16="http://schemas.microsoft.com/office/drawing/2014/main" id="{5C3921CD-DDE5-4B57-8FDF-B37ADE4EDA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1219" y="3985"/>
            <a:ext cx="9747620" cy="6858000"/>
            <a:chOff x="1318434" y="36937"/>
            <a:chExt cx="9747620" cy="6858000"/>
          </a:xfrm>
        </p:grpSpPr>
        <p:sp>
          <p:nvSpPr>
            <p:cNvPr id="14" name="Freeform: Shape 13">
              <a:extLst>
                <a:ext uri="{FF2B5EF4-FFF2-40B4-BE49-F238E27FC236}">
                  <a16:creationId xmlns:a16="http://schemas.microsoft.com/office/drawing/2014/main" id="{A4CBEDF6-7B5F-471F-AF99-301A23748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1D43DB10-4F84-47C2-8170-CB9EED8667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9F35C7A0-1526-4D97-BCD8-91B3576E3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1009574A-38B7-43A8-A925-1FB54C6B1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EA3AAA50-DE22-4E5D-9064-A37786C59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Content Placeholder 2">
            <a:extLst>
              <a:ext uri="{FF2B5EF4-FFF2-40B4-BE49-F238E27FC236}">
                <a16:creationId xmlns:a16="http://schemas.microsoft.com/office/drawing/2014/main" id="{5B744BEE-1EE5-8293-5A83-EB1DAEF41D1E}"/>
              </a:ext>
            </a:extLst>
          </p:cNvPr>
          <p:cNvSpPr>
            <a:spLocks noGrp="1"/>
          </p:cNvSpPr>
          <p:nvPr>
            <p:ph idx="1"/>
          </p:nvPr>
        </p:nvSpPr>
        <p:spPr>
          <a:xfrm>
            <a:off x="2493866" y="2979336"/>
            <a:ext cx="6478464" cy="2430864"/>
          </a:xfrm>
        </p:spPr>
        <p:txBody>
          <a:bodyPr anchor="t">
            <a:normAutofit/>
          </a:bodyPr>
          <a:lstStyle/>
          <a:p>
            <a:pPr marL="0" indent="0">
              <a:buNone/>
            </a:pPr>
            <a:r>
              <a:rPr lang="en-GB" sz="2000" dirty="0">
                <a:solidFill>
                  <a:schemeClr val="tx2"/>
                </a:solidFill>
              </a:rPr>
              <a:t>The purpose of appendices is to provide supporting details and materials which, if included in the main body of the report, would interrupt its flow for the reader.  This can help demonstrate that: the author has conducted the research her/himself; can collate and interpret data correctly; can produce/evidence materials that are fit-for-purpose </a:t>
            </a:r>
          </a:p>
          <a:p>
            <a:pPr marL="0" indent="0">
              <a:buNone/>
            </a:pPr>
            <a:endParaRPr lang="en-GB" sz="2000" dirty="0">
              <a:solidFill>
                <a:schemeClr val="tx2"/>
              </a:solidFill>
            </a:endParaRPr>
          </a:p>
        </p:txBody>
      </p:sp>
      <p:sp>
        <p:nvSpPr>
          <p:cNvPr id="4" name="Footer Placeholder 3">
            <a:extLst>
              <a:ext uri="{FF2B5EF4-FFF2-40B4-BE49-F238E27FC236}">
                <a16:creationId xmlns:a16="http://schemas.microsoft.com/office/drawing/2014/main" id="{41ED20EC-4430-3B7B-CAAA-4F41AD7D3F91}"/>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5" name="Slide Number Placeholder 4">
            <a:extLst>
              <a:ext uri="{FF2B5EF4-FFF2-40B4-BE49-F238E27FC236}">
                <a16:creationId xmlns:a16="http://schemas.microsoft.com/office/drawing/2014/main" id="{52FD7C8A-700A-9F3D-8A88-2EE0186BD6C5}"/>
              </a:ext>
            </a:extLst>
          </p:cNvPr>
          <p:cNvSpPr>
            <a:spLocks noGrp="1"/>
          </p:cNvSpPr>
          <p:nvPr>
            <p:ph type="sldNum" sz="quarter" idx="12"/>
          </p:nvPr>
        </p:nvSpPr>
        <p:spPr>
          <a:xfrm>
            <a:off x="8610600" y="6356350"/>
            <a:ext cx="2743200" cy="365125"/>
          </a:xfrm>
        </p:spPr>
        <p:txBody>
          <a:bodyPr>
            <a:normAutofit/>
          </a:bodyPr>
          <a:lstStyle/>
          <a:p>
            <a:pPr>
              <a:spcAft>
                <a:spcPts val="600"/>
              </a:spcAft>
            </a:pPr>
            <a:fld id="{D703151F-EAFE-4F4E-926C-31BE0A0A96F7}" type="slidenum">
              <a:rPr lang="en-GB" smtClean="0"/>
              <a:pPr>
                <a:spcAft>
                  <a:spcPts val="600"/>
                </a:spcAft>
              </a:pPr>
              <a:t>17</a:t>
            </a:fld>
            <a:endParaRPr lang="en-GB"/>
          </a:p>
        </p:txBody>
      </p:sp>
      <p:pic>
        <p:nvPicPr>
          <p:cNvPr id="6" name="Picture 5" descr="A black and yellow logo&#10;&#10;Description automatically generated">
            <a:extLst>
              <a:ext uri="{FF2B5EF4-FFF2-40B4-BE49-F238E27FC236}">
                <a16:creationId xmlns:a16="http://schemas.microsoft.com/office/drawing/2014/main" id="{5EB4C422-6D39-242A-E5C6-9396BA014B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081731"/>
            <a:ext cx="1397284" cy="776269"/>
          </a:xfrm>
          <a:prstGeom prst="rect">
            <a:avLst/>
          </a:prstGeom>
        </p:spPr>
      </p:pic>
    </p:spTree>
    <p:extLst>
      <p:ext uri="{BB962C8B-B14F-4D97-AF65-F5344CB8AC3E}">
        <p14:creationId xmlns:p14="http://schemas.microsoft.com/office/powerpoint/2010/main" val="3389777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5" name="Group 1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6" name="Freeform: Shape 1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00DE06A-DB86-7837-2C50-947694329627}"/>
              </a:ext>
            </a:extLst>
          </p:cNvPr>
          <p:cNvSpPr>
            <a:spLocks noGrp="1"/>
          </p:cNvSpPr>
          <p:nvPr>
            <p:ph type="title"/>
          </p:nvPr>
        </p:nvSpPr>
        <p:spPr>
          <a:xfrm>
            <a:off x="640080" y="1243013"/>
            <a:ext cx="3855720" cy="4371974"/>
          </a:xfrm>
        </p:spPr>
        <p:txBody>
          <a:bodyPr>
            <a:normAutofit/>
          </a:bodyPr>
          <a:lstStyle/>
          <a:p>
            <a:r>
              <a:rPr lang="en-GB" sz="4800" b="1" dirty="0">
                <a:solidFill>
                  <a:schemeClr val="tx2"/>
                </a:solidFill>
              </a:rPr>
              <a:t>A note on referencing </a:t>
            </a:r>
          </a:p>
        </p:txBody>
      </p:sp>
      <p:sp>
        <p:nvSpPr>
          <p:cNvPr id="3" name="Content Placeholder 2">
            <a:extLst>
              <a:ext uri="{FF2B5EF4-FFF2-40B4-BE49-F238E27FC236}">
                <a16:creationId xmlns:a16="http://schemas.microsoft.com/office/drawing/2014/main" id="{C574E125-1133-7C1C-8422-402C08F7BFEB}"/>
              </a:ext>
            </a:extLst>
          </p:cNvPr>
          <p:cNvSpPr>
            <a:spLocks noGrp="1"/>
          </p:cNvSpPr>
          <p:nvPr>
            <p:ph idx="1"/>
          </p:nvPr>
        </p:nvSpPr>
        <p:spPr>
          <a:xfrm>
            <a:off x="5282937" y="244011"/>
            <a:ext cx="6908758" cy="6369978"/>
          </a:xfrm>
        </p:spPr>
        <p:txBody>
          <a:bodyPr anchor="ctr">
            <a:normAutofit fontScale="85000" lnSpcReduction="10000"/>
          </a:bodyPr>
          <a:lstStyle/>
          <a:p>
            <a:pPr marL="0" indent="0">
              <a:buNone/>
            </a:pPr>
            <a:r>
              <a:rPr lang="en-GB" sz="2400" dirty="0">
                <a:solidFill>
                  <a:schemeClr val="tx2"/>
                </a:solidFill>
              </a:rPr>
              <a:t>Aim to scatter references through your work (rather than leaving them until the end of paragraphs)</a:t>
            </a:r>
          </a:p>
          <a:p>
            <a:pPr marL="0" indent="0">
              <a:buNone/>
            </a:pPr>
            <a:r>
              <a:rPr lang="en-GB" sz="2400" dirty="0">
                <a:solidFill>
                  <a:schemeClr val="tx2"/>
                </a:solidFill>
              </a:rPr>
              <a:t>Try to find as much information as you can to evidence what you say (absence of references can make the work appear anecdotal).  To do thus, you need to read widely around the range of issues that emerge as you conduct your research.  </a:t>
            </a:r>
          </a:p>
          <a:p>
            <a:pPr marL="0" indent="0">
              <a:buNone/>
            </a:pPr>
            <a:r>
              <a:rPr lang="en-GB" sz="2400" dirty="0">
                <a:solidFill>
                  <a:schemeClr val="tx2"/>
                </a:solidFill>
              </a:rPr>
              <a:t>This reading should include the following: </a:t>
            </a:r>
          </a:p>
          <a:p>
            <a:r>
              <a:rPr lang="en-GB" sz="2400" dirty="0">
                <a:solidFill>
                  <a:schemeClr val="tx2"/>
                </a:solidFill>
              </a:rPr>
              <a:t>general textbooks; </a:t>
            </a:r>
          </a:p>
          <a:p>
            <a:r>
              <a:rPr lang="en-GB" sz="2400" dirty="0">
                <a:solidFill>
                  <a:schemeClr val="tx2"/>
                </a:solidFill>
              </a:rPr>
              <a:t>research articles; </a:t>
            </a:r>
          </a:p>
          <a:p>
            <a:r>
              <a:rPr lang="en-GB" sz="2400" dirty="0">
                <a:solidFill>
                  <a:schemeClr val="tx2"/>
                </a:solidFill>
              </a:rPr>
              <a:t>legislation; </a:t>
            </a:r>
          </a:p>
          <a:p>
            <a:r>
              <a:rPr lang="en-GB" sz="2400" dirty="0">
                <a:solidFill>
                  <a:schemeClr val="tx2"/>
                </a:solidFill>
              </a:rPr>
              <a:t>government papers; </a:t>
            </a:r>
          </a:p>
          <a:p>
            <a:r>
              <a:rPr lang="en-GB" sz="2400" dirty="0">
                <a:solidFill>
                  <a:schemeClr val="tx2"/>
                </a:solidFill>
              </a:rPr>
              <a:t>official reports; </a:t>
            </a:r>
          </a:p>
          <a:p>
            <a:r>
              <a:rPr lang="en-GB" sz="2400" dirty="0">
                <a:solidFill>
                  <a:schemeClr val="tx2"/>
                </a:solidFill>
              </a:rPr>
              <a:t>official data etc.  </a:t>
            </a:r>
          </a:p>
          <a:p>
            <a:pPr marL="0" indent="0">
              <a:buNone/>
            </a:pPr>
            <a:endParaRPr lang="en-GB" sz="2400" dirty="0">
              <a:solidFill>
                <a:schemeClr val="tx2"/>
              </a:solidFill>
            </a:endParaRPr>
          </a:p>
          <a:p>
            <a:pPr marL="0" indent="0">
              <a:buNone/>
            </a:pPr>
            <a:r>
              <a:rPr lang="en-GB" sz="2400" dirty="0">
                <a:solidFill>
                  <a:schemeClr val="tx2"/>
                </a:solidFill>
              </a:rPr>
              <a:t>This is likely to come from the following sources: academic/professional journals;  ministries/agencies/think tanks etc. such as WHO, NICE, SCIE, UK/Welsh government, NHS, JRF, ONS, King’s Fund, Nuffield Trust, Health Foundation, European Observatory on Health Systems and Policies etc.  </a:t>
            </a:r>
          </a:p>
          <a:p>
            <a:pPr marL="0" indent="0">
              <a:buNone/>
            </a:pPr>
            <a:endParaRPr lang="en-GB" sz="2400" dirty="0">
              <a:solidFill>
                <a:schemeClr val="tx2"/>
              </a:solidFill>
            </a:endParaRPr>
          </a:p>
        </p:txBody>
      </p:sp>
      <p:sp>
        <p:nvSpPr>
          <p:cNvPr id="4" name="Footer Placeholder 3">
            <a:extLst>
              <a:ext uri="{FF2B5EF4-FFF2-40B4-BE49-F238E27FC236}">
                <a16:creationId xmlns:a16="http://schemas.microsoft.com/office/drawing/2014/main" id="{02B5CB03-6566-30FB-F473-41A6746D44A6}"/>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5" name="Slide Number Placeholder 4">
            <a:extLst>
              <a:ext uri="{FF2B5EF4-FFF2-40B4-BE49-F238E27FC236}">
                <a16:creationId xmlns:a16="http://schemas.microsoft.com/office/drawing/2014/main" id="{1C871191-EAA8-28E7-2EB3-DEC25086AB97}"/>
              </a:ext>
            </a:extLst>
          </p:cNvPr>
          <p:cNvSpPr>
            <a:spLocks noGrp="1"/>
          </p:cNvSpPr>
          <p:nvPr>
            <p:ph type="sldNum" sz="quarter" idx="12"/>
          </p:nvPr>
        </p:nvSpPr>
        <p:spPr>
          <a:xfrm>
            <a:off x="8610600" y="6356350"/>
            <a:ext cx="2743200" cy="365125"/>
          </a:xfrm>
        </p:spPr>
        <p:txBody>
          <a:bodyPr>
            <a:normAutofit/>
          </a:bodyPr>
          <a:lstStyle/>
          <a:p>
            <a:pPr>
              <a:spcAft>
                <a:spcPts val="600"/>
              </a:spcAft>
            </a:pPr>
            <a:fld id="{D703151F-EAFE-4F4E-926C-31BE0A0A96F7}" type="slidenum">
              <a:rPr lang="en-GB" smtClean="0"/>
              <a:pPr>
                <a:spcAft>
                  <a:spcPts val="600"/>
                </a:spcAft>
              </a:pPr>
              <a:t>18</a:t>
            </a:fld>
            <a:endParaRPr lang="en-GB"/>
          </a:p>
        </p:txBody>
      </p:sp>
      <p:pic>
        <p:nvPicPr>
          <p:cNvPr id="6" name="Picture 5" descr="A black and yellow logo&#10;&#10;Description automatically generated">
            <a:extLst>
              <a:ext uri="{FF2B5EF4-FFF2-40B4-BE49-F238E27FC236}">
                <a16:creationId xmlns:a16="http://schemas.microsoft.com/office/drawing/2014/main" id="{45717793-8601-972C-59A8-31D75D761E9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081731"/>
            <a:ext cx="1397284" cy="776269"/>
          </a:xfrm>
          <a:prstGeom prst="rect">
            <a:avLst/>
          </a:prstGeom>
        </p:spPr>
      </p:pic>
    </p:spTree>
    <p:extLst>
      <p:ext uri="{BB962C8B-B14F-4D97-AF65-F5344CB8AC3E}">
        <p14:creationId xmlns:p14="http://schemas.microsoft.com/office/powerpoint/2010/main" val="23418785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4E262-4B5C-EB0D-4615-1536630C5D99}"/>
              </a:ext>
            </a:extLst>
          </p:cNvPr>
          <p:cNvSpPr>
            <a:spLocks noGrp="1"/>
          </p:cNvSpPr>
          <p:nvPr>
            <p:ph type="title"/>
          </p:nvPr>
        </p:nvSpPr>
        <p:spPr>
          <a:xfrm>
            <a:off x="838200" y="365125"/>
            <a:ext cx="10515600" cy="1325563"/>
          </a:xfrm>
        </p:spPr>
        <p:txBody>
          <a:bodyPr>
            <a:normAutofit/>
          </a:bodyPr>
          <a:lstStyle/>
          <a:p>
            <a:r>
              <a:rPr lang="en-GB" sz="5400"/>
              <a:t>From the assignment specifications</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A30366-7A01-2384-E696-8A394FF6AD41}"/>
              </a:ext>
            </a:extLst>
          </p:cNvPr>
          <p:cNvSpPr>
            <a:spLocks noGrp="1"/>
          </p:cNvSpPr>
          <p:nvPr>
            <p:ph idx="1"/>
          </p:nvPr>
        </p:nvSpPr>
        <p:spPr>
          <a:xfrm>
            <a:off x="328773" y="1804696"/>
            <a:ext cx="11743362" cy="4251960"/>
          </a:xfrm>
        </p:spPr>
        <p:txBody>
          <a:bodyPr>
            <a:normAutofit/>
          </a:bodyPr>
          <a:lstStyle/>
          <a:p>
            <a:pPr marL="342900" lvl="0" indent="-342900" rtl="0">
              <a:buFont typeface="+mj-lt"/>
              <a:buAutoNum type="arabicPeriod"/>
            </a:pPr>
            <a:r>
              <a:rPr lang="en-GB" sz="1600" b="1" dirty="0">
                <a:effectLst/>
                <a:latin typeface="Times New Roman" panose="02020603050405020304" pitchFamily="18" charset="0"/>
                <a:ea typeface="Times New Roman" panose="02020603050405020304" pitchFamily="18" charset="0"/>
              </a:rPr>
              <a:t>Engagement with Literature Skills</a:t>
            </a:r>
            <a:endParaRPr lang="en-GB" sz="1600" dirty="0">
              <a:effectLst/>
              <a:latin typeface="Times New Roman" panose="02020603050405020304" pitchFamily="18" charset="0"/>
              <a:ea typeface="Times New Roman" panose="02020603050405020304" pitchFamily="18" charset="0"/>
            </a:endParaRPr>
          </a:p>
          <a:p>
            <a:r>
              <a:rPr lang="en-GB" sz="1600" dirty="0">
                <a:effectLst/>
                <a:latin typeface="Times New Roman" panose="02020603050405020304" pitchFamily="18" charset="0"/>
                <a:ea typeface="Times New Roman" panose="02020603050405020304" pitchFamily="18" charset="0"/>
              </a:rPr>
              <a:t>Your work must be informed and supported by scholarly material that is </a:t>
            </a:r>
            <a:r>
              <a:rPr lang="en-GB" sz="1600" i="1" dirty="0">
                <a:effectLst/>
                <a:latin typeface="Times New Roman" panose="02020603050405020304" pitchFamily="18" charset="0"/>
                <a:ea typeface="Times New Roman" panose="02020603050405020304" pitchFamily="18" charset="0"/>
              </a:rPr>
              <a:t>relevant</a:t>
            </a:r>
            <a:r>
              <a:rPr lang="en-GB" sz="1600" dirty="0">
                <a:effectLst/>
                <a:latin typeface="Times New Roman" panose="02020603050405020304" pitchFamily="18" charset="0"/>
                <a:ea typeface="Times New Roman" panose="02020603050405020304" pitchFamily="18" charset="0"/>
              </a:rPr>
              <a:t> to and </a:t>
            </a:r>
            <a:r>
              <a:rPr lang="en-GB" sz="1600" i="1" dirty="0">
                <a:effectLst/>
                <a:latin typeface="Times New Roman" panose="02020603050405020304" pitchFamily="18" charset="0"/>
                <a:ea typeface="Times New Roman" panose="02020603050405020304" pitchFamily="18" charset="0"/>
              </a:rPr>
              <a:t>focused</a:t>
            </a:r>
            <a:r>
              <a:rPr lang="en-GB" sz="1600" dirty="0">
                <a:effectLst/>
                <a:latin typeface="Times New Roman" panose="02020603050405020304" pitchFamily="18" charset="0"/>
                <a:ea typeface="Times New Roman" panose="02020603050405020304" pitchFamily="18" charset="0"/>
              </a:rPr>
              <a:t> on the task(s) set.  You should provide evidence that you have accessed an appropriate </a:t>
            </a:r>
            <a:r>
              <a:rPr lang="en-GB" sz="1600" i="1" dirty="0">
                <a:effectLst/>
                <a:latin typeface="Times New Roman" panose="02020603050405020304" pitchFamily="18" charset="0"/>
                <a:ea typeface="Times New Roman" panose="02020603050405020304" pitchFamily="18" charset="0"/>
              </a:rPr>
              <a:t>range</a:t>
            </a:r>
            <a:r>
              <a:rPr lang="en-GB" sz="1600" dirty="0">
                <a:effectLst/>
                <a:latin typeface="Times New Roman" panose="02020603050405020304" pitchFamily="18" charset="0"/>
                <a:ea typeface="Times New Roman" panose="02020603050405020304" pitchFamily="18" charset="0"/>
              </a:rPr>
              <a:t> of sources, which may be academic, governmental and industrial; these sources may include academic journal articles, textbooks, current news articles, organisational documents, and websites.  You should consider the </a:t>
            </a:r>
            <a:r>
              <a:rPr lang="en-GB" sz="1600" i="1" dirty="0">
                <a:effectLst/>
                <a:latin typeface="Times New Roman" panose="02020603050405020304" pitchFamily="18" charset="0"/>
                <a:ea typeface="Times New Roman" panose="02020603050405020304" pitchFamily="18" charset="0"/>
              </a:rPr>
              <a:t>credibility</a:t>
            </a:r>
            <a:r>
              <a:rPr lang="en-GB" sz="1600" dirty="0">
                <a:effectLst/>
                <a:latin typeface="Times New Roman" panose="02020603050405020304" pitchFamily="18" charset="0"/>
                <a:ea typeface="Times New Roman" panose="02020603050405020304" pitchFamily="18" charset="0"/>
              </a:rPr>
              <a:t> of your sources; academic journals are normally highly credible sources while websites require careful consideration/selection and should be used sparingly.   Any sources you use should be current and up-to-date, mostly published within the last five years or so, though seminal/important works in the field may be older.  You must provide </a:t>
            </a:r>
            <a:r>
              <a:rPr lang="en-GB" sz="1600" i="1" dirty="0">
                <a:effectLst/>
                <a:latin typeface="Times New Roman" panose="02020603050405020304" pitchFamily="18" charset="0"/>
                <a:ea typeface="Times New Roman" panose="02020603050405020304" pitchFamily="18" charset="0"/>
              </a:rPr>
              <a:t>evidence</a:t>
            </a:r>
            <a:r>
              <a:rPr lang="en-GB" sz="1600" dirty="0">
                <a:effectLst/>
                <a:latin typeface="Times New Roman" panose="02020603050405020304" pitchFamily="18" charset="0"/>
                <a:ea typeface="Times New Roman" panose="02020603050405020304" pitchFamily="18" charset="0"/>
              </a:rPr>
              <a:t> of your research/own reading throughout your work, using a suitable referencing system, including in-text citations in the main body of your work and a reference list at the end of your work. </a:t>
            </a:r>
          </a:p>
          <a:p>
            <a:pPr marL="0" indent="0">
              <a:buNone/>
            </a:pPr>
            <a:endParaRPr lang="en-GB" sz="1600" dirty="0">
              <a:effectLst/>
              <a:latin typeface="Times New Roman" panose="02020603050405020304" pitchFamily="18" charset="0"/>
              <a:ea typeface="Times New Roman" panose="02020603050405020304" pitchFamily="18" charset="0"/>
            </a:endParaRPr>
          </a:p>
          <a:p>
            <a:r>
              <a:rPr lang="en-GB" sz="1600" b="1" i="1" dirty="0">
                <a:effectLst/>
                <a:latin typeface="Times New Roman" panose="02020603050405020304" pitchFamily="18" charset="0"/>
                <a:ea typeface="Times New Roman" panose="02020603050405020304" pitchFamily="18" charset="0"/>
              </a:rPr>
              <a:t>Guidance specific to this assessment:</a:t>
            </a:r>
            <a:r>
              <a:rPr lang="en-GB" sz="1600" i="1" dirty="0">
                <a:effectLst/>
                <a:latin typeface="Times New Roman" panose="02020603050405020304" pitchFamily="18" charset="0"/>
                <a:ea typeface="Times New Roman" panose="02020603050405020304" pitchFamily="18" charset="0"/>
              </a:rPr>
              <a:t> you should show a wide range of reading, with a </a:t>
            </a:r>
            <a:r>
              <a:rPr lang="en-GB" sz="1600" b="1" i="1" dirty="0">
                <a:effectLst/>
                <a:latin typeface="Times New Roman" panose="02020603050405020304" pitchFamily="18" charset="0"/>
                <a:ea typeface="Times New Roman" panose="02020603050405020304" pitchFamily="18" charset="0"/>
              </a:rPr>
              <a:t>minimum of 20 references,</a:t>
            </a:r>
            <a:r>
              <a:rPr lang="en-GB" sz="1600" i="1" dirty="0">
                <a:effectLst/>
                <a:latin typeface="Times New Roman" panose="02020603050405020304" pitchFamily="18" charset="0"/>
                <a:ea typeface="Times New Roman" panose="02020603050405020304" pitchFamily="18" charset="0"/>
              </a:rPr>
              <a:t> from a variety of sources including reports, textbooks, academic journals and academic based websites.</a:t>
            </a:r>
            <a:r>
              <a:rPr lang="en-GB" sz="1600" dirty="0">
                <a:effectLst/>
                <a:latin typeface="Times New Roman" panose="02020603050405020304" pitchFamily="18" charset="0"/>
                <a:ea typeface="Times New Roman" panose="02020603050405020304" pitchFamily="18" charset="0"/>
              </a:rPr>
              <a:t> </a:t>
            </a:r>
            <a:r>
              <a:rPr lang="en-GB" sz="1600" i="1" dirty="0">
                <a:effectLst/>
                <a:latin typeface="Times New Roman" panose="02020603050405020304" pitchFamily="18" charset="0"/>
                <a:ea typeface="Times New Roman" panose="02020603050405020304" pitchFamily="18" charset="0"/>
              </a:rPr>
              <a:t>The credibility and relevance of all sources should be considered and untrustworthy sources should be avoided.  Electronic referencing should be kept to a minimum and should not include tabloid newspapers, or non-academic sources.  The credibility and relevance of all sources should be considered. Ensure you use both author prominent and text prominent referencing within your work.  Avoid referencing discrepancies by checking that the sources used in the text are cited in reference list and vice versa.  Make use of the University’s guidance for Harvard referencing to help you ensure the correct formats are used.</a:t>
            </a:r>
            <a:endParaRPr lang="en-GB" sz="1600" dirty="0">
              <a:effectLst/>
              <a:latin typeface="Times New Roman" panose="02020603050405020304" pitchFamily="18" charset="0"/>
              <a:ea typeface="Times New Roman" panose="02020603050405020304" pitchFamily="18" charset="0"/>
            </a:endParaRPr>
          </a:p>
          <a:p>
            <a:endParaRPr lang="en-GB" sz="1600" dirty="0"/>
          </a:p>
        </p:txBody>
      </p:sp>
      <p:sp>
        <p:nvSpPr>
          <p:cNvPr id="4" name="Footer Placeholder 3">
            <a:extLst>
              <a:ext uri="{FF2B5EF4-FFF2-40B4-BE49-F238E27FC236}">
                <a16:creationId xmlns:a16="http://schemas.microsoft.com/office/drawing/2014/main" id="{D8B90362-3ABE-AFAC-6470-016AA422C544}"/>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5" name="Slide Number Placeholder 4">
            <a:extLst>
              <a:ext uri="{FF2B5EF4-FFF2-40B4-BE49-F238E27FC236}">
                <a16:creationId xmlns:a16="http://schemas.microsoft.com/office/drawing/2014/main" id="{14563B03-7608-6C21-6836-A4EEAED39B86}"/>
              </a:ext>
            </a:extLst>
          </p:cNvPr>
          <p:cNvSpPr>
            <a:spLocks noGrp="1"/>
          </p:cNvSpPr>
          <p:nvPr>
            <p:ph type="sldNum" sz="quarter" idx="12"/>
          </p:nvPr>
        </p:nvSpPr>
        <p:spPr>
          <a:xfrm>
            <a:off x="8610600" y="6356350"/>
            <a:ext cx="2743200" cy="365125"/>
          </a:xfrm>
        </p:spPr>
        <p:txBody>
          <a:bodyPr>
            <a:normAutofit/>
          </a:bodyPr>
          <a:lstStyle/>
          <a:p>
            <a:pPr>
              <a:spcAft>
                <a:spcPts val="600"/>
              </a:spcAft>
            </a:pPr>
            <a:fld id="{D703151F-EAFE-4F4E-926C-31BE0A0A96F7}" type="slidenum">
              <a:rPr lang="en-GB" smtClean="0"/>
              <a:pPr>
                <a:spcAft>
                  <a:spcPts val="600"/>
                </a:spcAft>
              </a:pPr>
              <a:t>19</a:t>
            </a:fld>
            <a:endParaRPr lang="en-GB"/>
          </a:p>
        </p:txBody>
      </p:sp>
      <p:pic>
        <p:nvPicPr>
          <p:cNvPr id="6" name="Picture 5" descr="A black and yellow logo&#10;&#10;Description automatically generated">
            <a:extLst>
              <a:ext uri="{FF2B5EF4-FFF2-40B4-BE49-F238E27FC236}">
                <a16:creationId xmlns:a16="http://schemas.microsoft.com/office/drawing/2014/main" id="{C942B5D9-802F-A96D-0BA3-1F1CD44852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081731"/>
            <a:ext cx="1397284" cy="776269"/>
          </a:xfrm>
          <a:prstGeom prst="rect">
            <a:avLst/>
          </a:prstGeom>
        </p:spPr>
      </p:pic>
    </p:spTree>
    <p:extLst>
      <p:ext uri="{BB962C8B-B14F-4D97-AF65-F5344CB8AC3E}">
        <p14:creationId xmlns:p14="http://schemas.microsoft.com/office/powerpoint/2010/main" val="35611425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DC519955-922E-E342-5E1F-24847C063BA9}"/>
              </a:ext>
            </a:extLst>
          </p:cNvPr>
          <p:cNvSpPr>
            <a:spLocks noGrp="1"/>
          </p:cNvSpPr>
          <p:nvPr>
            <p:ph type="title"/>
          </p:nvPr>
        </p:nvSpPr>
        <p:spPr>
          <a:xfrm>
            <a:off x="449761" y="457861"/>
            <a:ext cx="9833548" cy="1066802"/>
          </a:xfrm>
        </p:spPr>
        <p:txBody>
          <a:bodyPr anchor="b">
            <a:normAutofit/>
          </a:bodyPr>
          <a:lstStyle/>
          <a:p>
            <a:r>
              <a:rPr lang="en-GB" sz="5400" b="1" dirty="0">
                <a:solidFill>
                  <a:schemeClr val="tx2"/>
                </a:solidFill>
              </a:rPr>
              <a:t>Reference: example</a:t>
            </a:r>
          </a:p>
        </p:txBody>
      </p:sp>
      <p:grpSp>
        <p:nvGrpSpPr>
          <p:cNvPr id="15" name="Group 14">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6" name="Freeform: Shape 15">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53E17DF1-978E-1B0B-FBAF-AF250BAE7D38}"/>
              </a:ext>
            </a:extLst>
          </p:cNvPr>
          <p:cNvSpPr>
            <a:spLocks noGrp="1"/>
          </p:cNvSpPr>
          <p:nvPr>
            <p:ph idx="1"/>
          </p:nvPr>
        </p:nvSpPr>
        <p:spPr>
          <a:xfrm>
            <a:off x="316196" y="2549753"/>
            <a:ext cx="11742239" cy="2945574"/>
          </a:xfrm>
        </p:spPr>
        <p:txBody>
          <a:bodyPr anchor="ctr">
            <a:normAutofit/>
          </a:bodyPr>
          <a:lstStyle/>
          <a:p>
            <a:pPr marL="0" indent="0">
              <a:buNone/>
            </a:pPr>
            <a:r>
              <a:rPr lang="en-GB" sz="1500" dirty="0">
                <a:solidFill>
                  <a:schemeClr val="tx2"/>
                </a:solidFill>
              </a:rPr>
              <a:t>Adams, R. (2008). </a:t>
            </a:r>
            <a:r>
              <a:rPr lang="en-GB" sz="1500" i="1" dirty="0">
                <a:solidFill>
                  <a:schemeClr val="tx2"/>
                </a:solidFill>
              </a:rPr>
              <a:t>Empowerment, Participation and Social Work</a:t>
            </a:r>
            <a:r>
              <a:rPr lang="en-GB" sz="1500" dirty="0">
                <a:solidFill>
                  <a:schemeClr val="tx2"/>
                </a:solidFill>
              </a:rPr>
              <a:t>. (4th </a:t>
            </a:r>
            <a:r>
              <a:rPr lang="en-GB" sz="1500" dirty="0" err="1">
                <a:solidFill>
                  <a:schemeClr val="tx2"/>
                </a:solidFill>
              </a:rPr>
              <a:t>edn</a:t>
            </a:r>
            <a:r>
              <a:rPr lang="en-GB" sz="1500" dirty="0">
                <a:solidFill>
                  <a:schemeClr val="tx2"/>
                </a:solidFill>
              </a:rPr>
              <a:t>.). Basingstoke: Palgrave MacMillan. </a:t>
            </a:r>
          </a:p>
          <a:p>
            <a:pPr marL="0" indent="0">
              <a:buNone/>
            </a:pPr>
            <a:r>
              <a:rPr lang="en-GB" sz="1500" dirty="0">
                <a:solidFill>
                  <a:schemeClr val="tx2"/>
                </a:solidFill>
              </a:rPr>
              <a:t>Adler, P.A. and Adler, P. (1994). ‘Observational techniques’, in Denzin, N.K. and Lincoln, Y.S. (Eds.). </a:t>
            </a:r>
            <a:r>
              <a:rPr lang="en-GB" sz="1500" i="1" dirty="0">
                <a:solidFill>
                  <a:schemeClr val="tx2"/>
                </a:solidFill>
              </a:rPr>
              <a:t>Handbook of Qualitative Research</a:t>
            </a:r>
            <a:r>
              <a:rPr lang="en-GB" sz="1500" dirty="0">
                <a:solidFill>
                  <a:schemeClr val="tx2"/>
                </a:solidFill>
              </a:rPr>
              <a:t>. Thousand Oaks, CA.: Sage, pp. 377 – 392. </a:t>
            </a:r>
          </a:p>
          <a:p>
            <a:pPr marL="0" indent="0">
              <a:buNone/>
            </a:pPr>
            <a:r>
              <a:rPr lang="en-GB" sz="1500" dirty="0">
                <a:solidFill>
                  <a:schemeClr val="tx2"/>
                </a:solidFill>
              </a:rPr>
              <a:t>Aherne, K. J. (1999). ‘Pearls, Pith and Provocation: Top Ten Tips for Reflexive Bracketing’, </a:t>
            </a:r>
            <a:r>
              <a:rPr lang="en-GB" sz="1500" i="1" dirty="0">
                <a:solidFill>
                  <a:schemeClr val="tx2"/>
                </a:solidFill>
              </a:rPr>
              <a:t>Qualitative Health Research</a:t>
            </a:r>
            <a:r>
              <a:rPr lang="en-GB" sz="1500" dirty="0">
                <a:solidFill>
                  <a:schemeClr val="tx2"/>
                </a:solidFill>
              </a:rPr>
              <a:t>, 9 (3), pp. 407 – 411.</a:t>
            </a:r>
          </a:p>
          <a:p>
            <a:pPr marL="0" indent="0">
              <a:buNone/>
            </a:pPr>
            <a:r>
              <a:rPr lang="en-GB" sz="1500" dirty="0">
                <a:solidFill>
                  <a:schemeClr val="tx2"/>
                </a:solidFill>
                <a:effectLst/>
                <a:ea typeface="Calibri" panose="020F0502020204030204" pitchFamily="34" charset="0"/>
                <a:cs typeface="Times New Roman" panose="02020603050405020304" pitchFamily="18" charset="0"/>
              </a:rPr>
              <a:t>Eurostat (2021).  </a:t>
            </a:r>
            <a:r>
              <a:rPr lang="en-GB" sz="1500" i="1" dirty="0">
                <a:solidFill>
                  <a:schemeClr val="tx2"/>
                </a:solidFill>
                <a:effectLst/>
                <a:ea typeface="Calibri" panose="020F0502020204030204" pitchFamily="34" charset="0"/>
                <a:cs typeface="Times New Roman" panose="02020603050405020304" pitchFamily="18" charset="0"/>
              </a:rPr>
              <a:t>People with disability at higher risk of poverty or social exclusion</a:t>
            </a:r>
            <a:r>
              <a:rPr lang="en-GB" sz="1500" dirty="0">
                <a:solidFill>
                  <a:schemeClr val="tx2"/>
                </a:solidFill>
                <a:effectLst/>
                <a:ea typeface="Calibri" panose="020F0502020204030204" pitchFamily="34" charset="0"/>
                <a:cs typeface="Times New Roman" panose="02020603050405020304" pitchFamily="18" charset="0"/>
              </a:rPr>
              <a:t>.  Retrieved from: </a:t>
            </a:r>
            <a:r>
              <a:rPr lang="en-GB" sz="1500" u="sng" dirty="0">
                <a:solidFill>
                  <a:schemeClr val="tx2"/>
                </a:solidFill>
                <a:effectLst/>
                <a:ea typeface="Calibri" panose="020F0502020204030204" pitchFamily="34" charset="0"/>
                <a:cs typeface="Times New Roman" panose="02020603050405020304" pitchFamily="18" charset="0"/>
                <a:hlinkClick r:id="rId2"/>
              </a:rPr>
              <a:t>https://ec.europa.eu/eurostat/web/products-eurostat-news/-/edn-20211203-1</a:t>
            </a:r>
            <a:r>
              <a:rPr lang="en-GB" sz="1500" dirty="0">
                <a:solidFill>
                  <a:schemeClr val="tx2"/>
                </a:solidFill>
                <a:effectLst/>
                <a:ea typeface="Calibri" panose="020F0502020204030204" pitchFamily="34" charset="0"/>
                <a:cs typeface="Times New Roman" panose="02020603050405020304" pitchFamily="18" charset="0"/>
              </a:rPr>
              <a:t>  (Retrieved: 23</a:t>
            </a:r>
            <a:r>
              <a:rPr lang="en-GB" sz="1500" baseline="30000" dirty="0">
                <a:solidFill>
                  <a:schemeClr val="tx2"/>
                </a:solidFill>
                <a:effectLst/>
                <a:ea typeface="Calibri" panose="020F0502020204030204" pitchFamily="34" charset="0"/>
                <a:cs typeface="Times New Roman" panose="02020603050405020304" pitchFamily="18" charset="0"/>
              </a:rPr>
              <a:t>rd</a:t>
            </a:r>
            <a:r>
              <a:rPr lang="en-GB" sz="1500" dirty="0">
                <a:solidFill>
                  <a:schemeClr val="tx2"/>
                </a:solidFill>
                <a:effectLst/>
                <a:ea typeface="Calibri" panose="020F0502020204030204" pitchFamily="34" charset="0"/>
                <a:cs typeface="Times New Roman" panose="02020603050405020304" pitchFamily="18" charset="0"/>
              </a:rPr>
              <a:t> February, 2023).  </a:t>
            </a:r>
            <a:endParaRPr lang="en-GB" sz="1500" dirty="0">
              <a:solidFill>
                <a:schemeClr val="tx2"/>
              </a:solidFill>
            </a:endParaRPr>
          </a:p>
          <a:p>
            <a:pPr marL="0" indent="0">
              <a:buNone/>
            </a:pPr>
            <a:r>
              <a:rPr lang="en-GB" sz="1500" dirty="0">
                <a:solidFill>
                  <a:schemeClr val="tx2"/>
                </a:solidFill>
              </a:rPr>
              <a:t> Welsh Government (WG) (2012). </a:t>
            </a:r>
            <a:r>
              <a:rPr lang="en-GB" sz="1500" i="1" dirty="0">
                <a:solidFill>
                  <a:schemeClr val="tx2"/>
                </a:solidFill>
              </a:rPr>
              <a:t>Patients’  Voice for Wales: Proposals Following the Review of Community Health Councils. </a:t>
            </a:r>
            <a:r>
              <a:rPr lang="en-GB" sz="1500" dirty="0">
                <a:solidFill>
                  <a:schemeClr val="tx2"/>
                </a:solidFill>
              </a:rPr>
              <a:t>Cardiff: WG.  Available at: http://www.wales.nhs.uk/sitesplus/documents/904/Patients'%20Voice%20for%20Wales %20Consultation%20Document1.pdf   (Accessed: 5th September, 2014). </a:t>
            </a:r>
          </a:p>
          <a:p>
            <a:endParaRPr lang="en-GB" sz="1500" dirty="0">
              <a:solidFill>
                <a:schemeClr val="tx2"/>
              </a:solidFill>
            </a:endParaRPr>
          </a:p>
        </p:txBody>
      </p:sp>
      <p:sp>
        <p:nvSpPr>
          <p:cNvPr id="4" name="Footer Placeholder 3">
            <a:extLst>
              <a:ext uri="{FF2B5EF4-FFF2-40B4-BE49-F238E27FC236}">
                <a16:creationId xmlns:a16="http://schemas.microsoft.com/office/drawing/2014/main" id="{AE0FBF00-C02A-04C9-5CDC-0B899BF4CBF6}"/>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5" name="Slide Number Placeholder 4">
            <a:extLst>
              <a:ext uri="{FF2B5EF4-FFF2-40B4-BE49-F238E27FC236}">
                <a16:creationId xmlns:a16="http://schemas.microsoft.com/office/drawing/2014/main" id="{B64E7D45-E827-5ED8-718E-1A034EDC32DB}"/>
              </a:ext>
            </a:extLst>
          </p:cNvPr>
          <p:cNvSpPr>
            <a:spLocks noGrp="1"/>
          </p:cNvSpPr>
          <p:nvPr>
            <p:ph type="sldNum" sz="quarter" idx="12"/>
          </p:nvPr>
        </p:nvSpPr>
        <p:spPr>
          <a:xfrm>
            <a:off x="8610600" y="6356350"/>
            <a:ext cx="2743200" cy="365125"/>
          </a:xfrm>
        </p:spPr>
        <p:txBody>
          <a:bodyPr>
            <a:normAutofit/>
          </a:bodyPr>
          <a:lstStyle/>
          <a:p>
            <a:pPr>
              <a:spcAft>
                <a:spcPts val="600"/>
              </a:spcAft>
            </a:pPr>
            <a:fld id="{D703151F-EAFE-4F4E-926C-31BE0A0A96F7}" type="slidenum">
              <a:rPr lang="en-GB" smtClean="0"/>
              <a:pPr>
                <a:spcAft>
                  <a:spcPts val="600"/>
                </a:spcAft>
              </a:pPr>
              <a:t>20</a:t>
            </a:fld>
            <a:endParaRPr lang="en-GB"/>
          </a:p>
        </p:txBody>
      </p:sp>
      <p:pic>
        <p:nvPicPr>
          <p:cNvPr id="6" name="Picture 5" descr="A black and yellow logo&#10;&#10;Description automatically generated">
            <a:extLst>
              <a:ext uri="{FF2B5EF4-FFF2-40B4-BE49-F238E27FC236}">
                <a16:creationId xmlns:a16="http://schemas.microsoft.com/office/drawing/2014/main" id="{A078FF5D-1BCD-52AD-7692-CC701F5CEB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6081731"/>
            <a:ext cx="1397284" cy="776269"/>
          </a:xfrm>
          <a:prstGeom prst="rect">
            <a:avLst/>
          </a:prstGeom>
        </p:spPr>
      </p:pic>
    </p:spTree>
    <p:extLst>
      <p:ext uri="{BB962C8B-B14F-4D97-AF65-F5344CB8AC3E}">
        <p14:creationId xmlns:p14="http://schemas.microsoft.com/office/powerpoint/2010/main" val="18884546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A0554E-8E49-F033-4406-80D57B6AC77C}"/>
              </a:ext>
            </a:extLst>
          </p:cNvPr>
          <p:cNvSpPr>
            <a:spLocks noGrp="1"/>
          </p:cNvSpPr>
          <p:nvPr>
            <p:ph type="title"/>
          </p:nvPr>
        </p:nvSpPr>
        <p:spPr>
          <a:xfrm>
            <a:off x="838200" y="365125"/>
            <a:ext cx="10515600" cy="1325563"/>
          </a:xfrm>
        </p:spPr>
        <p:txBody>
          <a:bodyPr>
            <a:normAutofit/>
          </a:bodyPr>
          <a:lstStyle/>
          <a:p>
            <a:r>
              <a:rPr lang="en-GB" sz="5400" b="1" dirty="0"/>
              <a:t>Useful</a:t>
            </a:r>
            <a:r>
              <a:rPr lang="en-GB" sz="5400" dirty="0"/>
              <a:t> </a:t>
            </a:r>
            <a:r>
              <a:rPr lang="en-GB" sz="5400" b="1" dirty="0"/>
              <a:t>websites</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770A1F9-0EA5-4CCF-54FF-28E40D098724}"/>
              </a:ext>
            </a:extLst>
          </p:cNvPr>
          <p:cNvSpPr>
            <a:spLocks noGrp="1"/>
          </p:cNvSpPr>
          <p:nvPr>
            <p:ph idx="1"/>
          </p:nvPr>
        </p:nvSpPr>
        <p:spPr>
          <a:xfrm>
            <a:off x="154112" y="1895052"/>
            <a:ext cx="11271607" cy="4251960"/>
          </a:xfrm>
        </p:spPr>
        <p:txBody>
          <a:bodyPr>
            <a:normAutofit fontScale="92500" lnSpcReduction="20000"/>
          </a:bodyPr>
          <a:lstStyle/>
          <a:p>
            <a:r>
              <a:rPr lang="en-GB" altLang="en-US" sz="1400" dirty="0">
                <a:hlinkClick r:id="rId2"/>
              </a:rPr>
              <a:t>https://www.scie.org.uk/atoz</a:t>
            </a:r>
            <a:endParaRPr lang="en-GB" altLang="en-US" sz="1400" dirty="0"/>
          </a:p>
          <a:p>
            <a:r>
              <a:rPr lang="en-GB" sz="1400" dirty="0">
                <a:hlinkClick r:id="rId3"/>
              </a:rPr>
              <a:t>Home - Office for National Statistics (ons.gov.uk)</a:t>
            </a:r>
            <a:r>
              <a:rPr lang="en-GB" sz="1400" dirty="0"/>
              <a:t> </a:t>
            </a:r>
            <a:endParaRPr lang="en-GB" altLang="en-US" sz="1400" dirty="0"/>
          </a:p>
          <a:p>
            <a:r>
              <a:rPr lang="en-GB" altLang="en-US" sz="1400" dirty="0">
                <a:hlinkClick r:id="rId4"/>
              </a:rPr>
              <a:t>https://www.ons.gov.uk/peoplepopulationandcommunity/healthandsocialcare/healthandwellbeing/articles/nhs70marking70yearsofthenationalhealthservice/2018-06-26</a:t>
            </a:r>
            <a:r>
              <a:rPr lang="en-GB" altLang="en-US" sz="1400" dirty="0"/>
              <a:t>  </a:t>
            </a:r>
          </a:p>
          <a:p>
            <a:r>
              <a:rPr lang="en-GB" altLang="en-US" sz="1400" dirty="0">
                <a:hlinkClick r:id="rId5"/>
              </a:rPr>
              <a:t>https://www.ons.gov.uk/peoplepopulationandcommunity/healthandsocialcare/healthandwellbeing</a:t>
            </a:r>
            <a:r>
              <a:rPr lang="en-GB" altLang="en-US" sz="1400" dirty="0"/>
              <a:t> </a:t>
            </a:r>
          </a:p>
          <a:p>
            <a:r>
              <a:rPr lang="en-GB" altLang="en-US" sz="1400" dirty="0">
                <a:hlinkClick r:id="rId6"/>
              </a:rPr>
              <a:t>https://www.kingsfund.org.uk/health-care-explained?gclid=EAIaIQobChMI1fiirLWq5QIVixnTCh02Dw5TEAAYASAAEgLJ7_D_BwE</a:t>
            </a:r>
            <a:r>
              <a:rPr lang="en-GB" altLang="en-US" sz="1400" dirty="0"/>
              <a:t> </a:t>
            </a:r>
          </a:p>
          <a:p>
            <a:r>
              <a:rPr lang="en-GB" altLang="en-US" sz="1400" dirty="0">
                <a:hlinkClick r:id="rId7"/>
              </a:rPr>
              <a:t>https://www.nice.org.uk/</a:t>
            </a:r>
            <a:r>
              <a:rPr lang="en-GB" altLang="en-US" sz="1400" dirty="0"/>
              <a:t> </a:t>
            </a:r>
          </a:p>
          <a:p>
            <a:r>
              <a:rPr lang="en-GB" altLang="en-US" sz="1400" dirty="0">
                <a:hlinkClick r:id="rId8"/>
              </a:rPr>
              <a:t>https://www.nuffieldtrust.org.uk/?gclid=EAIaIQobChMI08Pe-bWq5QIVWODtCh3JSQbIEAAYASAAEgIhxvD_BwE</a:t>
            </a:r>
            <a:r>
              <a:rPr lang="en-GB" altLang="en-US" sz="1400" dirty="0"/>
              <a:t> </a:t>
            </a:r>
          </a:p>
          <a:p>
            <a:r>
              <a:rPr lang="en-GB" altLang="en-US" sz="1400" dirty="0">
                <a:hlinkClick r:id="rId9"/>
              </a:rPr>
              <a:t>https://www.jrf.org.uk/?gclid=EAIaIQobChMI2_uKkLaq5QIVQbDtCh3M2AGbEAAYASAAEgLmvPD_BwE</a:t>
            </a:r>
            <a:r>
              <a:rPr lang="en-GB" altLang="en-US" sz="1400" dirty="0"/>
              <a:t> </a:t>
            </a:r>
          </a:p>
          <a:p>
            <a:r>
              <a:rPr lang="en-GB" altLang="en-US" sz="1400" dirty="0">
                <a:hlinkClick r:id="rId10"/>
              </a:rPr>
              <a:t>https://www.gov.uk/</a:t>
            </a:r>
            <a:r>
              <a:rPr lang="en-GB" altLang="en-US" sz="1400" dirty="0"/>
              <a:t> </a:t>
            </a:r>
          </a:p>
          <a:p>
            <a:r>
              <a:rPr lang="en-GB" altLang="en-US" sz="1400" dirty="0">
                <a:hlinkClick r:id="rId11"/>
              </a:rPr>
              <a:t>https://www.parliament.uk/</a:t>
            </a:r>
            <a:r>
              <a:rPr lang="en-GB" altLang="en-US" sz="1400" dirty="0"/>
              <a:t> </a:t>
            </a:r>
          </a:p>
          <a:p>
            <a:r>
              <a:rPr lang="en-GB" altLang="en-US" sz="1400" dirty="0">
                <a:hlinkClick r:id="rId12"/>
              </a:rPr>
              <a:t>https://www.health.org.uk/</a:t>
            </a:r>
            <a:r>
              <a:rPr lang="en-GB" altLang="en-US" sz="1400" dirty="0"/>
              <a:t> </a:t>
            </a:r>
          </a:p>
          <a:p>
            <a:r>
              <a:rPr lang="en-GB" altLang="en-US" sz="1400" dirty="0">
                <a:hlinkClick r:id="rId13"/>
              </a:rPr>
              <a:t>https://www.wales.nhs.uk/</a:t>
            </a:r>
            <a:r>
              <a:rPr lang="en-GB" altLang="en-US" sz="1400" dirty="0"/>
              <a:t> </a:t>
            </a:r>
          </a:p>
          <a:p>
            <a:r>
              <a:rPr lang="en-GB" altLang="en-US" sz="1400" dirty="0">
                <a:hlinkClick r:id="rId14"/>
              </a:rPr>
              <a:t>https://www.autism.org.uk/?sc_lang=en-GB</a:t>
            </a:r>
            <a:r>
              <a:rPr lang="en-GB" altLang="en-US" sz="1400" dirty="0"/>
              <a:t> </a:t>
            </a:r>
          </a:p>
          <a:p>
            <a:r>
              <a:rPr lang="en-GB" altLang="en-US" sz="1400" dirty="0">
                <a:hlinkClick r:id="rId15"/>
              </a:rPr>
              <a:t>https://socialcare.wales/</a:t>
            </a:r>
            <a:r>
              <a:rPr lang="en-GB" altLang="en-US" sz="1400" dirty="0"/>
              <a:t> </a:t>
            </a:r>
          </a:p>
          <a:p>
            <a:r>
              <a:rPr lang="en-GB" altLang="en-US" sz="1400" dirty="0">
                <a:hlinkClick r:id="rId16"/>
              </a:rPr>
              <a:t>https://www.thecareworkerscharity.org.uk/health-and-social-care?gclid=EAIaIQobChMI_u3b2byq5QIVGLLtCh1dUAGeEAAYAiAAEgKxzPD_BwE</a:t>
            </a:r>
            <a:r>
              <a:rPr lang="en-GB" altLang="en-US" sz="1400" dirty="0"/>
              <a:t> </a:t>
            </a:r>
          </a:p>
          <a:p>
            <a:endParaRPr lang="en-GB" sz="1400" dirty="0"/>
          </a:p>
        </p:txBody>
      </p:sp>
      <p:sp>
        <p:nvSpPr>
          <p:cNvPr id="4" name="Footer Placeholder 3">
            <a:extLst>
              <a:ext uri="{FF2B5EF4-FFF2-40B4-BE49-F238E27FC236}">
                <a16:creationId xmlns:a16="http://schemas.microsoft.com/office/drawing/2014/main" id="{60917ABD-79CF-36C0-0658-C99978E4075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5" name="Slide Number Placeholder 4">
            <a:extLst>
              <a:ext uri="{FF2B5EF4-FFF2-40B4-BE49-F238E27FC236}">
                <a16:creationId xmlns:a16="http://schemas.microsoft.com/office/drawing/2014/main" id="{CE188B97-EB4E-AD7F-1971-FDAA7D461CA0}"/>
              </a:ext>
            </a:extLst>
          </p:cNvPr>
          <p:cNvSpPr>
            <a:spLocks noGrp="1"/>
          </p:cNvSpPr>
          <p:nvPr>
            <p:ph type="sldNum" sz="quarter" idx="12"/>
          </p:nvPr>
        </p:nvSpPr>
        <p:spPr>
          <a:xfrm>
            <a:off x="8610600" y="6356350"/>
            <a:ext cx="2743200" cy="365125"/>
          </a:xfrm>
        </p:spPr>
        <p:txBody>
          <a:bodyPr>
            <a:normAutofit/>
          </a:bodyPr>
          <a:lstStyle/>
          <a:p>
            <a:pPr>
              <a:spcAft>
                <a:spcPts val="600"/>
              </a:spcAft>
            </a:pPr>
            <a:fld id="{D703151F-EAFE-4F4E-926C-31BE0A0A96F7}" type="slidenum">
              <a:rPr lang="en-GB" smtClean="0"/>
              <a:pPr>
                <a:spcAft>
                  <a:spcPts val="600"/>
                </a:spcAft>
              </a:pPr>
              <a:t>21</a:t>
            </a:fld>
            <a:endParaRPr lang="en-GB"/>
          </a:p>
        </p:txBody>
      </p:sp>
      <p:pic>
        <p:nvPicPr>
          <p:cNvPr id="6" name="Picture 5" descr="A black and yellow logo&#10;&#10;Description automatically generated">
            <a:extLst>
              <a:ext uri="{FF2B5EF4-FFF2-40B4-BE49-F238E27FC236}">
                <a16:creationId xmlns:a16="http://schemas.microsoft.com/office/drawing/2014/main" id="{FBF5DF7C-0B60-5672-06D0-053F81609298}"/>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1" y="6081731"/>
            <a:ext cx="1397284" cy="776269"/>
          </a:xfrm>
          <a:prstGeom prst="rect">
            <a:avLst/>
          </a:prstGeom>
        </p:spPr>
      </p:pic>
    </p:spTree>
    <p:extLst>
      <p:ext uri="{BB962C8B-B14F-4D97-AF65-F5344CB8AC3E}">
        <p14:creationId xmlns:p14="http://schemas.microsoft.com/office/powerpoint/2010/main" val="27597849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B0FAB1-CBD3-B158-3A33-51E23E509406}"/>
              </a:ext>
            </a:extLst>
          </p:cNvPr>
          <p:cNvSpPr>
            <a:spLocks noGrp="1"/>
          </p:cNvSpPr>
          <p:nvPr>
            <p:ph type="title"/>
          </p:nvPr>
        </p:nvSpPr>
        <p:spPr>
          <a:xfrm>
            <a:off x="838200" y="365125"/>
            <a:ext cx="10515600" cy="1325563"/>
          </a:xfrm>
        </p:spPr>
        <p:txBody>
          <a:bodyPr>
            <a:normAutofit/>
          </a:bodyPr>
          <a:lstStyle/>
          <a:p>
            <a:r>
              <a:rPr lang="en-GB" sz="5400" b="1"/>
              <a:t>Useful websites</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3A789C-A2E9-4C93-00A1-E17017C90A6D}"/>
              </a:ext>
            </a:extLst>
          </p:cNvPr>
          <p:cNvSpPr>
            <a:spLocks noGrp="1"/>
          </p:cNvSpPr>
          <p:nvPr>
            <p:ph idx="1"/>
          </p:nvPr>
        </p:nvSpPr>
        <p:spPr>
          <a:xfrm>
            <a:off x="0" y="1824798"/>
            <a:ext cx="12188952" cy="4251960"/>
          </a:xfrm>
        </p:spPr>
        <p:txBody>
          <a:bodyPr>
            <a:normAutofit/>
          </a:bodyPr>
          <a:lstStyle/>
          <a:p>
            <a:r>
              <a:rPr lang="en-GB" altLang="en-US" sz="1400" dirty="0">
                <a:hlinkClick r:id="rId2"/>
              </a:rPr>
              <a:t>https://gov.wales/</a:t>
            </a:r>
            <a:r>
              <a:rPr lang="en-GB" altLang="en-US" sz="1400" dirty="0"/>
              <a:t> </a:t>
            </a:r>
          </a:p>
          <a:p>
            <a:r>
              <a:rPr lang="en-GB" altLang="en-US" sz="1400" dirty="0">
                <a:hlinkClick r:id="rId3"/>
              </a:rPr>
              <a:t>https://www.nihr.ac.uk/</a:t>
            </a:r>
            <a:r>
              <a:rPr lang="en-GB" altLang="en-US" sz="1400" dirty="0"/>
              <a:t> </a:t>
            </a:r>
          </a:p>
          <a:p>
            <a:r>
              <a:rPr lang="en-GB" altLang="en-US" sz="1400" dirty="0">
                <a:hlinkClick r:id="rId4"/>
              </a:rPr>
              <a:t>https://www.ons.gov.uk/</a:t>
            </a:r>
            <a:r>
              <a:rPr lang="en-GB" altLang="en-US" sz="1400" dirty="0"/>
              <a:t> </a:t>
            </a:r>
          </a:p>
          <a:p>
            <a:r>
              <a:rPr lang="en-GB" altLang="en-US" sz="1400" dirty="0">
                <a:hlinkClick r:id="rId5"/>
              </a:rPr>
              <a:t>https://www.rand.org/</a:t>
            </a:r>
            <a:r>
              <a:rPr lang="en-GB" altLang="en-US" sz="1400" dirty="0"/>
              <a:t> </a:t>
            </a:r>
          </a:p>
          <a:p>
            <a:r>
              <a:rPr lang="en-GB" altLang="en-US" sz="1400" dirty="0">
                <a:hlinkClick r:id="rId6"/>
              </a:rPr>
              <a:t>https://www.who.int/</a:t>
            </a:r>
            <a:r>
              <a:rPr lang="en-GB" altLang="en-US" sz="1400" dirty="0"/>
              <a:t> </a:t>
            </a:r>
          </a:p>
          <a:p>
            <a:r>
              <a:rPr lang="en-GB" altLang="en-US" sz="1400" dirty="0">
                <a:hlinkClick r:id="rId7"/>
              </a:rPr>
              <a:t>https://apps.who.int/iris/bitstream/handle/10665/258981/9789241550109-eng.pdf;jsessionid=200C253D44C30634E61530567FBB802C?sequence=1</a:t>
            </a:r>
            <a:r>
              <a:rPr lang="en-GB" altLang="en-US" sz="1400" dirty="0"/>
              <a:t>  </a:t>
            </a:r>
          </a:p>
          <a:p>
            <a:r>
              <a:rPr lang="en-GB" altLang="en-US" sz="1400" dirty="0">
                <a:hlinkClick r:id="rId8"/>
              </a:rPr>
              <a:t>http://www.euro.who.int/en/about-us/partners/observatory</a:t>
            </a:r>
            <a:r>
              <a:rPr lang="en-GB" altLang="en-US" sz="1400" dirty="0"/>
              <a:t> </a:t>
            </a:r>
          </a:p>
          <a:p>
            <a:r>
              <a:rPr lang="en-GB" altLang="en-US" sz="1400" dirty="0">
                <a:hlinkClick r:id="rId9"/>
              </a:rPr>
              <a:t>https://assets.publishing.service.gov.uk/government/uploads/system/uploads/attachment_data/file/198033/National_Service_Framework_for_Older_People.pdf</a:t>
            </a:r>
            <a:r>
              <a:rPr lang="en-GB" altLang="en-US" sz="1400" dirty="0"/>
              <a:t> </a:t>
            </a:r>
          </a:p>
          <a:p>
            <a:r>
              <a:rPr lang="en-GB" altLang="en-US" sz="1400" dirty="0">
                <a:hlinkClick r:id="rId10"/>
              </a:rPr>
              <a:t>http://www.wales.nhs.uk/sites3/Documents/438/Raising%20the%20Standard%20%28english%29.pdf</a:t>
            </a:r>
            <a:r>
              <a:rPr lang="en-GB" altLang="en-US" sz="1400" dirty="0"/>
              <a:t> </a:t>
            </a:r>
          </a:p>
          <a:p>
            <a:r>
              <a:rPr lang="en-GB" altLang="en-US" sz="1400" dirty="0">
                <a:hlinkClick r:id="rId11"/>
              </a:rPr>
              <a:t>https://www.england.nhs.uk/</a:t>
            </a:r>
            <a:r>
              <a:rPr lang="en-GB" altLang="en-US" sz="1400" dirty="0"/>
              <a:t> </a:t>
            </a:r>
          </a:p>
          <a:p>
            <a:r>
              <a:rPr lang="en-GB" altLang="en-US" sz="1400" dirty="0">
                <a:hlinkClick r:id="rId12"/>
              </a:rPr>
              <a:t>https://www.nuffieldtrust.org.uk/health-and-social-care-explained/nhs-reform-timeline</a:t>
            </a:r>
            <a:r>
              <a:rPr lang="en-GB" altLang="en-US" sz="1400" dirty="0"/>
              <a:t> </a:t>
            </a:r>
          </a:p>
          <a:p>
            <a:r>
              <a:rPr lang="en-GB" altLang="en-US" sz="1400" dirty="0">
                <a:hlinkClick r:id="rId13"/>
              </a:rPr>
              <a:t>https://www.health.org.uk/</a:t>
            </a:r>
            <a:r>
              <a:rPr lang="en-GB" altLang="en-US" sz="1400" dirty="0"/>
              <a:t> </a:t>
            </a:r>
          </a:p>
        </p:txBody>
      </p:sp>
      <p:sp>
        <p:nvSpPr>
          <p:cNvPr id="4" name="Footer Placeholder 3">
            <a:extLst>
              <a:ext uri="{FF2B5EF4-FFF2-40B4-BE49-F238E27FC236}">
                <a16:creationId xmlns:a16="http://schemas.microsoft.com/office/drawing/2014/main" id="{FC6808F3-6D47-CE99-9CDD-CA0BFF0F0578}"/>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5" name="Slide Number Placeholder 4">
            <a:extLst>
              <a:ext uri="{FF2B5EF4-FFF2-40B4-BE49-F238E27FC236}">
                <a16:creationId xmlns:a16="http://schemas.microsoft.com/office/drawing/2014/main" id="{FD14D787-3150-53B0-8A30-CD520A6161FF}"/>
              </a:ext>
            </a:extLst>
          </p:cNvPr>
          <p:cNvSpPr>
            <a:spLocks noGrp="1"/>
          </p:cNvSpPr>
          <p:nvPr>
            <p:ph type="sldNum" sz="quarter" idx="12"/>
          </p:nvPr>
        </p:nvSpPr>
        <p:spPr>
          <a:xfrm>
            <a:off x="8610600" y="6356350"/>
            <a:ext cx="2743200" cy="365125"/>
          </a:xfrm>
        </p:spPr>
        <p:txBody>
          <a:bodyPr>
            <a:normAutofit/>
          </a:bodyPr>
          <a:lstStyle/>
          <a:p>
            <a:pPr>
              <a:spcAft>
                <a:spcPts val="600"/>
              </a:spcAft>
            </a:pPr>
            <a:fld id="{D703151F-EAFE-4F4E-926C-31BE0A0A96F7}" type="slidenum">
              <a:rPr lang="en-GB" smtClean="0"/>
              <a:pPr>
                <a:spcAft>
                  <a:spcPts val="600"/>
                </a:spcAft>
              </a:pPr>
              <a:t>22</a:t>
            </a:fld>
            <a:endParaRPr lang="en-GB"/>
          </a:p>
        </p:txBody>
      </p:sp>
      <p:pic>
        <p:nvPicPr>
          <p:cNvPr id="6" name="Picture 5" descr="A black and yellow logo&#10;&#10;Description automatically generated">
            <a:extLst>
              <a:ext uri="{FF2B5EF4-FFF2-40B4-BE49-F238E27FC236}">
                <a16:creationId xmlns:a16="http://schemas.microsoft.com/office/drawing/2014/main" id="{7C2D6DCD-29DD-8755-15C8-89CA19AD546D}"/>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 y="6081731"/>
            <a:ext cx="1397284" cy="776269"/>
          </a:xfrm>
          <a:prstGeom prst="rect">
            <a:avLst/>
          </a:prstGeom>
        </p:spPr>
      </p:pic>
    </p:spTree>
    <p:extLst>
      <p:ext uri="{BB962C8B-B14F-4D97-AF65-F5344CB8AC3E}">
        <p14:creationId xmlns:p14="http://schemas.microsoft.com/office/powerpoint/2010/main" val="12963180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3076</Words>
  <Application>Microsoft Office PowerPoint</Application>
  <PresentationFormat>Widescreen</PresentationFormat>
  <Paragraphs>232</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Aptos</vt:lpstr>
      <vt:lpstr>Aptos Display</vt:lpstr>
      <vt:lpstr>Arial</vt:lpstr>
      <vt:lpstr>Calibri</vt:lpstr>
      <vt:lpstr>Times New Roman</vt:lpstr>
      <vt:lpstr>Office Theme</vt:lpstr>
      <vt:lpstr>BMHP5022 Health Economics </vt:lpstr>
      <vt:lpstr>PowerPoint Presentation</vt:lpstr>
      <vt:lpstr>PowerPoint Presentation</vt:lpstr>
      <vt:lpstr>Title of the written report</vt:lpstr>
      <vt:lpstr>Abstract</vt:lpstr>
      <vt:lpstr>Table of Content</vt:lpstr>
      <vt:lpstr>List of tables and figures</vt:lpstr>
      <vt:lpstr>Introduction  (aim for 10/15% of word count)</vt:lpstr>
      <vt:lpstr>Example of the beginning of an introduction</vt:lpstr>
      <vt:lpstr>Main Body  (aim for 70%/80% of word count)</vt:lpstr>
      <vt:lpstr>Main points to cover:</vt:lpstr>
      <vt:lpstr>Main body: analysis and evaluation</vt:lpstr>
      <vt:lpstr>Main body: analysis and evaluation</vt:lpstr>
      <vt:lpstr>Conclusion</vt:lpstr>
      <vt:lpstr>Recommendations</vt:lpstr>
      <vt:lpstr>Recommendations: example</vt:lpstr>
      <vt:lpstr>Appendices</vt:lpstr>
      <vt:lpstr>A note on referencing </vt:lpstr>
      <vt:lpstr>From the assignment specifications</vt:lpstr>
      <vt:lpstr>Reference: example</vt:lpstr>
      <vt:lpstr>Useful websites</vt:lpstr>
      <vt:lpstr>Useful websites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Ferraraccio</dc:creator>
  <cp:lastModifiedBy>Simona Ferraraccio</cp:lastModifiedBy>
  <cp:revision>1</cp:revision>
  <dcterms:created xsi:type="dcterms:W3CDTF">2025-02-14T10:29:54Z</dcterms:created>
  <dcterms:modified xsi:type="dcterms:W3CDTF">2025-02-14T13:12:55Z</dcterms:modified>
</cp:coreProperties>
</file>