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AAD6BC-4E99-49B8-AB84-E8BA6B7B8C66}" v="3" dt="2021-07-19T12:45:05.0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676" autoAdjust="0"/>
    <p:restoredTop sz="94660"/>
  </p:normalViewPr>
  <p:slideViewPr>
    <p:cSldViewPr snapToGrid="0">
      <p:cViewPr>
        <p:scale>
          <a:sx n="60" d="100"/>
          <a:sy n="60" d="100"/>
        </p:scale>
        <p:origin x="1398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eka" userId="e14846c7-c5d4-46bc-a5ee-2d31ad62131a" providerId="ADAL" clId="{20AAD6BC-4E99-49B8-AB84-E8BA6B7B8C66}"/>
    <pc:docChg chg="undo custSel addSld delSld modSld">
      <pc:chgData name="Sadeka" userId="e14846c7-c5d4-46bc-a5ee-2d31ad62131a" providerId="ADAL" clId="{20AAD6BC-4E99-49B8-AB84-E8BA6B7B8C66}" dt="2021-07-19T12:54:17.076" v="555" actId="20577"/>
      <pc:docMkLst>
        <pc:docMk/>
      </pc:docMkLst>
      <pc:sldChg chg="del">
        <pc:chgData name="Sadeka" userId="e14846c7-c5d4-46bc-a5ee-2d31ad62131a" providerId="ADAL" clId="{20AAD6BC-4E99-49B8-AB84-E8BA6B7B8C66}" dt="2021-07-19T12:17:36.261" v="1" actId="47"/>
        <pc:sldMkLst>
          <pc:docMk/>
          <pc:sldMk cId="109857222" sldId="256"/>
        </pc:sldMkLst>
      </pc:sldChg>
      <pc:sldChg chg="addSp delSp modSp new mod setBg setClrOvrMap">
        <pc:chgData name="Sadeka" userId="e14846c7-c5d4-46bc-a5ee-2d31ad62131a" providerId="ADAL" clId="{20AAD6BC-4E99-49B8-AB84-E8BA6B7B8C66}" dt="2021-07-19T12:54:17.076" v="555" actId="20577"/>
        <pc:sldMkLst>
          <pc:docMk/>
          <pc:sldMk cId="1552150396" sldId="257"/>
        </pc:sldMkLst>
        <pc:spChg chg="add del mod">
          <ac:chgData name="Sadeka" userId="e14846c7-c5d4-46bc-a5ee-2d31ad62131a" providerId="ADAL" clId="{20AAD6BC-4E99-49B8-AB84-E8BA6B7B8C66}" dt="2021-07-19T12:42:26.667" v="49" actId="478"/>
          <ac:spMkLst>
            <pc:docMk/>
            <pc:sldMk cId="1552150396" sldId="257"/>
            <ac:spMk id="2" creationId="{B93B87D5-F137-46C3-9A7E-28752D639B88}"/>
          </ac:spMkLst>
        </pc:spChg>
        <pc:spChg chg="add del mod">
          <ac:chgData name="Sadeka" userId="e14846c7-c5d4-46bc-a5ee-2d31ad62131a" providerId="ADAL" clId="{20AAD6BC-4E99-49B8-AB84-E8BA6B7B8C66}" dt="2021-07-19T12:40:08.686" v="38" actId="478"/>
          <ac:spMkLst>
            <pc:docMk/>
            <pc:sldMk cId="1552150396" sldId="257"/>
            <ac:spMk id="3" creationId="{3D693EFB-C938-4D82-AAB3-90C31133B75E}"/>
          </ac:spMkLst>
        </pc:spChg>
        <pc:spChg chg="add del mod ord">
          <ac:chgData name="Sadeka" userId="e14846c7-c5d4-46bc-a5ee-2d31ad62131a" providerId="ADAL" clId="{20AAD6BC-4E99-49B8-AB84-E8BA6B7B8C66}" dt="2021-07-19T12:48:49.840" v="343" actId="478"/>
          <ac:spMkLst>
            <pc:docMk/>
            <pc:sldMk cId="1552150396" sldId="257"/>
            <ac:spMk id="5" creationId="{A6292AE0-D684-4295-9CC4-D38B588DA17F}"/>
          </ac:spMkLst>
        </pc:spChg>
        <pc:spChg chg="add mod ord">
          <ac:chgData name="Sadeka" userId="e14846c7-c5d4-46bc-a5ee-2d31ad62131a" providerId="ADAL" clId="{20AAD6BC-4E99-49B8-AB84-E8BA6B7B8C66}" dt="2021-07-19T12:54:17.076" v="555" actId="20577"/>
          <ac:spMkLst>
            <pc:docMk/>
            <pc:sldMk cId="1552150396" sldId="257"/>
            <ac:spMk id="8" creationId="{EDC728EA-6E14-40D8-AA77-901C1C72C372}"/>
          </ac:spMkLst>
        </pc:spChg>
        <pc:spChg chg="add del">
          <ac:chgData name="Sadeka" userId="e14846c7-c5d4-46bc-a5ee-2d31ad62131a" providerId="ADAL" clId="{20AAD6BC-4E99-49B8-AB84-E8BA6B7B8C66}" dt="2021-07-19T12:42:34.907" v="51" actId="26606"/>
          <ac:spMkLst>
            <pc:docMk/>
            <pc:sldMk cId="1552150396" sldId="257"/>
            <ac:spMk id="12" creationId="{5E39A796-BE83-48B1-B33F-35C4A32AAB57}"/>
          </ac:spMkLst>
        </pc:spChg>
        <pc:spChg chg="add del">
          <ac:chgData name="Sadeka" userId="e14846c7-c5d4-46bc-a5ee-2d31ad62131a" providerId="ADAL" clId="{20AAD6BC-4E99-49B8-AB84-E8BA6B7B8C66}" dt="2021-07-19T12:42:34.907" v="51" actId="26606"/>
          <ac:spMkLst>
            <pc:docMk/>
            <pc:sldMk cId="1552150396" sldId="257"/>
            <ac:spMk id="14" creationId="{72F84B47-E267-4194-8194-831DB7B5547F}"/>
          </ac:spMkLst>
        </pc:spChg>
        <pc:spChg chg="add del">
          <ac:chgData name="Sadeka" userId="e14846c7-c5d4-46bc-a5ee-2d31ad62131a" providerId="ADAL" clId="{20AAD6BC-4E99-49B8-AB84-E8BA6B7B8C66}" dt="2021-07-19T12:48:05.557" v="337" actId="26606"/>
          <ac:spMkLst>
            <pc:docMk/>
            <pc:sldMk cId="1552150396" sldId="257"/>
            <ac:spMk id="16" creationId="{55D4142C-5077-457F-A6AD-3FECFDB39685}"/>
          </ac:spMkLst>
        </pc:spChg>
        <pc:spChg chg="add del">
          <ac:chgData name="Sadeka" userId="e14846c7-c5d4-46bc-a5ee-2d31ad62131a" providerId="ADAL" clId="{20AAD6BC-4E99-49B8-AB84-E8BA6B7B8C66}" dt="2021-07-19T12:48:05.557" v="337" actId="26606"/>
          <ac:spMkLst>
            <pc:docMk/>
            <pc:sldMk cId="1552150396" sldId="257"/>
            <ac:spMk id="17" creationId="{8FC9BE17-9A7B-462D-AE50-3D8777387304}"/>
          </ac:spMkLst>
        </pc:spChg>
        <pc:spChg chg="add del">
          <ac:chgData name="Sadeka" userId="e14846c7-c5d4-46bc-a5ee-2d31ad62131a" providerId="ADAL" clId="{20AAD6BC-4E99-49B8-AB84-E8BA6B7B8C66}" dt="2021-07-19T12:48:05.557" v="337" actId="26606"/>
          <ac:spMkLst>
            <pc:docMk/>
            <pc:sldMk cId="1552150396" sldId="257"/>
            <ac:spMk id="18" creationId="{7A5F0580-5EE9-419F-96EE-B6529EF6E7D0}"/>
          </ac:spMkLst>
        </pc:spChg>
        <pc:spChg chg="add del">
          <ac:chgData name="Sadeka" userId="e14846c7-c5d4-46bc-a5ee-2d31ad62131a" providerId="ADAL" clId="{20AAD6BC-4E99-49B8-AB84-E8BA6B7B8C66}" dt="2021-07-19T12:48:05.557" v="337" actId="26606"/>
          <ac:spMkLst>
            <pc:docMk/>
            <pc:sldMk cId="1552150396" sldId="257"/>
            <ac:spMk id="19" creationId="{3EBE8569-6AEC-4B8C-8D53-2DE337CDBA65}"/>
          </ac:spMkLst>
        </pc:spChg>
        <pc:spChg chg="add del">
          <ac:chgData name="Sadeka" userId="e14846c7-c5d4-46bc-a5ee-2d31ad62131a" providerId="ADAL" clId="{20AAD6BC-4E99-49B8-AB84-E8BA6B7B8C66}" dt="2021-07-19T12:49:46.601" v="348" actId="26606"/>
          <ac:spMkLst>
            <pc:docMk/>
            <pc:sldMk cId="1552150396" sldId="257"/>
            <ac:spMk id="24" creationId="{9AA72BD9-2C5A-4EDC-931F-5AA08EACA0F3}"/>
          </ac:spMkLst>
        </pc:spChg>
        <pc:spChg chg="add del">
          <ac:chgData name="Sadeka" userId="e14846c7-c5d4-46bc-a5ee-2d31ad62131a" providerId="ADAL" clId="{20AAD6BC-4E99-49B8-AB84-E8BA6B7B8C66}" dt="2021-07-19T12:49:46.601" v="348" actId="26606"/>
          <ac:spMkLst>
            <pc:docMk/>
            <pc:sldMk cId="1552150396" sldId="257"/>
            <ac:spMk id="26" creationId="{DD3981AC-7B61-4947-BCF3-F7AA7FA385B9}"/>
          </ac:spMkLst>
        </pc:spChg>
        <pc:spChg chg="add del">
          <ac:chgData name="Sadeka" userId="e14846c7-c5d4-46bc-a5ee-2d31ad62131a" providerId="ADAL" clId="{20AAD6BC-4E99-49B8-AB84-E8BA6B7B8C66}" dt="2021-07-19T12:49:46.601" v="348" actId="26606"/>
          <ac:spMkLst>
            <pc:docMk/>
            <pc:sldMk cId="1552150396" sldId="257"/>
            <ac:spMk id="28" creationId="{55D4142C-5077-457F-A6AD-3FECFDB39685}"/>
          </ac:spMkLst>
        </pc:spChg>
        <pc:spChg chg="add del">
          <ac:chgData name="Sadeka" userId="e14846c7-c5d4-46bc-a5ee-2d31ad62131a" providerId="ADAL" clId="{20AAD6BC-4E99-49B8-AB84-E8BA6B7B8C66}" dt="2021-07-19T12:49:46.601" v="348" actId="26606"/>
          <ac:spMkLst>
            <pc:docMk/>
            <pc:sldMk cId="1552150396" sldId="257"/>
            <ac:spMk id="30" creationId="{7A5F0580-5EE9-419F-96EE-B6529EF6E7D0}"/>
          </ac:spMkLst>
        </pc:spChg>
        <pc:spChg chg="add del">
          <ac:chgData name="Sadeka" userId="e14846c7-c5d4-46bc-a5ee-2d31ad62131a" providerId="ADAL" clId="{20AAD6BC-4E99-49B8-AB84-E8BA6B7B8C66}" dt="2021-07-19T12:49:58.131" v="351" actId="26606"/>
          <ac:spMkLst>
            <pc:docMk/>
            <pc:sldMk cId="1552150396" sldId="257"/>
            <ac:spMk id="35" creationId="{6B5E2835-4E47-45B3-9CFE-732FF7B05472}"/>
          </ac:spMkLst>
        </pc:spChg>
        <pc:spChg chg="add del">
          <ac:chgData name="Sadeka" userId="e14846c7-c5d4-46bc-a5ee-2d31ad62131a" providerId="ADAL" clId="{20AAD6BC-4E99-49B8-AB84-E8BA6B7B8C66}" dt="2021-07-19T12:49:58.131" v="351" actId="26606"/>
          <ac:spMkLst>
            <pc:docMk/>
            <pc:sldMk cId="1552150396" sldId="257"/>
            <ac:spMk id="37" creationId="{5B45AD5D-AA52-4F7B-9362-576A39AD9E09}"/>
          </ac:spMkLst>
        </pc:spChg>
        <pc:spChg chg="add del">
          <ac:chgData name="Sadeka" userId="e14846c7-c5d4-46bc-a5ee-2d31ad62131a" providerId="ADAL" clId="{20AAD6BC-4E99-49B8-AB84-E8BA6B7B8C66}" dt="2021-07-19T12:49:58.131" v="351" actId="26606"/>
          <ac:spMkLst>
            <pc:docMk/>
            <pc:sldMk cId="1552150396" sldId="257"/>
            <ac:spMk id="39" creationId="{AEDD7960-4866-4399-BEF6-DD1431AB4E34}"/>
          </ac:spMkLst>
        </pc:spChg>
        <pc:spChg chg="add del">
          <ac:chgData name="Sadeka" userId="e14846c7-c5d4-46bc-a5ee-2d31ad62131a" providerId="ADAL" clId="{20AAD6BC-4E99-49B8-AB84-E8BA6B7B8C66}" dt="2021-07-19T12:49:58.131" v="351" actId="26606"/>
          <ac:spMkLst>
            <pc:docMk/>
            <pc:sldMk cId="1552150396" sldId="257"/>
            <ac:spMk id="41" creationId="{55D4142C-5077-457F-A6AD-3FECFDB39685}"/>
          </ac:spMkLst>
        </pc:spChg>
        <pc:spChg chg="add del">
          <ac:chgData name="Sadeka" userId="e14846c7-c5d4-46bc-a5ee-2d31ad62131a" providerId="ADAL" clId="{20AAD6BC-4E99-49B8-AB84-E8BA6B7B8C66}" dt="2021-07-19T12:49:58.131" v="351" actId="26606"/>
          <ac:spMkLst>
            <pc:docMk/>
            <pc:sldMk cId="1552150396" sldId="257"/>
            <ac:spMk id="43" creationId="{7A5F0580-5EE9-419F-96EE-B6529EF6E7D0}"/>
          </ac:spMkLst>
        </pc:spChg>
        <pc:spChg chg="add del">
          <ac:chgData name="Sadeka" userId="e14846c7-c5d4-46bc-a5ee-2d31ad62131a" providerId="ADAL" clId="{20AAD6BC-4E99-49B8-AB84-E8BA6B7B8C66}" dt="2021-07-19T12:51:48.926" v="372" actId="26606"/>
          <ac:spMkLst>
            <pc:docMk/>
            <pc:sldMk cId="1552150396" sldId="257"/>
            <ac:spMk id="48" creationId="{F94AA2BD-2E3F-4B1D-8127-5744B8115311}"/>
          </ac:spMkLst>
        </pc:spChg>
        <pc:spChg chg="add del">
          <ac:chgData name="Sadeka" userId="e14846c7-c5d4-46bc-a5ee-2d31ad62131a" providerId="ADAL" clId="{20AAD6BC-4E99-49B8-AB84-E8BA6B7B8C66}" dt="2021-07-19T12:51:48.926" v="372" actId="26606"/>
          <ac:spMkLst>
            <pc:docMk/>
            <pc:sldMk cId="1552150396" sldId="257"/>
            <ac:spMk id="50" creationId="{4BD02261-2DC8-4AA8-9E16-7751AE892445}"/>
          </ac:spMkLst>
        </pc:spChg>
        <pc:spChg chg="add del">
          <ac:chgData name="Sadeka" userId="e14846c7-c5d4-46bc-a5ee-2d31ad62131a" providerId="ADAL" clId="{20AAD6BC-4E99-49B8-AB84-E8BA6B7B8C66}" dt="2021-07-19T12:51:48.926" v="372" actId="26606"/>
          <ac:spMkLst>
            <pc:docMk/>
            <pc:sldMk cId="1552150396" sldId="257"/>
            <ac:spMk id="52" creationId="{3D752CF2-2291-40B5-B462-C17B174C10BC}"/>
          </ac:spMkLst>
        </pc:spChg>
        <pc:spChg chg="add del">
          <ac:chgData name="Sadeka" userId="e14846c7-c5d4-46bc-a5ee-2d31ad62131a" providerId="ADAL" clId="{20AAD6BC-4E99-49B8-AB84-E8BA6B7B8C66}" dt="2021-07-19T12:51:48.902" v="371" actId="26606"/>
          <ac:spMkLst>
            <pc:docMk/>
            <pc:sldMk cId="1552150396" sldId="257"/>
            <ac:spMk id="57" creationId="{9AA72BD9-2C5A-4EDC-931F-5AA08EACA0F3}"/>
          </ac:spMkLst>
        </pc:spChg>
        <pc:spChg chg="add del">
          <ac:chgData name="Sadeka" userId="e14846c7-c5d4-46bc-a5ee-2d31ad62131a" providerId="ADAL" clId="{20AAD6BC-4E99-49B8-AB84-E8BA6B7B8C66}" dt="2021-07-19T12:51:48.902" v="371" actId="26606"/>
          <ac:spMkLst>
            <pc:docMk/>
            <pc:sldMk cId="1552150396" sldId="257"/>
            <ac:spMk id="59" creationId="{DD3981AC-7B61-4947-BCF3-F7AA7FA385B9}"/>
          </ac:spMkLst>
        </pc:spChg>
        <pc:spChg chg="add del">
          <ac:chgData name="Sadeka" userId="e14846c7-c5d4-46bc-a5ee-2d31ad62131a" providerId="ADAL" clId="{20AAD6BC-4E99-49B8-AB84-E8BA6B7B8C66}" dt="2021-07-19T12:51:48.902" v="371" actId="26606"/>
          <ac:spMkLst>
            <pc:docMk/>
            <pc:sldMk cId="1552150396" sldId="257"/>
            <ac:spMk id="61" creationId="{55D4142C-5077-457F-A6AD-3FECFDB39685}"/>
          </ac:spMkLst>
        </pc:spChg>
        <pc:spChg chg="add del">
          <ac:chgData name="Sadeka" userId="e14846c7-c5d4-46bc-a5ee-2d31ad62131a" providerId="ADAL" clId="{20AAD6BC-4E99-49B8-AB84-E8BA6B7B8C66}" dt="2021-07-19T12:51:48.902" v="371" actId="26606"/>
          <ac:spMkLst>
            <pc:docMk/>
            <pc:sldMk cId="1552150396" sldId="257"/>
            <ac:spMk id="63" creationId="{7A5F0580-5EE9-419F-96EE-B6529EF6E7D0}"/>
          </ac:spMkLst>
        </pc:spChg>
        <pc:spChg chg="add">
          <ac:chgData name="Sadeka" userId="e14846c7-c5d4-46bc-a5ee-2d31ad62131a" providerId="ADAL" clId="{20AAD6BC-4E99-49B8-AB84-E8BA6B7B8C66}" dt="2021-07-19T12:51:48.926" v="372" actId="26606"/>
          <ac:spMkLst>
            <pc:docMk/>
            <pc:sldMk cId="1552150396" sldId="257"/>
            <ac:spMk id="65" creationId="{7A5F0580-5EE9-419F-96EE-B6529EF6E7D0}"/>
          </ac:spMkLst>
        </pc:spChg>
        <pc:spChg chg="add">
          <ac:chgData name="Sadeka" userId="e14846c7-c5d4-46bc-a5ee-2d31ad62131a" providerId="ADAL" clId="{20AAD6BC-4E99-49B8-AB84-E8BA6B7B8C66}" dt="2021-07-19T12:51:48.926" v="372" actId="26606"/>
          <ac:spMkLst>
            <pc:docMk/>
            <pc:sldMk cId="1552150396" sldId="257"/>
            <ac:spMk id="66" creationId="{50E4C519-FBE9-4ABE-A8F9-C2CBE326932F}"/>
          </ac:spMkLst>
        </pc:spChg>
        <pc:spChg chg="add">
          <ac:chgData name="Sadeka" userId="e14846c7-c5d4-46bc-a5ee-2d31ad62131a" providerId="ADAL" clId="{20AAD6BC-4E99-49B8-AB84-E8BA6B7B8C66}" dt="2021-07-19T12:51:48.926" v="372" actId="26606"/>
          <ac:spMkLst>
            <pc:docMk/>
            <pc:sldMk cId="1552150396" sldId="257"/>
            <ac:spMk id="67" creationId="{80EC29FB-299E-49F3-8C7B-01199632A30F}"/>
          </ac:spMkLst>
        </pc:spChg>
        <pc:spChg chg="add">
          <ac:chgData name="Sadeka" userId="e14846c7-c5d4-46bc-a5ee-2d31ad62131a" providerId="ADAL" clId="{20AAD6BC-4E99-49B8-AB84-E8BA6B7B8C66}" dt="2021-07-19T12:51:48.926" v="372" actId="26606"/>
          <ac:spMkLst>
            <pc:docMk/>
            <pc:sldMk cId="1552150396" sldId="257"/>
            <ac:spMk id="68" creationId="{C29A2522-B27A-45C5-897B-79A1407D159A}"/>
          </ac:spMkLst>
        </pc:spChg>
        <pc:spChg chg="add">
          <ac:chgData name="Sadeka" userId="e14846c7-c5d4-46bc-a5ee-2d31ad62131a" providerId="ADAL" clId="{20AAD6BC-4E99-49B8-AB84-E8BA6B7B8C66}" dt="2021-07-19T12:51:48.926" v="372" actId="26606"/>
          <ac:spMkLst>
            <pc:docMk/>
            <pc:sldMk cId="1552150396" sldId="257"/>
            <ac:spMk id="69" creationId="{98E79BE4-34FE-485A-98A5-92CE8F7C4743}"/>
          </ac:spMkLst>
        </pc:spChg>
        <pc:picChg chg="add mod ord">
          <ac:chgData name="Sadeka" userId="e14846c7-c5d4-46bc-a5ee-2d31ad62131a" providerId="ADAL" clId="{20AAD6BC-4E99-49B8-AB84-E8BA6B7B8C66}" dt="2021-07-19T12:51:48.926" v="372" actId="26606"/>
          <ac:picMkLst>
            <pc:docMk/>
            <pc:sldMk cId="1552150396" sldId="257"/>
            <ac:picMk id="7" creationId="{CECE9F93-2FDD-488C-A158-650FCABDC93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56">
            <a:extLst>
              <a:ext uri="{FF2B5EF4-FFF2-40B4-BE49-F238E27FC236}">
                <a16:creationId xmlns:a16="http://schemas.microsoft.com/office/drawing/2014/main" id="{50E4C519-FBE9-4ABE-A8F9-C2CBE3269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person, indoor, wall, person&#10;&#10;Description automatically generated">
            <a:extLst>
              <a:ext uri="{FF2B5EF4-FFF2-40B4-BE49-F238E27FC236}">
                <a16:creationId xmlns:a16="http://schemas.microsoft.com/office/drawing/2014/main" id="{CECE9F93-2FDD-488C-A158-650FCABDC9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621"/>
          <a:stretch/>
        </p:blipFill>
        <p:spPr>
          <a:xfrm>
            <a:off x="3245637" y="-1"/>
            <a:ext cx="8946363" cy="6858000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 useBgFill="1">
        <p:nvSpPr>
          <p:cNvPr id="67" name="Freeform: Shape 58">
            <a:extLst>
              <a:ext uri="{FF2B5EF4-FFF2-40B4-BE49-F238E27FC236}">
                <a16:creationId xmlns:a16="http://schemas.microsoft.com/office/drawing/2014/main" id="{80EC29FB-299E-49F3-8C7B-01199632A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455672" cy="6858000"/>
          </a:xfrm>
          <a:custGeom>
            <a:avLst/>
            <a:gdLst>
              <a:gd name="connsiteX0" fmla="*/ 0 w 4455672"/>
              <a:gd name="connsiteY0" fmla="*/ 0 h 6858000"/>
              <a:gd name="connsiteX1" fmla="*/ 3245636 w 4455672"/>
              <a:gd name="connsiteY1" fmla="*/ 0 h 6858000"/>
              <a:gd name="connsiteX2" fmla="*/ 3305677 w 4455672"/>
              <a:gd name="connsiteY2" fmla="*/ 69272 h 6858000"/>
              <a:gd name="connsiteX3" fmla="*/ 4455672 w 4455672"/>
              <a:gd name="connsiteY3" fmla="*/ 3429001 h 6858000"/>
              <a:gd name="connsiteX4" fmla="*/ 3305677 w 4455672"/>
              <a:gd name="connsiteY4" fmla="*/ 6788731 h 6858000"/>
              <a:gd name="connsiteX5" fmla="*/ 3245638 w 4455672"/>
              <a:gd name="connsiteY5" fmla="*/ 6858000 h 6858000"/>
              <a:gd name="connsiteX6" fmla="*/ 0 w 445567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2" h="6858000">
                <a:moveTo>
                  <a:pt x="0" y="0"/>
                </a:moveTo>
                <a:lnTo>
                  <a:pt x="3245636" y="0"/>
                </a:lnTo>
                <a:lnTo>
                  <a:pt x="3305677" y="69272"/>
                </a:lnTo>
                <a:cubicBezTo>
                  <a:pt x="4016203" y="929101"/>
                  <a:pt x="4455672" y="2116945"/>
                  <a:pt x="4455672" y="3429001"/>
                </a:cubicBezTo>
                <a:cubicBezTo>
                  <a:pt x="4455672" y="4741057"/>
                  <a:pt x="4016203" y="5928901"/>
                  <a:pt x="3305677" y="6788731"/>
                </a:cubicBezTo>
                <a:lnTo>
                  <a:pt x="3245638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68" name="Freeform: Shape 60">
            <a:extLst>
              <a:ext uri="{FF2B5EF4-FFF2-40B4-BE49-F238E27FC236}">
                <a16:creationId xmlns:a16="http://schemas.microsoft.com/office/drawing/2014/main" id="{C29A2522-B27A-45C5-897B-79A1407D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8" cy="6858000"/>
          </a:xfrm>
          <a:custGeom>
            <a:avLst/>
            <a:gdLst>
              <a:gd name="connsiteX0" fmla="*/ 0 w 4446528"/>
              <a:gd name="connsiteY0" fmla="*/ 0 h 6858000"/>
              <a:gd name="connsiteX1" fmla="*/ 3236492 w 4446528"/>
              <a:gd name="connsiteY1" fmla="*/ 0 h 6858000"/>
              <a:gd name="connsiteX2" fmla="*/ 3296533 w 4446528"/>
              <a:gd name="connsiteY2" fmla="*/ 69272 h 6858000"/>
              <a:gd name="connsiteX3" fmla="*/ 4446528 w 4446528"/>
              <a:gd name="connsiteY3" fmla="*/ 3429001 h 6858000"/>
              <a:gd name="connsiteX4" fmla="*/ 3296533 w 4446528"/>
              <a:gd name="connsiteY4" fmla="*/ 6788731 h 6858000"/>
              <a:gd name="connsiteX5" fmla="*/ 3236494 w 4446528"/>
              <a:gd name="connsiteY5" fmla="*/ 6858000 h 6858000"/>
              <a:gd name="connsiteX6" fmla="*/ 0 w 444652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8" h="6858000">
                <a:moveTo>
                  <a:pt x="0" y="0"/>
                </a:moveTo>
                <a:lnTo>
                  <a:pt x="3236492" y="0"/>
                </a:lnTo>
                <a:lnTo>
                  <a:pt x="3296533" y="69272"/>
                </a:lnTo>
                <a:cubicBezTo>
                  <a:pt x="4007059" y="929101"/>
                  <a:pt x="4446528" y="2116945"/>
                  <a:pt x="4446528" y="3429001"/>
                </a:cubicBezTo>
                <a:cubicBezTo>
                  <a:pt x="4446528" y="4741057"/>
                  <a:pt x="4007059" y="5928901"/>
                  <a:pt x="3296533" y="6788731"/>
                </a:cubicBezTo>
                <a:lnTo>
                  <a:pt x="323649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9" name="Rectangle 62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0961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181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C728EA-6E14-40D8-AA77-901C1C72C372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Maurice Ralph Hilleman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Saved More Lives than Any Other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400" b="1" dirty="0"/>
              <a:t>Medical Scientist of the 20th Century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1400" b="1" i="0" dirty="0">
                <a:effectLst/>
              </a:rPr>
              <a:t>(August 30, 1919 – April 11, 2005)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First to identify how the Influenza virus mutates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Single headedly spearheaded vaccine that prevented the Asian flue outbreak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He created the first vaccine for against viral cancer ( Twisted Sifter, 2021).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 1998 he was given National Medal of science, </a:t>
            </a:r>
            <a:r>
              <a:rPr lang="en-US" sz="1400"/>
              <a:t>The nations highest honor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5521503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1" ma:contentTypeDescription="Create a new document." ma:contentTypeScope="" ma:versionID="bab477d789a7ac27eb5a9e52153757a8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496dece43d5bd2edaa224ba6d3757e00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CFDBD8A-EC02-4030-A1FC-D821F5AB88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E42BFE-E4CC-4A83-B610-3776F7C9B95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42B5376-A8F0-4FAB-A9C5-0A68EBF5FD76}">
  <ds:schemaRefs>
    <ds:schemaRef ds:uri="http://schemas.openxmlformats.org/package/2006/metadata/core-properties"/>
    <ds:schemaRef ds:uri="http://purl.org/dc/elements/1.1/"/>
    <ds:schemaRef ds:uri="9902240c-f584-4322-946e-7b0be23bca91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d2ec016d-25cf-4c07-aa6b-c53e267faa6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</TotalTime>
  <Words>73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Sadeka Khatun</cp:lastModifiedBy>
  <cp:revision>2</cp:revision>
  <dcterms:created xsi:type="dcterms:W3CDTF">2021-07-19T12:15:48Z</dcterms:created>
  <dcterms:modified xsi:type="dcterms:W3CDTF">2021-07-19T12:54:34Z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