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notesSlides/notesSlide4.xml" ContentType="application/vnd.openxmlformats-officedocument.presentationml.notesSlide+xml"/>
  <Override PartName="/ppt/tags/tag8.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11" r:id="rId1"/>
  </p:sldMasterIdLst>
  <p:notesMasterIdLst>
    <p:notesMasterId r:id="rId12"/>
  </p:notesMasterIdLst>
  <p:sldIdLst>
    <p:sldId id="405" r:id="rId2"/>
    <p:sldId id="446" r:id="rId3"/>
    <p:sldId id="392" r:id="rId4"/>
    <p:sldId id="391" r:id="rId5"/>
    <p:sldId id="390" r:id="rId6"/>
    <p:sldId id="414" r:id="rId7"/>
    <p:sldId id="417" r:id="rId8"/>
    <p:sldId id="418" r:id="rId9"/>
    <p:sldId id="400" r:id="rId10"/>
    <p:sldId id="347" r:id="rId11"/>
  </p:sldIdLst>
  <p:sldSz cx="9144000" cy="6858000" type="screen4x3"/>
  <p:notesSz cx="6858000" cy="9144000"/>
  <p:defaultTextStyle>
    <a:defPPr>
      <a:defRPr lang="en-US"/>
    </a:defPPr>
    <a:lvl1pPr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1pPr>
    <a:lvl2pPr marL="4572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5pPr>
    <a:lvl6pPr marL="2286000" algn="l" defTabSz="914400" rtl="0" eaLnBrk="1" latinLnBrk="0" hangingPunct="1">
      <a:defRPr kern="1200">
        <a:solidFill>
          <a:schemeClr val="tx1"/>
        </a:solidFill>
        <a:latin typeface="Century Gothic" panose="020B0502020202020204" pitchFamily="34" charset="0"/>
        <a:ea typeface="+mn-ea"/>
        <a:cs typeface="+mn-cs"/>
      </a:defRPr>
    </a:lvl6pPr>
    <a:lvl7pPr marL="2743200" algn="l" defTabSz="914400" rtl="0" eaLnBrk="1" latinLnBrk="0" hangingPunct="1">
      <a:defRPr kern="1200">
        <a:solidFill>
          <a:schemeClr val="tx1"/>
        </a:solidFill>
        <a:latin typeface="Century Gothic" panose="020B0502020202020204" pitchFamily="34" charset="0"/>
        <a:ea typeface="+mn-ea"/>
        <a:cs typeface="+mn-cs"/>
      </a:defRPr>
    </a:lvl7pPr>
    <a:lvl8pPr marL="3200400" algn="l" defTabSz="914400" rtl="0" eaLnBrk="1" latinLnBrk="0" hangingPunct="1">
      <a:defRPr kern="1200">
        <a:solidFill>
          <a:schemeClr val="tx1"/>
        </a:solidFill>
        <a:latin typeface="Century Gothic" panose="020B0502020202020204" pitchFamily="34" charset="0"/>
        <a:ea typeface="+mn-ea"/>
        <a:cs typeface="+mn-cs"/>
      </a:defRPr>
    </a:lvl8pPr>
    <a:lvl9pPr marL="3657600" algn="l" defTabSz="914400" rtl="0" eaLnBrk="1" latinLnBrk="0" hangingPunct="1">
      <a:defRPr kern="1200">
        <a:solidFill>
          <a:schemeClr val="tx1"/>
        </a:solidFill>
        <a:latin typeface="Century Gothic" panose="020B0502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7" autoAdjust="0"/>
    <p:restoredTop sz="70968" autoAdjust="0"/>
  </p:normalViewPr>
  <p:slideViewPr>
    <p:cSldViewPr>
      <p:cViewPr>
        <p:scale>
          <a:sx n="86" d="100"/>
          <a:sy n="86" d="100"/>
        </p:scale>
        <p:origin x="69" y="405"/>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BF06B7D-1E5C-46DE-9FE0-B6034B881443}"/>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Arial" charset="0"/>
                <a:ea typeface="+mn-ea"/>
                <a:cs typeface="+mn-cs"/>
              </a:defRPr>
            </a:lvl1pPr>
          </a:lstStyle>
          <a:p>
            <a:pPr>
              <a:defRPr/>
            </a:pPr>
            <a:endParaRPr lang="en-US"/>
          </a:p>
        </p:txBody>
      </p:sp>
      <p:sp>
        <p:nvSpPr>
          <p:cNvPr id="3" name="Date Placeholder 2">
            <a:extLst>
              <a:ext uri="{FF2B5EF4-FFF2-40B4-BE49-F238E27FC236}">
                <a16:creationId xmlns:a16="http://schemas.microsoft.com/office/drawing/2014/main" id="{900D9D20-5307-4A3D-8BCA-23DAA3A0F99A}"/>
              </a:ext>
            </a:extLst>
          </p:cNvPr>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eaLnBrk="1" fontAlgn="auto" hangingPunct="1">
              <a:spcBef>
                <a:spcPts val="0"/>
              </a:spcBef>
              <a:spcAft>
                <a:spcPts val="0"/>
              </a:spcAft>
              <a:defRPr sz="1200">
                <a:latin typeface="Arial" charset="0"/>
                <a:ea typeface="ＭＳ Ｐゴシック" charset="-128"/>
                <a:cs typeface="+mn-cs"/>
              </a:defRPr>
            </a:lvl1pPr>
          </a:lstStyle>
          <a:p>
            <a:pPr>
              <a:defRPr/>
            </a:pPr>
            <a:fld id="{E98026A2-813D-46E8-8EFE-5EE1E0A6C22D}" type="datetime1">
              <a:rPr lang="en-US"/>
              <a:pPr>
                <a:defRPr/>
              </a:pPr>
              <a:t>10/8/2020</a:t>
            </a:fld>
            <a:endParaRPr lang="en-US"/>
          </a:p>
        </p:txBody>
      </p:sp>
      <p:sp>
        <p:nvSpPr>
          <p:cNvPr id="4" name="Slide Image Placeholder 3">
            <a:extLst>
              <a:ext uri="{FF2B5EF4-FFF2-40B4-BE49-F238E27FC236}">
                <a16:creationId xmlns:a16="http://schemas.microsoft.com/office/drawing/2014/main" id="{1D59D30F-D3D7-4735-99C6-3E999CDBDF09}"/>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a:extLst>
              <a:ext uri="{FF2B5EF4-FFF2-40B4-BE49-F238E27FC236}">
                <a16:creationId xmlns:a16="http://schemas.microsoft.com/office/drawing/2014/main" id="{A3092D6A-5FED-46C7-8B55-692E73D83DC5}"/>
              </a:ext>
            </a:extLst>
          </p:cNvPr>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normAutofit/>
          </a:bodyPr>
          <a:lstStyle/>
          <a:p>
            <a:pPr lvl="0"/>
            <a:r>
              <a:rPr lang="cy-GB" noProof="0"/>
              <a:t>Click to edit Master text styles</a:t>
            </a:r>
          </a:p>
          <a:p>
            <a:pPr lvl="1"/>
            <a:r>
              <a:rPr lang="cy-GB" noProof="0"/>
              <a:t>Second level</a:t>
            </a:r>
          </a:p>
          <a:p>
            <a:pPr lvl="2"/>
            <a:r>
              <a:rPr lang="cy-GB" noProof="0"/>
              <a:t>Third level</a:t>
            </a:r>
          </a:p>
          <a:p>
            <a:pPr lvl="3"/>
            <a:r>
              <a:rPr lang="cy-GB" noProof="0"/>
              <a:t>Fourth level</a:t>
            </a:r>
          </a:p>
          <a:p>
            <a:pPr lvl="4"/>
            <a:r>
              <a:rPr lang="cy-GB" noProof="0"/>
              <a:t>Fifth level</a:t>
            </a:r>
            <a:endParaRPr lang="en-US" noProof="0"/>
          </a:p>
        </p:txBody>
      </p:sp>
      <p:sp>
        <p:nvSpPr>
          <p:cNvPr id="6" name="Footer Placeholder 5">
            <a:extLst>
              <a:ext uri="{FF2B5EF4-FFF2-40B4-BE49-F238E27FC236}">
                <a16:creationId xmlns:a16="http://schemas.microsoft.com/office/drawing/2014/main" id="{8EB9B4C7-974F-49BF-907E-739BE19E36E6}"/>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Arial" charset="0"/>
                <a:ea typeface="+mn-ea"/>
                <a:cs typeface="+mn-cs"/>
              </a:defRPr>
            </a:lvl1pPr>
          </a:lstStyle>
          <a:p>
            <a:pPr>
              <a:defRPr/>
            </a:pPr>
            <a:endParaRPr lang="en-US"/>
          </a:p>
        </p:txBody>
      </p:sp>
      <p:sp>
        <p:nvSpPr>
          <p:cNvPr id="7" name="Slide Number Placeholder 6">
            <a:extLst>
              <a:ext uri="{FF2B5EF4-FFF2-40B4-BE49-F238E27FC236}">
                <a16:creationId xmlns:a16="http://schemas.microsoft.com/office/drawing/2014/main" id="{BA3F3EB0-BDC7-44B6-B666-2DDDB2B7BF87}"/>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fontAlgn="auto" hangingPunct="1">
              <a:spcBef>
                <a:spcPts val="0"/>
              </a:spcBef>
              <a:spcAft>
                <a:spcPts val="0"/>
              </a:spcAft>
              <a:defRPr sz="1200">
                <a:latin typeface="+mn-lt"/>
              </a:defRPr>
            </a:lvl1pPr>
          </a:lstStyle>
          <a:p>
            <a:pPr>
              <a:defRPr/>
            </a:pPr>
            <a:fld id="{712EEAF1-6BDA-4AF0-A516-D1FD6854E6BC}"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ＭＳ Ｐゴシック" pitchFamily="34" charset="-128"/>
        <a:cs typeface="+mn-cs"/>
      </a:defRPr>
    </a:lvl1pPr>
    <a:lvl2pPr marL="457200" algn="l" defTabSz="457200" rtl="0" eaLnBrk="0" fontAlgn="base" hangingPunct="0">
      <a:spcBef>
        <a:spcPct val="30000"/>
      </a:spcBef>
      <a:spcAft>
        <a:spcPct val="0"/>
      </a:spcAft>
      <a:defRPr sz="1200" kern="1200">
        <a:solidFill>
          <a:schemeClr val="tx1"/>
        </a:solidFill>
        <a:latin typeface="+mn-lt"/>
        <a:ea typeface="ＭＳ Ｐゴシック" pitchFamily="34" charset="-128"/>
        <a:cs typeface="+mn-cs"/>
      </a:defRPr>
    </a:lvl2pPr>
    <a:lvl3pPr marL="914400" algn="l" defTabSz="457200" rtl="0" eaLnBrk="0" fontAlgn="base" hangingPunct="0">
      <a:spcBef>
        <a:spcPct val="30000"/>
      </a:spcBef>
      <a:spcAft>
        <a:spcPct val="0"/>
      </a:spcAft>
      <a:defRPr sz="1200" kern="1200">
        <a:solidFill>
          <a:schemeClr val="tx1"/>
        </a:solidFill>
        <a:latin typeface="+mn-lt"/>
        <a:ea typeface="ＭＳ Ｐゴシック" pitchFamily="34" charset="-128"/>
        <a:cs typeface="+mn-cs"/>
      </a:defRPr>
    </a:lvl3pPr>
    <a:lvl4pPr marL="1371600" algn="l" defTabSz="457200" rtl="0" eaLnBrk="0" fontAlgn="base" hangingPunct="0">
      <a:spcBef>
        <a:spcPct val="30000"/>
      </a:spcBef>
      <a:spcAft>
        <a:spcPct val="0"/>
      </a:spcAft>
      <a:defRPr sz="1200" kern="1200">
        <a:solidFill>
          <a:schemeClr val="tx1"/>
        </a:solidFill>
        <a:latin typeface="+mn-lt"/>
        <a:ea typeface="ＭＳ Ｐゴシック" pitchFamily="34" charset="-128"/>
        <a:cs typeface="+mn-cs"/>
      </a:defRPr>
    </a:lvl4pPr>
    <a:lvl5pPr marL="1828800" algn="l" defTabSz="457200" rtl="0" eaLnBrk="0" fontAlgn="base" hangingPunct="0">
      <a:spcBef>
        <a:spcPct val="30000"/>
      </a:spcBef>
      <a:spcAft>
        <a:spcPct val="0"/>
      </a:spcAft>
      <a:defRPr sz="1200" kern="1200">
        <a:solidFill>
          <a:schemeClr val="tx1"/>
        </a:solidFill>
        <a:latin typeface="+mn-lt"/>
        <a:ea typeface="ＭＳ Ｐゴシック" pitchFamily="34"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2AF197C5-4A94-4FD1-8F9C-FB7BCA1AC71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a:extLst>
              <a:ext uri="{FF2B5EF4-FFF2-40B4-BE49-F238E27FC236}">
                <a16:creationId xmlns:a16="http://schemas.microsoft.com/office/drawing/2014/main" id="{9F2581B8-E5B1-479A-90F1-DE2DE6BF6B1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9156" name="Slide Number Placeholder 3">
            <a:extLst>
              <a:ext uri="{FF2B5EF4-FFF2-40B4-BE49-F238E27FC236}">
                <a16:creationId xmlns:a16="http://schemas.microsoft.com/office/drawing/2014/main" id="{27A143CF-A17C-4DEA-AB58-4A56A5E69A3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03100849-BF5F-4698-AB68-153592220238}" type="slidenum">
              <a:rPr lang="en-US" altLang="en-US" smtClean="0">
                <a:latin typeface="Arial" panose="020B0604020202020204" pitchFamily="34" charset="0"/>
                <a:ea typeface="ＭＳ Ｐゴシック" panose="020B0600070205080204" pitchFamily="34" charset="-128"/>
              </a:rPr>
              <a:pPr fontAlgn="base">
                <a:spcBef>
                  <a:spcPct val="0"/>
                </a:spcBef>
                <a:spcAft>
                  <a:spcPct val="0"/>
                </a:spcAft>
              </a:pPr>
              <a:t>3</a:t>
            </a:fld>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5A4B15A0-AFEF-4336-82AF-B41E7F61743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a:extLst>
              <a:ext uri="{FF2B5EF4-FFF2-40B4-BE49-F238E27FC236}">
                <a16:creationId xmlns:a16="http://schemas.microsoft.com/office/drawing/2014/main" id="{1DDAB64B-35C2-4B65-A3D0-E26EA3F900B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7108" name="Slide Number Placeholder 3">
            <a:extLst>
              <a:ext uri="{FF2B5EF4-FFF2-40B4-BE49-F238E27FC236}">
                <a16:creationId xmlns:a16="http://schemas.microsoft.com/office/drawing/2014/main" id="{DECBF8F3-781E-43DA-8E4D-635A335AE7F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2763C39E-F038-49F1-9E48-E848722B5C1A}" type="slidenum">
              <a:rPr lang="en-US" altLang="en-US" smtClean="0">
                <a:latin typeface="Arial" panose="020B0604020202020204" pitchFamily="34" charset="0"/>
                <a:ea typeface="ＭＳ Ｐゴシック" panose="020B0600070205080204" pitchFamily="34" charset="-128"/>
              </a:rPr>
              <a:pPr fontAlgn="base">
                <a:spcBef>
                  <a:spcPct val="0"/>
                </a:spcBef>
                <a:spcAft>
                  <a:spcPct val="0"/>
                </a:spcAft>
              </a:pPr>
              <a:t>4</a:t>
            </a:fld>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17076EBF-5486-442D-A947-3560213B2C1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id="{83800852-0DCF-4AEA-83E0-0CC5FE425D0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5060" name="Slide Number Placeholder 3">
            <a:extLst>
              <a:ext uri="{FF2B5EF4-FFF2-40B4-BE49-F238E27FC236}">
                <a16:creationId xmlns:a16="http://schemas.microsoft.com/office/drawing/2014/main" id="{27ECEAE2-3461-4C81-A450-0134839F909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C78B908F-64F2-4AFF-B37A-480141BB1A6F}" type="slidenum">
              <a:rPr lang="en-US" altLang="en-US" smtClean="0">
                <a:latin typeface="Arial" panose="020B0604020202020204" pitchFamily="34" charset="0"/>
                <a:ea typeface="ＭＳ Ｐゴシック" panose="020B0600070205080204" pitchFamily="34" charset="-128"/>
              </a:rPr>
              <a:pPr fontAlgn="base">
                <a:spcBef>
                  <a:spcPct val="0"/>
                </a:spcBef>
                <a:spcAft>
                  <a:spcPct val="0"/>
                </a:spcAft>
              </a:pPr>
              <a:t>5</a:t>
            </a:fld>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4A04F2D9-48F2-45BE-A657-3CDCE0F757C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C683E72A-402B-405D-835E-2591C5B7F35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3252" name="Slide Number Placeholder 3">
            <a:extLst>
              <a:ext uri="{FF2B5EF4-FFF2-40B4-BE49-F238E27FC236}">
                <a16:creationId xmlns:a16="http://schemas.microsoft.com/office/drawing/2014/main" id="{8E416AF9-EB47-439D-B328-8E86E7A176C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94037778-8BD1-46DD-B880-D33EF4644679}" type="slidenum">
              <a:rPr lang="en-US" altLang="en-US" smtClean="0">
                <a:latin typeface="Arial" panose="020B0604020202020204" pitchFamily="34" charset="0"/>
                <a:ea typeface="ＭＳ Ｐゴシック" panose="020B0600070205080204" pitchFamily="34" charset="-128"/>
              </a:rPr>
              <a:pPr fontAlgn="base">
                <a:spcBef>
                  <a:spcPct val="0"/>
                </a:spcBef>
                <a:spcAft>
                  <a:spcPct val="0"/>
                </a:spcAft>
              </a:pPr>
              <a:t>8</a:t>
            </a:fld>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0598A527-170F-40BB-BC49-C2C8E413EB0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8C22F13D-6232-47FA-965E-47B2C52585F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72708" name="Slide Number Placeholder 3">
            <a:extLst>
              <a:ext uri="{FF2B5EF4-FFF2-40B4-BE49-F238E27FC236}">
                <a16:creationId xmlns:a16="http://schemas.microsoft.com/office/drawing/2014/main" id="{963624D7-ED7A-43AC-A6BF-860867F6A88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30F8EADD-0E10-4FEE-ABFF-E7488992F333}" type="slidenum">
              <a:rPr lang="en-US" altLang="en-US" smtClean="0">
                <a:latin typeface="Arial" panose="020B0604020202020204" pitchFamily="34" charset="0"/>
                <a:ea typeface="ＭＳ Ｐゴシック" panose="020B0600070205080204" pitchFamily="34" charset="-128"/>
              </a:rPr>
              <a:pPr fontAlgn="base">
                <a:spcBef>
                  <a:spcPct val="0"/>
                </a:spcBef>
                <a:spcAft>
                  <a:spcPct val="0"/>
                </a:spcAft>
              </a:pPr>
              <a:t>9</a:t>
            </a:fld>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a:extLst>
              <a:ext uri="{FF2B5EF4-FFF2-40B4-BE49-F238E27FC236}">
                <a16:creationId xmlns:a16="http://schemas.microsoft.com/office/drawing/2014/main" id="{ADFA448B-E7A4-43CC-B30D-7B92819971B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13B5DD6F-0F2F-4640-A2A6-83EDEF82F248}" type="slidenum">
              <a:rPr lang="en-GB" altLang="en-US" smtClean="0">
                <a:latin typeface="Arial" panose="020B0604020202020204" pitchFamily="34" charset="0"/>
                <a:ea typeface="ＭＳ Ｐゴシック" panose="020B0600070205080204" pitchFamily="34" charset="-128"/>
                <a:cs typeface="Arial" panose="020B0604020202020204" pitchFamily="34" charset="0"/>
              </a:rPr>
              <a:pPr fontAlgn="base">
                <a:spcBef>
                  <a:spcPct val="0"/>
                </a:spcBef>
                <a:spcAft>
                  <a:spcPct val="0"/>
                </a:spcAft>
              </a:pPr>
              <a:t>10</a:t>
            </a:fld>
            <a:endParaRPr lang="en-GB" altLang="en-US">
              <a:latin typeface="Arial" panose="020B0604020202020204" pitchFamily="34" charset="0"/>
              <a:ea typeface="ＭＳ Ｐゴシック" panose="020B0600070205080204" pitchFamily="34" charset="-128"/>
              <a:cs typeface="Arial" panose="020B0604020202020204" pitchFamily="34" charset="0"/>
            </a:endParaRPr>
          </a:p>
        </p:txBody>
      </p:sp>
      <p:sp>
        <p:nvSpPr>
          <p:cNvPr id="74755" name="Rectangle 2">
            <a:extLst>
              <a:ext uri="{FF2B5EF4-FFF2-40B4-BE49-F238E27FC236}">
                <a16:creationId xmlns:a16="http://schemas.microsoft.com/office/drawing/2014/main" id="{0EA9937F-21F6-401D-8D99-67526F6A232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6" name="Rectangle 3">
            <a:extLst>
              <a:ext uri="{FF2B5EF4-FFF2-40B4-BE49-F238E27FC236}">
                <a16:creationId xmlns:a16="http://schemas.microsoft.com/office/drawing/2014/main" id="{2F742AEE-57BD-4C8D-B736-F57BF328FB9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B2F0D43-70A9-4C01-807A-A0FF24ED0F16}"/>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630B1FE1-FA81-4CB2-86BE-7A7F8C23D4B4}"/>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325A34A6-1825-42BA-9802-054EB1D1911B}"/>
              </a:ext>
            </a:extLst>
          </p:cNvPr>
          <p:cNvSpPr>
            <a:spLocks noGrp="1"/>
          </p:cNvSpPr>
          <p:nvPr>
            <p:ph type="sldNum" sz="quarter" idx="12"/>
          </p:nvPr>
        </p:nvSpPr>
        <p:spPr/>
        <p:txBody>
          <a:bodyPr/>
          <a:lstStyle>
            <a:lvl1pPr>
              <a:defRPr/>
            </a:lvl1pPr>
          </a:lstStyle>
          <a:p>
            <a:pPr>
              <a:defRPr/>
            </a:pPr>
            <a:fld id="{5F677BFB-7843-4447-8C71-A654F767E918}" type="slidenum">
              <a:rPr lang="en-GB" altLang="en-US"/>
              <a:pPr>
                <a:defRPr/>
              </a:pPr>
              <a:t>‹#›</a:t>
            </a:fld>
            <a:endParaRPr lang="en-GB" altLang="en-US"/>
          </a:p>
        </p:txBody>
      </p:sp>
    </p:spTree>
    <p:extLst>
      <p:ext uri="{BB962C8B-B14F-4D97-AF65-F5344CB8AC3E}">
        <p14:creationId xmlns:p14="http://schemas.microsoft.com/office/powerpoint/2010/main" val="15850993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12A7A7B-B917-4EBA-9DB2-9F092F203F71}"/>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C5186299-7FD6-4392-BD59-557C8816753B}"/>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18152191-75C7-46D7-950D-BDE9BD1A7F5D}"/>
              </a:ext>
            </a:extLst>
          </p:cNvPr>
          <p:cNvSpPr>
            <a:spLocks noGrp="1"/>
          </p:cNvSpPr>
          <p:nvPr>
            <p:ph type="sldNum" sz="quarter" idx="12"/>
          </p:nvPr>
        </p:nvSpPr>
        <p:spPr/>
        <p:txBody>
          <a:bodyPr/>
          <a:lstStyle>
            <a:lvl1pPr>
              <a:defRPr/>
            </a:lvl1pPr>
          </a:lstStyle>
          <a:p>
            <a:pPr>
              <a:defRPr/>
            </a:pPr>
            <a:fld id="{EDA74279-259A-4AD4-9883-FAF4D50E20AA}" type="slidenum">
              <a:rPr lang="en-GB" altLang="en-US"/>
              <a:pPr>
                <a:defRPr/>
              </a:pPr>
              <a:t>‹#›</a:t>
            </a:fld>
            <a:endParaRPr lang="en-GB" altLang="en-US"/>
          </a:p>
        </p:txBody>
      </p:sp>
    </p:spTree>
    <p:extLst>
      <p:ext uri="{BB962C8B-B14F-4D97-AF65-F5344CB8AC3E}">
        <p14:creationId xmlns:p14="http://schemas.microsoft.com/office/powerpoint/2010/main" val="40054708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95BC380-B3C7-450D-964D-8811E117C575}"/>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A859C0F6-AEB1-49DA-9976-98EE2D6472F8}"/>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8225C712-A904-4A52-9B3B-F99BBFB3E4F3}"/>
              </a:ext>
            </a:extLst>
          </p:cNvPr>
          <p:cNvSpPr>
            <a:spLocks noGrp="1"/>
          </p:cNvSpPr>
          <p:nvPr>
            <p:ph type="sldNum" sz="quarter" idx="12"/>
          </p:nvPr>
        </p:nvSpPr>
        <p:spPr/>
        <p:txBody>
          <a:bodyPr/>
          <a:lstStyle>
            <a:lvl1pPr>
              <a:defRPr/>
            </a:lvl1pPr>
          </a:lstStyle>
          <a:p>
            <a:pPr>
              <a:defRPr/>
            </a:pPr>
            <a:fld id="{6360BFD1-1128-45B0-8CA0-FDD551E0F0F1}" type="slidenum">
              <a:rPr lang="en-GB" altLang="en-US"/>
              <a:pPr>
                <a:defRPr/>
              </a:pPr>
              <a:t>‹#›</a:t>
            </a:fld>
            <a:endParaRPr lang="en-GB" altLang="en-US"/>
          </a:p>
        </p:txBody>
      </p:sp>
    </p:spTree>
    <p:extLst>
      <p:ext uri="{BB962C8B-B14F-4D97-AF65-F5344CB8AC3E}">
        <p14:creationId xmlns:p14="http://schemas.microsoft.com/office/powerpoint/2010/main" val="2427466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DE9AE4F7-3BCF-43B6-B9F3-0C0ABF0E1FA1}"/>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E394624B-39B5-4403-B777-A08DA494C424}"/>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286757E6-AC74-4789-968E-537B1E68C455}"/>
              </a:ext>
            </a:extLst>
          </p:cNvPr>
          <p:cNvSpPr>
            <a:spLocks noGrp="1"/>
          </p:cNvSpPr>
          <p:nvPr>
            <p:ph type="sldNum" sz="quarter" idx="12"/>
          </p:nvPr>
        </p:nvSpPr>
        <p:spPr/>
        <p:txBody>
          <a:bodyPr/>
          <a:lstStyle>
            <a:lvl1pPr>
              <a:defRPr/>
            </a:lvl1pPr>
          </a:lstStyle>
          <a:p>
            <a:pPr>
              <a:defRPr/>
            </a:pPr>
            <a:fld id="{6AD48DA0-E0C9-42EF-855F-FF20D56093D9}" type="slidenum">
              <a:rPr lang="en-GB" altLang="en-US"/>
              <a:pPr>
                <a:defRPr/>
              </a:pPr>
              <a:t>‹#›</a:t>
            </a:fld>
            <a:endParaRPr lang="en-GB" altLang="en-US"/>
          </a:p>
        </p:txBody>
      </p:sp>
    </p:spTree>
    <p:extLst>
      <p:ext uri="{BB962C8B-B14F-4D97-AF65-F5344CB8AC3E}">
        <p14:creationId xmlns:p14="http://schemas.microsoft.com/office/powerpoint/2010/main" val="9949234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2ECAB3C7-6162-4669-BB84-A715C08BE228}"/>
              </a:ext>
            </a:extLst>
          </p:cNvPr>
          <p:cNvSpPr>
            <a:spLocks noGrp="1"/>
          </p:cNvSpPr>
          <p:nvPr>
            <p:ph type="dt" sz="half" idx="10"/>
          </p:nvPr>
        </p:nvSpPr>
        <p:spPr/>
        <p:txBody>
          <a:bodyPr/>
          <a:lstStyle>
            <a:lvl1pPr>
              <a:defRPr/>
            </a:lvl1pPr>
          </a:lstStyle>
          <a:p>
            <a:pPr>
              <a:defRPr/>
            </a:pPr>
            <a:endParaRPr lang="en-GB"/>
          </a:p>
        </p:txBody>
      </p:sp>
      <p:sp>
        <p:nvSpPr>
          <p:cNvPr id="8" name="Footer Placeholder 4">
            <a:extLst>
              <a:ext uri="{FF2B5EF4-FFF2-40B4-BE49-F238E27FC236}">
                <a16:creationId xmlns:a16="http://schemas.microsoft.com/office/drawing/2014/main" id="{D6088F1E-4C3D-42E0-89AB-3B7E7230C139}"/>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55472A6C-97DB-4AFE-B4D4-E1032D112926}"/>
              </a:ext>
            </a:extLst>
          </p:cNvPr>
          <p:cNvSpPr>
            <a:spLocks noGrp="1"/>
          </p:cNvSpPr>
          <p:nvPr>
            <p:ph type="sldNum" sz="quarter" idx="12"/>
          </p:nvPr>
        </p:nvSpPr>
        <p:spPr/>
        <p:txBody>
          <a:bodyPr/>
          <a:lstStyle>
            <a:lvl1pPr>
              <a:defRPr/>
            </a:lvl1pPr>
          </a:lstStyle>
          <a:p>
            <a:pPr>
              <a:defRPr/>
            </a:pPr>
            <a:fld id="{B077D053-5656-4674-B0A4-AECA292A97AF}" type="slidenum">
              <a:rPr lang="en-GB" altLang="en-US"/>
              <a:pPr>
                <a:defRPr/>
              </a:pPr>
              <a:t>‹#›</a:t>
            </a:fld>
            <a:endParaRPr lang="en-GB" altLang="en-US"/>
          </a:p>
        </p:txBody>
      </p:sp>
    </p:spTree>
    <p:extLst>
      <p:ext uri="{BB962C8B-B14F-4D97-AF65-F5344CB8AC3E}">
        <p14:creationId xmlns:p14="http://schemas.microsoft.com/office/powerpoint/2010/main" val="4569197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AEF9EA46-1035-4F21-A108-8EA3433E0ABE}"/>
              </a:ext>
            </a:extLst>
          </p:cNvPr>
          <p:cNvSpPr>
            <a:spLocks noGrp="1"/>
          </p:cNvSpPr>
          <p:nvPr>
            <p:ph type="dt" sz="half" idx="10"/>
          </p:nvPr>
        </p:nvSpPr>
        <p:spPr/>
        <p:txBody>
          <a:bodyPr/>
          <a:lstStyle>
            <a:lvl1pPr>
              <a:defRPr/>
            </a:lvl1pPr>
          </a:lstStyle>
          <a:p>
            <a:pPr>
              <a:defRPr/>
            </a:pPr>
            <a:endParaRPr lang="en-GB"/>
          </a:p>
        </p:txBody>
      </p:sp>
      <p:sp>
        <p:nvSpPr>
          <p:cNvPr id="4" name="Footer Placeholder 4">
            <a:extLst>
              <a:ext uri="{FF2B5EF4-FFF2-40B4-BE49-F238E27FC236}">
                <a16:creationId xmlns:a16="http://schemas.microsoft.com/office/drawing/2014/main" id="{C5BF5BEF-83DB-4072-9D2D-27238855D1A1}"/>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42B62831-6B93-4CB8-99B0-64F516C80931}"/>
              </a:ext>
            </a:extLst>
          </p:cNvPr>
          <p:cNvSpPr>
            <a:spLocks noGrp="1"/>
          </p:cNvSpPr>
          <p:nvPr>
            <p:ph type="sldNum" sz="quarter" idx="12"/>
          </p:nvPr>
        </p:nvSpPr>
        <p:spPr/>
        <p:txBody>
          <a:bodyPr/>
          <a:lstStyle>
            <a:lvl1pPr>
              <a:defRPr/>
            </a:lvl1pPr>
          </a:lstStyle>
          <a:p>
            <a:pPr>
              <a:defRPr/>
            </a:pPr>
            <a:fld id="{CB05D341-1B8F-4AE2-ADBB-9F5D49A55594}" type="slidenum">
              <a:rPr lang="en-GB" altLang="en-US"/>
              <a:pPr>
                <a:defRPr/>
              </a:pPr>
              <a:t>‹#›</a:t>
            </a:fld>
            <a:endParaRPr lang="en-GB" altLang="en-US"/>
          </a:p>
        </p:txBody>
      </p:sp>
    </p:spTree>
    <p:extLst>
      <p:ext uri="{BB962C8B-B14F-4D97-AF65-F5344CB8AC3E}">
        <p14:creationId xmlns:p14="http://schemas.microsoft.com/office/powerpoint/2010/main" val="30746129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69AC8DF6-CA6F-4C3A-9D27-9DB5A46E5509}"/>
              </a:ext>
            </a:extLst>
          </p:cNvPr>
          <p:cNvSpPr>
            <a:spLocks noGrp="1"/>
          </p:cNvSpPr>
          <p:nvPr>
            <p:ph type="dt" sz="half" idx="10"/>
          </p:nvPr>
        </p:nvSpPr>
        <p:spPr/>
        <p:txBody>
          <a:bodyPr/>
          <a:lstStyle>
            <a:lvl1pPr>
              <a:defRPr/>
            </a:lvl1pPr>
          </a:lstStyle>
          <a:p>
            <a:pPr>
              <a:defRPr/>
            </a:pPr>
            <a:endParaRPr lang="en-GB"/>
          </a:p>
        </p:txBody>
      </p:sp>
      <p:sp>
        <p:nvSpPr>
          <p:cNvPr id="3" name="Footer Placeholder 4">
            <a:extLst>
              <a:ext uri="{FF2B5EF4-FFF2-40B4-BE49-F238E27FC236}">
                <a16:creationId xmlns:a16="http://schemas.microsoft.com/office/drawing/2014/main" id="{9B082E64-142C-4CCA-BE2B-EC235B09DE3E}"/>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E79A9D80-5A3B-4105-B068-EF1BBB26069D}"/>
              </a:ext>
            </a:extLst>
          </p:cNvPr>
          <p:cNvSpPr>
            <a:spLocks noGrp="1"/>
          </p:cNvSpPr>
          <p:nvPr>
            <p:ph type="sldNum" sz="quarter" idx="12"/>
          </p:nvPr>
        </p:nvSpPr>
        <p:spPr/>
        <p:txBody>
          <a:bodyPr/>
          <a:lstStyle>
            <a:lvl1pPr>
              <a:defRPr/>
            </a:lvl1pPr>
          </a:lstStyle>
          <a:p>
            <a:pPr>
              <a:defRPr/>
            </a:pPr>
            <a:fld id="{03A7047C-1C0E-42EF-9096-0A31D2E73E76}" type="slidenum">
              <a:rPr lang="en-GB" altLang="en-US"/>
              <a:pPr>
                <a:defRPr/>
              </a:pPr>
              <a:t>‹#›</a:t>
            </a:fld>
            <a:endParaRPr lang="en-GB" altLang="en-US"/>
          </a:p>
        </p:txBody>
      </p:sp>
    </p:spTree>
    <p:extLst>
      <p:ext uri="{BB962C8B-B14F-4D97-AF65-F5344CB8AC3E}">
        <p14:creationId xmlns:p14="http://schemas.microsoft.com/office/powerpoint/2010/main" val="2085557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63B272DF-665C-43EA-9797-07AE5E3F2332}"/>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06713581-6846-4ACA-A8E5-E5C25879B797}"/>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50DB988C-B3FE-4D77-97C9-AA55B38B97D0}"/>
              </a:ext>
            </a:extLst>
          </p:cNvPr>
          <p:cNvSpPr>
            <a:spLocks noGrp="1"/>
          </p:cNvSpPr>
          <p:nvPr>
            <p:ph type="sldNum" sz="quarter" idx="12"/>
          </p:nvPr>
        </p:nvSpPr>
        <p:spPr/>
        <p:txBody>
          <a:bodyPr/>
          <a:lstStyle>
            <a:lvl1pPr>
              <a:defRPr/>
            </a:lvl1pPr>
          </a:lstStyle>
          <a:p>
            <a:pPr>
              <a:defRPr/>
            </a:pPr>
            <a:fld id="{E8B12FB3-3A2D-4EEF-B347-3CB6952AED90}" type="slidenum">
              <a:rPr lang="en-GB" altLang="en-US"/>
              <a:pPr>
                <a:defRPr/>
              </a:pPr>
              <a:t>‹#›</a:t>
            </a:fld>
            <a:endParaRPr lang="en-GB" altLang="en-US"/>
          </a:p>
        </p:txBody>
      </p:sp>
    </p:spTree>
    <p:extLst>
      <p:ext uri="{BB962C8B-B14F-4D97-AF65-F5344CB8AC3E}">
        <p14:creationId xmlns:p14="http://schemas.microsoft.com/office/powerpoint/2010/main" val="29337090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0CCFA73B-3083-410A-9DA9-322A198471EE}"/>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B58DA952-EEB1-447B-A393-CFA051713C62}"/>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7E0A0CAA-F4F5-4BEB-BC1F-583A60C83D31}"/>
              </a:ext>
            </a:extLst>
          </p:cNvPr>
          <p:cNvSpPr>
            <a:spLocks noGrp="1"/>
          </p:cNvSpPr>
          <p:nvPr>
            <p:ph type="sldNum" sz="quarter" idx="12"/>
          </p:nvPr>
        </p:nvSpPr>
        <p:spPr/>
        <p:txBody>
          <a:bodyPr/>
          <a:lstStyle>
            <a:lvl1pPr>
              <a:defRPr/>
            </a:lvl1pPr>
          </a:lstStyle>
          <a:p>
            <a:pPr>
              <a:defRPr/>
            </a:pPr>
            <a:fld id="{39F01200-AE63-40AA-A56A-D8055EDA6FBB}" type="slidenum">
              <a:rPr lang="en-GB" altLang="en-US"/>
              <a:pPr>
                <a:defRPr/>
              </a:pPr>
              <a:t>‹#›</a:t>
            </a:fld>
            <a:endParaRPr lang="en-GB" altLang="en-US"/>
          </a:p>
        </p:txBody>
      </p:sp>
    </p:spTree>
    <p:extLst>
      <p:ext uri="{BB962C8B-B14F-4D97-AF65-F5344CB8AC3E}">
        <p14:creationId xmlns:p14="http://schemas.microsoft.com/office/powerpoint/2010/main" val="7004222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DC825DDF-84F2-4954-A659-5E7A1BB6BBAA}"/>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2737D05E-776B-42BB-BBA7-795EE0C56BF3}"/>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A947F646-7B35-4379-A901-D23B8C3807DB}"/>
              </a:ext>
            </a:extLst>
          </p:cNvPr>
          <p:cNvSpPr>
            <a:spLocks noGrp="1"/>
          </p:cNvSpPr>
          <p:nvPr>
            <p:ph type="sldNum" sz="quarter" idx="12"/>
          </p:nvPr>
        </p:nvSpPr>
        <p:spPr/>
        <p:txBody>
          <a:bodyPr/>
          <a:lstStyle>
            <a:lvl1pPr>
              <a:defRPr/>
            </a:lvl1pPr>
          </a:lstStyle>
          <a:p>
            <a:pPr>
              <a:defRPr/>
            </a:pPr>
            <a:fld id="{9086DFFB-3E32-48E7-855F-515EAA1ADB38}" type="slidenum">
              <a:rPr lang="en-GB" altLang="en-US"/>
              <a:pPr>
                <a:defRPr/>
              </a:pPr>
              <a:t>‹#›</a:t>
            </a:fld>
            <a:endParaRPr lang="en-GB" altLang="en-US"/>
          </a:p>
        </p:txBody>
      </p:sp>
    </p:spTree>
    <p:extLst>
      <p:ext uri="{BB962C8B-B14F-4D97-AF65-F5344CB8AC3E}">
        <p14:creationId xmlns:p14="http://schemas.microsoft.com/office/powerpoint/2010/main" val="22608396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a:extLst>
              <a:ext uri="{FF2B5EF4-FFF2-40B4-BE49-F238E27FC236}">
                <a16:creationId xmlns:a16="http://schemas.microsoft.com/office/drawing/2014/main" id="{393D09F7-7A80-482C-B0D5-5E5454168B71}"/>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5FCF1219-2012-4076-A6C2-2CC5773EEEE4}"/>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FC401C10-35ED-43EA-A538-BB9AB63F9F8F}"/>
              </a:ext>
            </a:extLst>
          </p:cNvPr>
          <p:cNvSpPr>
            <a:spLocks noGrp="1"/>
          </p:cNvSpPr>
          <p:nvPr>
            <p:ph type="sldNum" sz="quarter" idx="12"/>
          </p:nvPr>
        </p:nvSpPr>
        <p:spPr/>
        <p:txBody>
          <a:bodyPr/>
          <a:lstStyle>
            <a:lvl1pPr>
              <a:defRPr/>
            </a:lvl1pPr>
          </a:lstStyle>
          <a:p>
            <a:pPr>
              <a:defRPr/>
            </a:pPr>
            <a:fld id="{8C687E1C-3AD8-407B-BD1C-289506A1F599}" type="slidenum">
              <a:rPr lang="en-GB" altLang="en-US"/>
              <a:pPr>
                <a:defRPr/>
              </a:pPr>
              <a:t>‹#›</a:t>
            </a:fld>
            <a:endParaRPr lang="en-GB" altLang="en-US"/>
          </a:p>
        </p:txBody>
      </p:sp>
    </p:spTree>
    <p:extLst>
      <p:ext uri="{BB962C8B-B14F-4D97-AF65-F5344CB8AC3E}">
        <p14:creationId xmlns:p14="http://schemas.microsoft.com/office/powerpoint/2010/main" val="41878672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3BFFF0A-588F-4B64-B4E0-32C1E8A7C28F}"/>
              </a:ext>
            </a:extLst>
          </p:cNvPr>
          <p:cNvSpPr txBox="1"/>
          <p:nvPr/>
        </p:nvSpPr>
        <p:spPr>
          <a:xfrm>
            <a:off x="674688" y="971550"/>
            <a:ext cx="600075" cy="1970088"/>
          </a:xfrm>
          <a:prstGeom prst="rect">
            <a:avLst/>
          </a:prstGeom>
          <a:noFill/>
        </p:spPr>
        <p:txBody>
          <a:bodyPr>
            <a:spAutoFit/>
          </a:bodyPr>
          <a:lstStyle>
            <a:defPPr>
              <a:defRPr lang="en-US"/>
            </a:defPPr>
            <a:lvl1pPr algn="r">
              <a:defRPr sz="12200" b="0" i="0">
                <a:solidFill>
                  <a:schemeClr val="bg2">
                    <a:lumMod val="40000"/>
                    <a:lumOff val="60000"/>
                  </a:schemeClr>
                </a:solidFill>
                <a:latin typeface="Arial"/>
                <a:ea typeface="+mj-ea"/>
                <a:cs typeface="+mj-cs"/>
              </a:defRPr>
            </a:lvl1pPr>
          </a:lstStyle>
          <a:p>
            <a:pPr eaLnBrk="1" fontAlgn="auto" hangingPunct="1">
              <a:spcBef>
                <a:spcPts val="0"/>
              </a:spcBef>
              <a:spcAft>
                <a:spcPts val="0"/>
              </a:spcAft>
              <a:defRPr/>
            </a:pPr>
            <a:r>
              <a:rPr lang="en-US" dirty="0"/>
              <a:t>“</a:t>
            </a:r>
          </a:p>
        </p:txBody>
      </p:sp>
      <p:sp>
        <p:nvSpPr>
          <p:cNvPr id="6" name="TextBox 5">
            <a:extLst>
              <a:ext uri="{FF2B5EF4-FFF2-40B4-BE49-F238E27FC236}">
                <a16:creationId xmlns:a16="http://schemas.microsoft.com/office/drawing/2014/main" id="{D7276694-23B0-49EA-82E3-4D9BBF73BE3A}"/>
              </a:ext>
            </a:extLst>
          </p:cNvPr>
          <p:cNvSpPr txBox="1"/>
          <p:nvPr/>
        </p:nvSpPr>
        <p:spPr>
          <a:xfrm>
            <a:off x="6999288" y="2613025"/>
            <a:ext cx="601662" cy="1970088"/>
          </a:xfrm>
          <a:prstGeom prst="rect">
            <a:avLst/>
          </a:prstGeom>
          <a:noFill/>
        </p:spPr>
        <p:txBody>
          <a:bodyPr>
            <a:spAutoFit/>
          </a:bodyPr>
          <a:lstStyle>
            <a:defPPr>
              <a:defRPr lang="en-US"/>
            </a:defPPr>
            <a:lvl1pPr algn="r">
              <a:defRPr sz="12200" b="0" i="0">
                <a:solidFill>
                  <a:schemeClr val="bg2">
                    <a:lumMod val="40000"/>
                    <a:lumOff val="60000"/>
                  </a:schemeClr>
                </a:solidFill>
                <a:latin typeface="Arial"/>
                <a:ea typeface="+mj-ea"/>
                <a:cs typeface="+mj-cs"/>
              </a:defRPr>
            </a:lvl1pPr>
          </a:lstStyle>
          <a:p>
            <a:pPr eaLnBrk="1" fontAlgn="auto" hangingPunct="1">
              <a:spcBef>
                <a:spcPts val="0"/>
              </a:spcBef>
              <a:spcAft>
                <a:spcPts val="0"/>
              </a:spcAft>
              <a:defRPr/>
            </a:pPr>
            <a:r>
              <a:rPr lang="en-US" dirty="0"/>
              <a:t>”</a:t>
            </a:r>
          </a:p>
        </p:txBody>
      </p:sp>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rtlCol="0">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3">
            <a:extLst>
              <a:ext uri="{FF2B5EF4-FFF2-40B4-BE49-F238E27FC236}">
                <a16:creationId xmlns:a16="http://schemas.microsoft.com/office/drawing/2014/main" id="{32009287-DE0B-4BB0-9410-1EBFEA9E1B20}"/>
              </a:ext>
            </a:extLst>
          </p:cNvPr>
          <p:cNvSpPr>
            <a:spLocks noGrp="1"/>
          </p:cNvSpPr>
          <p:nvPr>
            <p:ph type="dt" sz="half" idx="15"/>
          </p:nvPr>
        </p:nvSpPr>
        <p:spPr/>
        <p:txBody>
          <a:bodyPr/>
          <a:lstStyle>
            <a:lvl1pPr>
              <a:defRPr/>
            </a:lvl1pPr>
          </a:lstStyle>
          <a:p>
            <a:pPr>
              <a:defRPr/>
            </a:pPr>
            <a:endParaRPr lang="en-GB"/>
          </a:p>
        </p:txBody>
      </p:sp>
      <p:sp>
        <p:nvSpPr>
          <p:cNvPr id="8" name="Footer Placeholder 4">
            <a:extLst>
              <a:ext uri="{FF2B5EF4-FFF2-40B4-BE49-F238E27FC236}">
                <a16:creationId xmlns:a16="http://schemas.microsoft.com/office/drawing/2014/main" id="{0638060A-B1A2-43F9-B8F7-8C401ADC4648}"/>
              </a:ext>
            </a:extLst>
          </p:cNvPr>
          <p:cNvSpPr>
            <a:spLocks noGrp="1"/>
          </p:cNvSpPr>
          <p:nvPr>
            <p:ph type="ftr" sz="quarter" idx="16"/>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A7262627-7FF9-4443-8146-0A535D6B57E8}"/>
              </a:ext>
            </a:extLst>
          </p:cNvPr>
          <p:cNvSpPr>
            <a:spLocks noGrp="1"/>
          </p:cNvSpPr>
          <p:nvPr>
            <p:ph type="sldNum" sz="quarter" idx="17"/>
          </p:nvPr>
        </p:nvSpPr>
        <p:spPr/>
        <p:txBody>
          <a:bodyPr/>
          <a:lstStyle>
            <a:lvl1pPr>
              <a:defRPr/>
            </a:lvl1pPr>
          </a:lstStyle>
          <a:p>
            <a:pPr>
              <a:defRPr/>
            </a:pPr>
            <a:fld id="{918CE3A7-D049-4844-B800-5D47B90940D4}" type="slidenum">
              <a:rPr lang="en-GB" altLang="en-US"/>
              <a:pPr>
                <a:defRPr/>
              </a:pPr>
              <a:t>‹#›</a:t>
            </a:fld>
            <a:endParaRPr lang="en-GB" altLang="en-US"/>
          </a:p>
        </p:txBody>
      </p:sp>
    </p:spTree>
    <p:extLst>
      <p:ext uri="{BB962C8B-B14F-4D97-AF65-F5344CB8AC3E}">
        <p14:creationId xmlns:p14="http://schemas.microsoft.com/office/powerpoint/2010/main" val="29474783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1B883CC-66BF-444D-90AC-49C989DEB7FD}"/>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17973608-07C3-4025-AAC4-CC97468CC05B}"/>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A94AA687-0C9F-4193-AFE7-3DAE1730BBC8}"/>
              </a:ext>
            </a:extLst>
          </p:cNvPr>
          <p:cNvSpPr>
            <a:spLocks noGrp="1"/>
          </p:cNvSpPr>
          <p:nvPr>
            <p:ph type="sldNum" sz="quarter" idx="12"/>
          </p:nvPr>
        </p:nvSpPr>
        <p:spPr/>
        <p:txBody>
          <a:bodyPr/>
          <a:lstStyle>
            <a:lvl1pPr>
              <a:defRPr/>
            </a:lvl1pPr>
          </a:lstStyle>
          <a:p>
            <a:pPr>
              <a:defRPr/>
            </a:pPr>
            <a:fld id="{6646B952-F41B-45D2-9C24-98D5700C8C0B}" type="slidenum">
              <a:rPr lang="en-GB" altLang="en-US"/>
              <a:pPr>
                <a:defRPr/>
              </a:pPr>
              <a:t>‹#›</a:t>
            </a:fld>
            <a:endParaRPr lang="en-GB" altLang="en-US"/>
          </a:p>
        </p:txBody>
      </p:sp>
    </p:spTree>
    <p:extLst>
      <p:ext uri="{BB962C8B-B14F-4D97-AF65-F5344CB8AC3E}">
        <p14:creationId xmlns:p14="http://schemas.microsoft.com/office/powerpoint/2010/main" val="36139578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3FF4D3D8-E167-4921-A9D0-B64250FFDA40}"/>
              </a:ext>
            </a:extLst>
          </p:cNvPr>
          <p:cNvCxnSpPr/>
          <p:nvPr/>
        </p:nvCxnSpPr>
        <p:spPr>
          <a:xfrm>
            <a:off x="2795588"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A8F10E19-08B0-4B3A-9103-49C617FA404A}"/>
              </a:ext>
            </a:extLst>
          </p:cNvPr>
          <p:cNvCxnSpPr/>
          <p:nvPr/>
        </p:nvCxnSpPr>
        <p:spPr>
          <a:xfrm>
            <a:off x="5222875" y="2133600"/>
            <a:ext cx="0" cy="3967163"/>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489475" y="2667000"/>
            <a:ext cx="2196084" cy="3589338"/>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2905586" y="2667000"/>
            <a:ext cx="2210671" cy="3589338"/>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5344917" y="2667000"/>
            <a:ext cx="2199658" cy="3589338"/>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Date Placeholder 3">
            <a:extLst>
              <a:ext uri="{FF2B5EF4-FFF2-40B4-BE49-F238E27FC236}">
                <a16:creationId xmlns:a16="http://schemas.microsoft.com/office/drawing/2014/main" id="{8D32202C-9AC5-406D-BB33-BEA8982E2BD9}"/>
              </a:ext>
            </a:extLst>
          </p:cNvPr>
          <p:cNvSpPr>
            <a:spLocks noGrp="1"/>
          </p:cNvSpPr>
          <p:nvPr>
            <p:ph type="dt" sz="half" idx="18"/>
          </p:nvPr>
        </p:nvSpPr>
        <p:spPr/>
        <p:txBody>
          <a:bodyPr/>
          <a:lstStyle>
            <a:lvl1pPr>
              <a:defRPr/>
            </a:lvl1pPr>
          </a:lstStyle>
          <a:p>
            <a:pPr>
              <a:defRPr/>
            </a:pPr>
            <a:endParaRPr lang="en-GB"/>
          </a:p>
        </p:txBody>
      </p:sp>
      <p:sp>
        <p:nvSpPr>
          <p:cNvPr id="12" name="Footer Placeholder 4">
            <a:extLst>
              <a:ext uri="{FF2B5EF4-FFF2-40B4-BE49-F238E27FC236}">
                <a16:creationId xmlns:a16="http://schemas.microsoft.com/office/drawing/2014/main" id="{0847BD92-3EF7-40B5-AE7E-B2D194F56F29}"/>
              </a:ext>
            </a:extLst>
          </p:cNvPr>
          <p:cNvSpPr>
            <a:spLocks noGrp="1"/>
          </p:cNvSpPr>
          <p:nvPr>
            <p:ph type="ftr" sz="quarter" idx="19"/>
          </p:nvPr>
        </p:nvSpPr>
        <p:spPr/>
        <p:txBody>
          <a:bodyPr/>
          <a:lstStyle>
            <a:lvl1pPr>
              <a:defRPr/>
            </a:lvl1pPr>
          </a:lstStyle>
          <a:p>
            <a:pPr>
              <a:defRPr/>
            </a:pPr>
            <a:endParaRPr lang="en-GB"/>
          </a:p>
        </p:txBody>
      </p:sp>
      <p:sp>
        <p:nvSpPr>
          <p:cNvPr id="13" name="Slide Number Placeholder 5">
            <a:extLst>
              <a:ext uri="{FF2B5EF4-FFF2-40B4-BE49-F238E27FC236}">
                <a16:creationId xmlns:a16="http://schemas.microsoft.com/office/drawing/2014/main" id="{B409945E-62C8-4B0E-83D7-CD3D5B44A665}"/>
              </a:ext>
            </a:extLst>
          </p:cNvPr>
          <p:cNvSpPr>
            <a:spLocks noGrp="1"/>
          </p:cNvSpPr>
          <p:nvPr>
            <p:ph type="sldNum" sz="quarter" idx="20"/>
          </p:nvPr>
        </p:nvSpPr>
        <p:spPr/>
        <p:txBody>
          <a:bodyPr/>
          <a:lstStyle>
            <a:lvl1pPr>
              <a:defRPr/>
            </a:lvl1pPr>
          </a:lstStyle>
          <a:p>
            <a:pPr>
              <a:defRPr/>
            </a:pPr>
            <a:fld id="{3DCE765E-C0A7-4A82-B09B-2CCE9C8FFEF5}" type="slidenum">
              <a:rPr lang="en-GB" altLang="en-US"/>
              <a:pPr>
                <a:defRPr/>
              </a:pPr>
              <a:t>‹#›</a:t>
            </a:fld>
            <a:endParaRPr lang="en-GB" altLang="en-US"/>
          </a:p>
        </p:txBody>
      </p:sp>
    </p:spTree>
    <p:extLst>
      <p:ext uri="{BB962C8B-B14F-4D97-AF65-F5344CB8AC3E}">
        <p14:creationId xmlns:p14="http://schemas.microsoft.com/office/powerpoint/2010/main" val="35075807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0C0BD426-D804-45FF-B00D-848E4BDB3E41}"/>
              </a:ext>
            </a:extLst>
          </p:cNvPr>
          <p:cNvCxnSpPr/>
          <p:nvPr/>
        </p:nvCxnSpPr>
        <p:spPr>
          <a:xfrm>
            <a:off x="2795588"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33B3B6C-22D6-4B48-B37D-AB9F0A76F5A9}"/>
              </a:ext>
            </a:extLst>
          </p:cNvPr>
          <p:cNvCxnSpPr/>
          <p:nvPr/>
        </p:nvCxnSpPr>
        <p:spPr>
          <a:xfrm>
            <a:off x="5222875" y="2133600"/>
            <a:ext cx="0" cy="3967163"/>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22" name="Text Placeholder 3"/>
          <p:cNvSpPr>
            <a:spLocks noGrp="1"/>
          </p:cNvSpPr>
          <p:nvPr>
            <p:ph type="body" sz="half" idx="18"/>
          </p:nvPr>
        </p:nvSpPr>
        <p:spPr>
          <a:xfrm>
            <a:off x="489475" y="4827212"/>
            <a:ext cx="2205612" cy="659189"/>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23" name="Text Placeholder 3"/>
          <p:cNvSpPr>
            <a:spLocks noGrp="1"/>
          </p:cNvSpPr>
          <p:nvPr>
            <p:ph type="body" sz="half" idx="19"/>
          </p:nvPr>
        </p:nvSpPr>
        <p:spPr>
          <a:xfrm>
            <a:off x="2916776" y="4827211"/>
            <a:ext cx="2201378" cy="659189"/>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24" name="Text Placeholder 3"/>
          <p:cNvSpPr>
            <a:spLocks noGrp="1"/>
          </p:cNvSpPr>
          <p:nvPr>
            <p:ph type="body" sz="half" idx="20"/>
          </p:nvPr>
        </p:nvSpPr>
        <p:spPr>
          <a:xfrm>
            <a:off x="5344824" y="4827209"/>
            <a:ext cx="2202571" cy="659189"/>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5" name="Date Placeholder 3">
            <a:extLst>
              <a:ext uri="{FF2B5EF4-FFF2-40B4-BE49-F238E27FC236}">
                <a16:creationId xmlns:a16="http://schemas.microsoft.com/office/drawing/2014/main" id="{79A990FD-0FB0-4EE7-9DBB-E41554C43281}"/>
              </a:ext>
            </a:extLst>
          </p:cNvPr>
          <p:cNvSpPr>
            <a:spLocks noGrp="1"/>
          </p:cNvSpPr>
          <p:nvPr>
            <p:ph type="dt" sz="half" idx="23"/>
          </p:nvPr>
        </p:nvSpPr>
        <p:spPr/>
        <p:txBody>
          <a:bodyPr/>
          <a:lstStyle>
            <a:lvl1pPr>
              <a:defRPr/>
            </a:lvl1pPr>
          </a:lstStyle>
          <a:p>
            <a:pPr>
              <a:defRPr/>
            </a:pPr>
            <a:endParaRPr lang="en-GB"/>
          </a:p>
        </p:txBody>
      </p:sp>
      <p:sp>
        <p:nvSpPr>
          <p:cNvPr id="16" name="Footer Placeholder 4">
            <a:extLst>
              <a:ext uri="{FF2B5EF4-FFF2-40B4-BE49-F238E27FC236}">
                <a16:creationId xmlns:a16="http://schemas.microsoft.com/office/drawing/2014/main" id="{B43C0D1A-9EB1-4490-AEF7-2E10DC712A2B}"/>
              </a:ext>
            </a:extLst>
          </p:cNvPr>
          <p:cNvSpPr>
            <a:spLocks noGrp="1"/>
          </p:cNvSpPr>
          <p:nvPr>
            <p:ph type="ftr" sz="quarter" idx="24"/>
          </p:nvPr>
        </p:nvSpPr>
        <p:spPr/>
        <p:txBody>
          <a:bodyPr/>
          <a:lstStyle>
            <a:lvl1pPr>
              <a:defRPr/>
            </a:lvl1pPr>
          </a:lstStyle>
          <a:p>
            <a:pPr>
              <a:defRPr/>
            </a:pPr>
            <a:endParaRPr lang="en-GB"/>
          </a:p>
        </p:txBody>
      </p:sp>
      <p:sp>
        <p:nvSpPr>
          <p:cNvPr id="17" name="Slide Number Placeholder 5">
            <a:extLst>
              <a:ext uri="{FF2B5EF4-FFF2-40B4-BE49-F238E27FC236}">
                <a16:creationId xmlns:a16="http://schemas.microsoft.com/office/drawing/2014/main" id="{38660347-FC10-4331-A0B6-4B99913862F4}"/>
              </a:ext>
            </a:extLst>
          </p:cNvPr>
          <p:cNvSpPr>
            <a:spLocks noGrp="1"/>
          </p:cNvSpPr>
          <p:nvPr>
            <p:ph type="sldNum" sz="quarter" idx="25"/>
          </p:nvPr>
        </p:nvSpPr>
        <p:spPr/>
        <p:txBody>
          <a:bodyPr/>
          <a:lstStyle>
            <a:lvl1pPr>
              <a:defRPr/>
            </a:lvl1pPr>
          </a:lstStyle>
          <a:p>
            <a:pPr>
              <a:defRPr/>
            </a:pPr>
            <a:fld id="{02604A48-53C2-4F3E-B995-941645D1B12A}" type="slidenum">
              <a:rPr lang="en-GB" altLang="en-US"/>
              <a:pPr>
                <a:defRPr/>
              </a:pPr>
              <a:t>‹#›</a:t>
            </a:fld>
            <a:endParaRPr lang="en-GB" altLang="en-US"/>
          </a:p>
        </p:txBody>
      </p:sp>
    </p:spTree>
    <p:extLst>
      <p:ext uri="{BB962C8B-B14F-4D97-AF65-F5344CB8AC3E}">
        <p14:creationId xmlns:p14="http://schemas.microsoft.com/office/powerpoint/2010/main" val="15259268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F1659A-0B2E-4A67-8310-AEB8B4E5E1DE}"/>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248C0644-B435-4B0E-BFEE-0810532D95F3}"/>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081D68E5-F94B-4898-8D3A-AA6F8448689C}"/>
              </a:ext>
            </a:extLst>
          </p:cNvPr>
          <p:cNvSpPr>
            <a:spLocks noGrp="1"/>
          </p:cNvSpPr>
          <p:nvPr>
            <p:ph type="sldNum" sz="quarter" idx="12"/>
          </p:nvPr>
        </p:nvSpPr>
        <p:spPr/>
        <p:txBody>
          <a:bodyPr/>
          <a:lstStyle>
            <a:lvl1pPr>
              <a:defRPr/>
            </a:lvl1pPr>
          </a:lstStyle>
          <a:p>
            <a:pPr>
              <a:defRPr/>
            </a:pPr>
            <a:fld id="{938C1831-CFE2-4E64-A188-0AD34E9CE461}" type="slidenum">
              <a:rPr lang="en-GB" altLang="en-US"/>
              <a:pPr>
                <a:defRPr/>
              </a:pPr>
              <a:t>‹#›</a:t>
            </a:fld>
            <a:endParaRPr lang="en-GB" altLang="en-US"/>
          </a:p>
        </p:txBody>
      </p:sp>
    </p:spTree>
    <p:extLst>
      <p:ext uri="{BB962C8B-B14F-4D97-AF65-F5344CB8AC3E}">
        <p14:creationId xmlns:p14="http://schemas.microsoft.com/office/powerpoint/2010/main" val="4388836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51C605F-ECF6-40AC-9982-9F4F77CA1D79}"/>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7FAF63B5-798C-483D-9BC7-931B1955C156}"/>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B0D11AA-397C-4C6B-A7BA-72F367846666}"/>
              </a:ext>
            </a:extLst>
          </p:cNvPr>
          <p:cNvSpPr>
            <a:spLocks noGrp="1"/>
          </p:cNvSpPr>
          <p:nvPr>
            <p:ph type="sldNum" sz="quarter" idx="12"/>
          </p:nvPr>
        </p:nvSpPr>
        <p:spPr/>
        <p:txBody>
          <a:bodyPr/>
          <a:lstStyle>
            <a:lvl1pPr>
              <a:defRPr/>
            </a:lvl1pPr>
          </a:lstStyle>
          <a:p>
            <a:pPr>
              <a:defRPr/>
            </a:pPr>
            <a:fld id="{1578B358-6B00-4481-8672-B6A898974AFD}" type="slidenum">
              <a:rPr lang="en-GB" altLang="en-US"/>
              <a:pPr>
                <a:defRPr/>
              </a:pPr>
              <a:t>‹#›</a:t>
            </a:fld>
            <a:endParaRPr lang="en-GB" altLang="en-US"/>
          </a:p>
        </p:txBody>
      </p:sp>
    </p:spTree>
    <p:extLst>
      <p:ext uri="{BB962C8B-B14F-4D97-AF65-F5344CB8AC3E}">
        <p14:creationId xmlns:p14="http://schemas.microsoft.com/office/powerpoint/2010/main" val="38984147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C1BDBC4E-1364-479A-B140-FC20501932D2}"/>
              </a:ext>
            </a:extLst>
          </p:cNvPr>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a:extLst>
              <a:ext uri="{FF2B5EF4-FFF2-40B4-BE49-F238E27FC236}">
                <a16:creationId xmlns:a16="http://schemas.microsoft.com/office/drawing/2014/main" id="{15B337A1-8729-4F34-906B-8487194DF556}"/>
              </a:ext>
            </a:extLst>
          </p:cNvPr>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a:extLst>
              <a:ext uri="{FF2B5EF4-FFF2-40B4-BE49-F238E27FC236}">
                <a16:creationId xmlns:a16="http://schemas.microsoft.com/office/drawing/2014/main" id="{427C2412-D23C-4008-A539-1B5616F0C6E7}"/>
              </a:ext>
            </a:extLst>
          </p:cNvPr>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a:extLst>
              <a:ext uri="{FF2B5EF4-FFF2-40B4-BE49-F238E27FC236}">
                <a16:creationId xmlns:a16="http://schemas.microsoft.com/office/drawing/2014/main" id="{9C2CA9FA-1378-4390-9555-F3B76707A2D1}"/>
              </a:ext>
            </a:extLst>
          </p:cNvPr>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a:extLst>
              <a:ext uri="{FF2B5EF4-FFF2-40B4-BE49-F238E27FC236}">
                <a16:creationId xmlns:a16="http://schemas.microsoft.com/office/drawing/2014/main" id="{1A588273-DC22-4744-A6D8-CFAB958DC68A}"/>
              </a:ext>
            </a:extLst>
          </p:cNvPr>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08330684-298C-468B-B0C7-CEED13921CC0}"/>
              </a:ext>
            </a:extLst>
          </p:cNvPr>
          <p:cNvSpPr/>
          <p:nvPr/>
        </p:nvSpPr>
        <p:spPr>
          <a:xfrm>
            <a:off x="7745413" y="0"/>
            <a:ext cx="685800" cy="110013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42" name="Title Placeholder 1">
            <a:extLst>
              <a:ext uri="{FF2B5EF4-FFF2-40B4-BE49-F238E27FC236}">
                <a16:creationId xmlns:a16="http://schemas.microsoft.com/office/drawing/2014/main" id="{8A1CE821-3EA1-4892-8490-3F45843F0EC9}"/>
              </a:ext>
            </a:extLst>
          </p:cNvPr>
          <p:cNvSpPr>
            <a:spLocks noGrp="1"/>
          </p:cNvSpPr>
          <p:nvPr>
            <p:ph type="title"/>
          </p:nvPr>
        </p:nvSpPr>
        <p:spPr bwMode="auto">
          <a:xfrm>
            <a:off x="484188" y="452438"/>
            <a:ext cx="7056437" cy="1400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43" name="Text Placeholder 2">
            <a:extLst>
              <a:ext uri="{FF2B5EF4-FFF2-40B4-BE49-F238E27FC236}">
                <a16:creationId xmlns:a16="http://schemas.microsoft.com/office/drawing/2014/main" id="{9544AAE4-3BD9-4C11-A2D2-957A1FAE3219}"/>
              </a:ext>
            </a:extLst>
          </p:cNvPr>
          <p:cNvSpPr>
            <a:spLocks noGrp="1"/>
          </p:cNvSpPr>
          <p:nvPr>
            <p:ph type="body" idx="1"/>
          </p:nvPr>
        </p:nvSpPr>
        <p:spPr bwMode="auto">
          <a:xfrm>
            <a:off x="827088" y="2052638"/>
            <a:ext cx="6711950" cy="4195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1EE77EE6-C421-482D-A660-8FE79A13AE63}"/>
              </a:ext>
            </a:extLst>
          </p:cNvPr>
          <p:cNvSpPr>
            <a:spLocks noGrp="1"/>
          </p:cNvSpPr>
          <p:nvPr>
            <p:ph type="dt" sz="half" idx="2"/>
          </p:nvPr>
        </p:nvSpPr>
        <p:spPr>
          <a:xfrm rot="5400000">
            <a:off x="7494588" y="1828800"/>
            <a:ext cx="990600" cy="228600"/>
          </a:xfrm>
          <a:prstGeom prst="rect">
            <a:avLst/>
          </a:prstGeom>
        </p:spPr>
        <p:txBody>
          <a:bodyPr vert="horz" lIns="91440" tIns="45720" rIns="91440" bIns="45720" rtlCol="0" anchor="t"/>
          <a:lstStyle>
            <a:lvl1pPr algn="l" eaLnBrk="1" fontAlgn="auto" hangingPunct="1">
              <a:spcBef>
                <a:spcPts val="0"/>
              </a:spcBef>
              <a:spcAft>
                <a:spcPts val="0"/>
              </a:spcAft>
              <a:defRPr sz="1100" b="0" i="0">
                <a:solidFill>
                  <a:schemeClr val="tx1">
                    <a:tint val="75000"/>
                    <a:alpha val="60000"/>
                  </a:schemeClr>
                </a:solidFill>
                <a:latin typeface="+mn-lt"/>
              </a:defRPr>
            </a:lvl1pPr>
          </a:lstStyle>
          <a:p>
            <a:pPr>
              <a:defRPr/>
            </a:pPr>
            <a:endParaRPr lang="en-GB"/>
          </a:p>
        </p:txBody>
      </p:sp>
      <p:sp>
        <p:nvSpPr>
          <p:cNvPr id="5" name="Footer Placeholder 4">
            <a:extLst>
              <a:ext uri="{FF2B5EF4-FFF2-40B4-BE49-F238E27FC236}">
                <a16:creationId xmlns:a16="http://schemas.microsoft.com/office/drawing/2014/main" id="{954FBD59-4BE3-4230-B6C8-D8FF2063E98F}"/>
              </a:ext>
            </a:extLst>
          </p:cNvPr>
          <p:cNvSpPr>
            <a:spLocks noGrp="1"/>
          </p:cNvSpPr>
          <p:nvPr>
            <p:ph type="ftr" sz="quarter" idx="3"/>
          </p:nvPr>
        </p:nvSpPr>
        <p:spPr>
          <a:xfrm rot="5400000">
            <a:off x="6233318" y="3263107"/>
            <a:ext cx="3859213" cy="228600"/>
          </a:xfrm>
          <a:prstGeom prst="rect">
            <a:avLst/>
          </a:prstGeom>
        </p:spPr>
        <p:txBody>
          <a:bodyPr vert="horz" lIns="91440" tIns="45720" rIns="91440" bIns="45720" rtlCol="0" anchor="b"/>
          <a:lstStyle>
            <a:lvl1pPr algn="l" eaLnBrk="1" fontAlgn="auto" hangingPunct="1">
              <a:spcBef>
                <a:spcPts val="0"/>
              </a:spcBef>
              <a:spcAft>
                <a:spcPts val="0"/>
              </a:spcAft>
              <a:defRPr sz="1100" b="0" i="0">
                <a:solidFill>
                  <a:schemeClr val="tx1">
                    <a:tint val="75000"/>
                    <a:alpha val="60000"/>
                  </a:schemeClr>
                </a:solidFill>
                <a:latin typeface="+mn-lt"/>
              </a:defRPr>
            </a:lvl1pPr>
          </a:lstStyle>
          <a:p>
            <a:pPr>
              <a:defRPr/>
            </a:pPr>
            <a:endParaRPr lang="en-GB"/>
          </a:p>
        </p:txBody>
      </p:sp>
      <p:sp>
        <p:nvSpPr>
          <p:cNvPr id="6" name="Slide Number Placeholder 5">
            <a:extLst>
              <a:ext uri="{FF2B5EF4-FFF2-40B4-BE49-F238E27FC236}">
                <a16:creationId xmlns:a16="http://schemas.microsoft.com/office/drawing/2014/main" id="{2CA3979E-BA3B-411E-A692-7F5FC3004950}"/>
              </a:ext>
            </a:extLst>
          </p:cNvPr>
          <p:cNvSpPr>
            <a:spLocks noGrp="1"/>
          </p:cNvSpPr>
          <p:nvPr>
            <p:ph type="sldNum" sz="quarter" idx="4"/>
          </p:nvPr>
        </p:nvSpPr>
        <p:spPr bwMode="gray">
          <a:xfrm>
            <a:off x="7766050" y="295275"/>
            <a:ext cx="628650" cy="768350"/>
          </a:xfrm>
          <a:prstGeom prst="rect">
            <a:avLst/>
          </a:prstGeom>
        </p:spPr>
        <p:txBody>
          <a:bodyPr vert="horz" lIns="91440" tIns="45720" rIns="91440" bIns="45720" rtlCol="0" anchor="b"/>
          <a:lstStyle>
            <a:lvl1pPr algn="ctr" eaLnBrk="1" fontAlgn="auto" hangingPunct="1">
              <a:spcBef>
                <a:spcPts val="0"/>
              </a:spcBef>
              <a:spcAft>
                <a:spcPts val="0"/>
              </a:spcAft>
              <a:defRPr sz="2801" b="0" i="0" smtClean="0">
                <a:solidFill>
                  <a:schemeClr val="tx1">
                    <a:tint val="75000"/>
                  </a:schemeClr>
                </a:solidFill>
                <a:latin typeface="+mn-lt"/>
              </a:defRPr>
            </a:lvl1pPr>
          </a:lstStyle>
          <a:p>
            <a:pPr>
              <a:defRPr/>
            </a:pPr>
            <a:fld id="{6D652452-0F06-4382-8BD3-F01748A7D729}" type="slidenum">
              <a:rPr lang="en-GB" altLang="en-US"/>
              <a:pPr>
                <a:defRPr/>
              </a:pPr>
              <a:t>‹#›</a:t>
            </a:fld>
            <a:endParaRPr lang="en-GB" altLang="en-US"/>
          </a:p>
        </p:txBody>
      </p:sp>
    </p:spTree>
  </p:cSld>
  <p:clrMap bg1="dk1" tx1="lt1" bg2="dk2" tx2="lt2" accent1="accent1" accent2="accent2" accent3="accent3" accent4="accent4" accent5="accent5" accent6="accent6" hlink="hlink" folHlink="folHlink"/>
  <p:sldLayoutIdLst>
    <p:sldLayoutId id="2147484132" r:id="rId1"/>
    <p:sldLayoutId id="2147484133" r:id="rId2"/>
    <p:sldLayoutId id="2147484134" r:id="rId3"/>
    <p:sldLayoutId id="2147484135" r:id="rId4"/>
    <p:sldLayoutId id="2147484136" r:id="rId5"/>
    <p:sldLayoutId id="2147484137" r:id="rId6"/>
    <p:sldLayoutId id="2147484138" r:id="rId7"/>
    <p:sldLayoutId id="2147484139" r:id="rId8"/>
    <p:sldLayoutId id="2147484140" r:id="rId9"/>
    <p:sldLayoutId id="2147484141" r:id="rId10"/>
    <p:sldLayoutId id="2147484142" r:id="rId11"/>
    <p:sldLayoutId id="2147484146" r:id="rId12"/>
    <p:sldLayoutId id="2147484143" r:id="rId13"/>
    <p:sldLayoutId id="2147484147" r:id="rId14"/>
    <p:sldLayoutId id="2147484148" r:id="rId15"/>
    <p:sldLayoutId id="2147484144" r:id="rId16"/>
    <p:sldLayoutId id="2147484145" r:id="rId17"/>
  </p:sldLayoutIdLst>
  <p:txStyles>
    <p:titleStyle>
      <a:lvl1pPr algn="l" defTabSz="457200" rtl="0" fontAlgn="base">
        <a:spcBef>
          <a:spcPct val="0"/>
        </a:spcBef>
        <a:spcAft>
          <a:spcPct val="0"/>
        </a:spcAft>
        <a:defRPr sz="4200" kern="1200">
          <a:solidFill>
            <a:schemeClr val="tx2"/>
          </a:solidFill>
          <a:latin typeface="+mj-lt"/>
          <a:ea typeface="+mj-ea"/>
          <a:cs typeface="+mj-cs"/>
        </a:defRPr>
      </a:lvl1pPr>
      <a:lvl2pPr algn="l" defTabSz="457200" rtl="0" fontAlgn="base">
        <a:spcBef>
          <a:spcPct val="0"/>
        </a:spcBef>
        <a:spcAft>
          <a:spcPct val="0"/>
        </a:spcAft>
        <a:defRPr sz="4200">
          <a:solidFill>
            <a:schemeClr val="tx2"/>
          </a:solidFill>
          <a:latin typeface="Century Gothic" panose="020B0502020202020204" pitchFamily="34" charset="0"/>
        </a:defRPr>
      </a:lvl2pPr>
      <a:lvl3pPr algn="l" defTabSz="457200" rtl="0" fontAlgn="base">
        <a:spcBef>
          <a:spcPct val="0"/>
        </a:spcBef>
        <a:spcAft>
          <a:spcPct val="0"/>
        </a:spcAft>
        <a:defRPr sz="4200">
          <a:solidFill>
            <a:schemeClr val="tx2"/>
          </a:solidFill>
          <a:latin typeface="Century Gothic" panose="020B0502020202020204" pitchFamily="34" charset="0"/>
        </a:defRPr>
      </a:lvl3pPr>
      <a:lvl4pPr algn="l" defTabSz="457200" rtl="0" fontAlgn="base">
        <a:spcBef>
          <a:spcPct val="0"/>
        </a:spcBef>
        <a:spcAft>
          <a:spcPct val="0"/>
        </a:spcAft>
        <a:defRPr sz="4200">
          <a:solidFill>
            <a:schemeClr val="tx2"/>
          </a:solidFill>
          <a:latin typeface="Century Gothic" panose="020B0502020202020204" pitchFamily="34" charset="0"/>
        </a:defRPr>
      </a:lvl4pPr>
      <a:lvl5pPr algn="l" defTabSz="457200" rtl="0" fontAlgn="base">
        <a:spcBef>
          <a:spcPct val="0"/>
        </a:spcBef>
        <a:spcAft>
          <a:spcPct val="0"/>
        </a:spcAft>
        <a:defRPr sz="4200">
          <a:solidFill>
            <a:schemeClr val="tx2"/>
          </a:solidFill>
          <a:latin typeface="Century Gothic" panose="020B050202020202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fontAlgn="base">
        <a:spcBef>
          <a:spcPts val="1000"/>
        </a:spcBef>
        <a:spcAft>
          <a:spcPct val="0"/>
        </a:spcAft>
        <a:buClr>
          <a:srgbClr val="8AD0D6"/>
        </a:buClr>
        <a:buSzPct val="80000"/>
        <a:buFont typeface="Wingdings 3" panose="05040102010807070707" pitchFamily="18" charset="2"/>
        <a:buChar char=""/>
        <a:defRPr sz="2000" kern="1200">
          <a:solidFill>
            <a:schemeClr val="tx1"/>
          </a:solidFill>
          <a:latin typeface="+mj-lt"/>
          <a:ea typeface="+mj-ea"/>
          <a:cs typeface="+mj-cs"/>
        </a:defRPr>
      </a:lvl1pPr>
      <a:lvl2pPr marL="742950" indent="-285750" algn="l" defTabSz="457200" rtl="0" fontAlgn="base">
        <a:spcBef>
          <a:spcPts val="1000"/>
        </a:spcBef>
        <a:spcAft>
          <a:spcPct val="0"/>
        </a:spcAft>
        <a:buClr>
          <a:srgbClr val="8AD0D6"/>
        </a:buClr>
        <a:buSzPct val="80000"/>
        <a:buFont typeface="Wingdings 3" panose="05040102010807070707" pitchFamily="18" charset="2"/>
        <a:buChar char=""/>
        <a:defRPr kern="1200">
          <a:solidFill>
            <a:schemeClr val="tx1"/>
          </a:solidFill>
          <a:latin typeface="+mj-lt"/>
          <a:ea typeface="+mj-ea"/>
          <a:cs typeface="+mj-cs"/>
        </a:defRPr>
      </a:lvl2pPr>
      <a:lvl3pPr marL="1143000" indent="-228600" algn="l" defTabSz="457200" rtl="0" fontAlgn="base">
        <a:spcBef>
          <a:spcPts val="1000"/>
        </a:spcBef>
        <a:spcAft>
          <a:spcPct val="0"/>
        </a:spcAft>
        <a:buClr>
          <a:srgbClr val="8AD0D6"/>
        </a:buClr>
        <a:buSzPct val="80000"/>
        <a:buFont typeface="Wingdings 3" panose="05040102010807070707" pitchFamily="18" charset="2"/>
        <a:buChar char=""/>
        <a:defRPr sz="1600" kern="1200">
          <a:solidFill>
            <a:schemeClr val="tx1"/>
          </a:solidFill>
          <a:latin typeface="+mj-lt"/>
          <a:ea typeface="+mj-ea"/>
          <a:cs typeface="+mj-cs"/>
        </a:defRPr>
      </a:lvl3pPr>
      <a:lvl4pPr marL="1600200" indent="-228600" algn="l" defTabSz="457200" rtl="0" fontAlgn="base">
        <a:spcBef>
          <a:spcPts val="1000"/>
        </a:spcBef>
        <a:spcAft>
          <a:spcPct val="0"/>
        </a:spcAft>
        <a:buClr>
          <a:srgbClr val="8AD0D6"/>
        </a:buClr>
        <a:buSzPct val="80000"/>
        <a:buFont typeface="Wingdings 3" panose="05040102010807070707" pitchFamily="18" charset="2"/>
        <a:buChar char=""/>
        <a:defRPr sz="1400" kern="1200">
          <a:solidFill>
            <a:schemeClr val="tx1"/>
          </a:solidFill>
          <a:latin typeface="+mj-lt"/>
          <a:ea typeface="+mj-ea"/>
          <a:cs typeface="+mj-cs"/>
        </a:defRPr>
      </a:lvl4pPr>
      <a:lvl5pPr marL="2057400" indent="-228600" algn="l" defTabSz="457200" rtl="0" fontAlgn="base">
        <a:spcBef>
          <a:spcPts val="1000"/>
        </a:spcBef>
        <a:spcAft>
          <a:spcPct val="0"/>
        </a:spcAft>
        <a:buClr>
          <a:srgbClr val="8AD0D6"/>
        </a:buClr>
        <a:buSzPct val="80000"/>
        <a:buFont typeface="Wingdings 3" panose="05040102010807070707" pitchFamily="18" charset="2"/>
        <a:buChar char=""/>
        <a:defRPr sz="140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9.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4.xml"/><Relationship Id="rId1" Type="http://schemas.openxmlformats.org/officeDocument/2006/relationships/tags" Target="../tags/tag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5.xml"/><Relationship Id="rId1" Type="http://schemas.openxmlformats.org/officeDocument/2006/relationships/tags" Target="../tags/tag5.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5.xml"/><Relationship Id="rId1" Type="http://schemas.openxmlformats.org/officeDocument/2006/relationships/tags" Target="../tags/tag7.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tags" Target="../tags/tag8.xml"/></Relationships>
</file>

<file path=ppt/slides/_rels/slide10.xml.rels><?xml version="1.0" encoding="UTF-8" standalone="yes"?>
<Relationships xmlns="http://schemas.openxmlformats.org/package/2006/relationships"><Relationship Id="rId3" Type="http://schemas.openxmlformats.org/officeDocument/2006/relationships/hyperlink" Target="http://www.thersa.org/events/rsaanimate/animate/rsa-animate-changing-paradigm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wales.gov.uk/consultations/education/nlnf/?lang=en" TargetMode="External"/><Relationship Id="rId4" Type="http://schemas.openxmlformats.org/officeDocument/2006/relationships/hyperlink" Target="http://gov.wales/consultations/education/nlnf/?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60326A6B-BCE6-47EF-8F41-55864D2B0699}"/>
              </a:ext>
            </a:extLst>
          </p:cNvPr>
          <p:cNvSpPr>
            <a:spLocks noGrp="1" noChangeArrowheads="1"/>
          </p:cNvSpPr>
          <p:nvPr>
            <p:ph type="title"/>
          </p:nvPr>
        </p:nvSpPr>
        <p:spPr>
          <a:xfrm>
            <a:off x="685800" y="1752600"/>
            <a:ext cx="7772400" cy="1830388"/>
          </a:xfrm>
        </p:spPr>
        <p:txBody>
          <a:bodyPr rtlCol="0">
            <a:normAutofit fontScale="90000"/>
          </a:bodyPr>
          <a:lstStyle/>
          <a:p>
            <a:pPr algn="ctr" defTabSz="457207" fontAlgn="auto">
              <a:spcAft>
                <a:spcPts val="0"/>
              </a:spcAft>
              <a:defRPr/>
            </a:pPr>
            <a:r>
              <a:rPr lang="en-GB" sz="4400" dirty="0"/>
              <a:t>SJIE5001/C</a:t>
            </a:r>
            <a:r>
              <a:rPr lang="en-GB" sz="4000" dirty="0"/>
              <a:t> </a:t>
            </a:r>
            <a:r>
              <a:rPr lang="en-GB" sz="4000" dirty="0" smtClean="0"/>
              <a:t>Session 2</a:t>
            </a:r>
            <a:r>
              <a:rPr lang="en-GB" sz="4000" dirty="0"/>
              <a:t/>
            </a:r>
            <a:br>
              <a:rPr lang="en-GB" sz="4000" dirty="0"/>
            </a:br>
            <a:r>
              <a:rPr lang="en-GB" sz="4800" dirty="0" err="1"/>
              <a:t>Rhifau’n</a:t>
            </a:r>
            <a:r>
              <a:rPr lang="en-GB" sz="4800" dirty="0"/>
              <a:t> </a:t>
            </a:r>
            <a:r>
              <a:rPr lang="en-GB" sz="4800" dirty="0" err="1"/>
              <a:t>Cyfri</a:t>
            </a:r>
            <a:r>
              <a:rPr lang="en-GB" sz="4800" dirty="0"/>
              <a:t/>
            </a:r>
            <a:br>
              <a:rPr lang="en-GB" sz="4800" dirty="0"/>
            </a:br>
            <a:r>
              <a:rPr lang="en-GB" sz="4800" dirty="0"/>
              <a:t>Numbers Count</a:t>
            </a:r>
            <a:br>
              <a:rPr lang="en-GB" sz="4800" dirty="0"/>
            </a:br>
            <a:r>
              <a:rPr lang="en-GB" sz="4800" dirty="0" err="1"/>
              <a:t>Zahlen</a:t>
            </a:r>
            <a:r>
              <a:rPr lang="en-GB" sz="4800" dirty="0"/>
              <a:t> </a:t>
            </a:r>
            <a:r>
              <a:rPr lang="en-GB" sz="4800" dirty="0" err="1"/>
              <a:t>Zaehlen</a:t>
            </a:r>
            <a:endParaRPr lang="en-GB" sz="4400" i="1" dirty="0"/>
          </a:p>
        </p:txBody>
      </p:sp>
      <p:pic>
        <p:nvPicPr>
          <p:cNvPr id="6147" name="Picture 2">
            <a:extLst>
              <a:ext uri="{FF2B5EF4-FFF2-40B4-BE49-F238E27FC236}">
                <a16:creationId xmlns:a16="http://schemas.microsoft.com/office/drawing/2014/main" id="{8C22643D-CE0B-47D1-8137-69424B058B2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611438" y="3716338"/>
            <a:ext cx="3921125" cy="2614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Directed Study</a:t>
            </a:r>
            <a:endParaRPr lang="en-GB" dirty="0"/>
          </a:p>
        </p:txBody>
      </p:sp>
      <p:sp>
        <p:nvSpPr>
          <p:cNvPr id="7" name="Content Placeholder 6"/>
          <p:cNvSpPr>
            <a:spLocks noGrp="1"/>
          </p:cNvSpPr>
          <p:nvPr>
            <p:ph idx="1"/>
          </p:nvPr>
        </p:nvSpPr>
        <p:spPr>
          <a:xfrm>
            <a:off x="323528" y="2052638"/>
            <a:ext cx="7920880" cy="4195762"/>
          </a:xfrm>
        </p:spPr>
        <p:txBody>
          <a:bodyPr/>
          <a:lstStyle/>
          <a:p>
            <a:pPr marL="0" indent="0">
              <a:buNone/>
            </a:pPr>
            <a:r>
              <a:rPr lang="en-GB" b="1" dirty="0" smtClean="0"/>
              <a:t>O’Keeffe</a:t>
            </a:r>
            <a:r>
              <a:rPr lang="en-GB" b="1" dirty="0"/>
              <a:t>, Lisa, and Paige, </a:t>
            </a:r>
            <a:r>
              <a:rPr lang="en-GB" b="1" dirty="0" err="1"/>
              <a:t>Kathyrn</a:t>
            </a:r>
            <a:r>
              <a:rPr lang="en-GB" b="1" dirty="0"/>
              <a:t>. </a:t>
            </a:r>
            <a:r>
              <a:rPr lang="en-GB" b="1" dirty="0" smtClean="0"/>
              <a:t>(2019) "Re-highlighting </a:t>
            </a:r>
            <a:r>
              <a:rPr lang="en-GB" b="1" dirty="0"/>
              <a:t>the Potential of Critical Numeracy</a:t>
            </a:r>
            <a:r>
              <a:rPr lang="en-GB" b="1" dirty="0" smtClean="0"/>
              <a:t>.“ Mathematics </a:t>
            </a:r>
            <a:r>
              <a:rPr lang="en-GB" b="1" dirty="0"/>
              <a:t>Education Research </a:t>
            </a:r>
            <a:r>
              <a:rPr lang="en-GB" b="1" dirty="0" smtClean="0"/>
              <a:t>Journal: </a:t>
            </a:r>
            <a:r>
              <a:rPr lang="en-GB" b="1" dirty="0"/>
              <a:t>Mathematics Education Research </a:t>
            </a:r>
            <a:r>
              <a:rPr lang="en-GB" b="1" dirty="0" smtClean="0"/>
              <a:t>Journal</a:t>
            </a:r>
          </a:p>
          <a:p>
            <a:r>
              <a:rPr lang="en-GB" b="1" dirty="0" smtClean="0"/>
              <a:t>What are the authors’ main points?</a:t>
            </a:r>
          </a:p>
          <a:p>
            <a:r>
              <a:rPr lang="en-GB" b="1" dirty="0" smtClean="0"/>
              <a:t>What are the main theories and concepts?</a:t>
            </a:r>
          </a:p>
          <a:p>
            <a:r>
              <a:rPr lang="en-GB" b="1" dirty="0" smtClean="0"/>
              <a:t>What’s new to you? </a:t>
            </a:r>
          </a:p>
          <a:p>
            <a:endParaRPr lang="en-GB" b="1" dirty="0"/>
          </a:p>
          <a:p>
            <a:r>
              <a:rPr lang="en-GB" b="1" dirty="0" smtClean="0"/>
              <a:t>Answers?</a:t>
            </a:r>
          </a:p>
          <a:p>
            <a:endParaRPr lang="en-GB" dirty="0"/>
          </a:p>
          <a:p>
            <a:endParaRPr lang="en-GB" dirty="0" smtClean="0"/>
          </a:p>
          <a:p>
            <a:endParaRPr lang="en-GB" dirty="0"/>
          </a:p>
        </p:txBody>
      </p:sp>
      <p:pic>
        <p:nvPicPr>
          <p:cNvPr id="8" name="Picture 7"/>
          <p:cNvPicPr>
            <a:picLocks noChangeAspect="1"/>
          </p:cNvPicPr>
          <p:nvPr/>
        </p:nvPicPr>
        <p:blipFill>
          <a:blip r:embed="rId2"/>
          <a:stretch>
            <a:fillRect/>
          </a:stretch>
        </p:blipFill>
        <p:spPr>
          <a:xfrm>
            <a:off x="4932040" y="452438"/>
            <a:ext cx="1807369" cy="1421606"/>
          </a:xfrm>
          <a:prstGeom prst="rect">
            <a:avLst/>
          </a:prstGeom>
        </p:spPr>
      </p:pic>
    </p:spTree>
    <p:extLst>
      <p:ext uri="{BB962C8B-B14F-4D97-AF65-F5344CB8AC3E}">
        <p14:creationId xmlns:p14="http://schemas.microsoft.com/office/powerpoint/2010/main" val="37560926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97F1F893-422A-41F0-B89E-D9BBFB3522FF}"/>
              </a:ext>
            </a:extLst>
          </p:cNvPr>
          <p:cNvSpPr>
            <a:spLocks noGrp="1" noChangeArrowheads="1"/>
          </p:cNvSpPr>
          <p:nvPr>
            <p:ph type="title"/>
          </p:nvPr>
        </p:nvSpPr>
        <p:spPr/>
        <p:txBody>
          <a:bodyPr rtlCol="0">
            <a:noAutofit/>
          </a:bodyPr>
          <a:lstStyle/>
          <a:p>
            <a:pPr algn="ctr" defTabSz="457207" fontAlgn="auto">
              <a:spcAft>
                <a:spcPts val="0"/>
              </a:spcAft>
              <a:defRPr/>
            </a:pPr>
            <a:r>
              <a:rPr lang="cy-GB" altLang="en-US" sz="2800" dirty="0">
                <a:solidFill>
                  <a:srgbClr val="0070C0"/>
                </a:solidFill>
                <a:effectLst>
                  <a:outerShdw blurRad="38100" dist="38100" dir="2700000" algn="tl">
                    <a:srgbClr val="000000">
                      <a:alpha val="43137"/>
                    </a:srgbClr>
                  </a:outerShdw>
                </a:effectLst>
                <a:ea typeface="MS PGothic" pitchFamily="34" charset="-128"/>
              </a:rPr>
              <a:t/>
            </a:r>
            <a:br>
              <a:rPr lang="cy-GB" altLang="en-US" sz="2800" dirty="0">
                <a:solidFill>
                  <a:srgbClr val="0070C0"/>
                </a:solidFill>
                <a:effectLst>
                  <a:outerShdw blurRad="38100" dist="38100" dir="2700000" algn="tl">
                    <a:srgbClr val="000000">
                      <a:alpha val="43137"/>
                    </a:srgbClr>
                  </a:outerShdw>
                </a:effectLst>
                <a:ea typeface="MS PGothic" pitchFamily="34" charset="-128"/>
              </a:rPr>
            </a:br>
            <a:r>
              <a:rPr lang="cy-GB" altLang="en-US" sz="2800" dirty="0">
                <a:solidFill>
                  <a:srgbClr val="0070C0"/>
                </a:solidFill>
                <a:effectLst>
                  <a:outerShdw blurRad="38100" dist="38100" dir="2700000" algn="tl">
                    <a:srgbClr val="000000">
                      <a:alpha val="43137"/>
                    </a:srgbClr>
                  </a:outerShdw>
                </a:effectLst>
                <a:ea typeface="MS PGothic" pitchFamily="34" charset="-128"/>
              </a:rPr>
              <a:t>Effaith adroddiad Cockroft</a:t>
            </a:r>
            <a:r>
              <a:rPr lang="en-GB" sz="2800" dirty="0"/>
              <a:t/>
            </a:r>
            <a:br>
              <a:rPr lang="en-GB" sz="2800" dirty="0"/>
            </a:br>
            <a:r>
              <a:rPr lang="cy-GB" altLang="en-US" sz="2800" i="1" dirty="0">
                <a:solidFill>
                  <a:srgbClr val="0070C0"/>
                </a:solidFill>
                <a:effectLst>
                  <a:outerShdw blurRad="38100" dist="38100" dir="2700000" algn="tl">
                    <a:srgbClr val="000000">
                      <a:alpha val="43137"/>
                    </a:srgbClr>
                  </a:outerShdw>
                </a:effectLst>
                <a:ea typeface="MS PGothic" pitchFamily="34" charset="-128"/>
              </a:rPr>
              <a:t>Impact of the Cockcroft Report </a:t>
            </a:r>
            <a:r>
              <a:rPr lang="en-GB" sz="2800" i="1" dirty="0"/>
              <a:t/>
            </a:r>
            <a:br>
              <a:rPr lang="en-GB" sz="2800" i="1" dirty="0"/>
            </a:br>
            <a:endParaRPr lang="en-GB" sz="2800" i="1" dirty="0"/>
          </a:p>
        </p:txBody>
      </p:sp>
      <p:sp>
        <p:nvSpPr>
          <p:cNvPr id="2" name="Content Placeholder 1">
            <a:extLst>
              <a:ext uri="{FF2B5EF4-FFF2-40B4-BE49-F238E27FC236}">
                <a16:creationId xmlns:a16="http://schemas.microsoft.com/office/drawing/2014/main" id="{3A22D8F2-09DA-45ED-BCEF-89E7ADBF39DC}"/>
              </a:ext>
            </a:extLst>
          </p:cNvPr>
          <p:cNvSpPr>
            <a:spLocks noGrp="1"/>
          </p:cNvSpPr>
          <p:nvPr>
            <p:ph sz="half" idx="1"/>
          </p:nvPr>
        </p:nvSpPr>
        <p:spPr>
          <a:xfrm>
            <a:off x="484188" y="2060575"/>
            <a:ext cx="7184156" cy="4195763"/>
          </a:xfrm>
        </p:spPr>
        <p:txBody>
          <a:bodyPr rtlCol="0">
            <a:normAutofit/>
          </a:bodyPr>
          <a:lstStyle/>
          <a:p>
            <a:pPr marL="342906" indent="-342906" defTabSz="457207" fontAlgn="auto">
              <a:spcAft>
                <a:spcPts val="0"/>
              </a:spcAft>
              <a:buClr>
                <a:schemeClr val="bg2">
                  <a:lumMod val="40000"/>
                  <a:lumOff val="60000"/>
                </a:schemeClr>
              </a:buClr>
              <a:buFont typeface="Wingdings 3" charset="2"/>
              <a:buChar char=""/>
              <a:defRPr/>
            </a:pPr>
            <a:r>
              <a:rPr lang="en-GB" dirty="0"/>
              <a:t>Some of the issues still very much at the heart of current thinking goes beyond simply ‘doing sums’. i.e. that numeracy is a life skill, and being numerate.</a:t>
            </a:r>
          </a:p>
          <a:p>
            <a:pPr marL="342906" indent="-342906" defTabSz="457207" fontAlgn="auto">
              <a:spcAft>
                <a:spcPts val="0"/>
              </a:spcAft>
              <a:buClr>
                <a:schemeClr val="bg2">
                  <a:lumMod val="40000"/>
                  <a:lumOff val="60000"/>
                </a:schemeClr>
              </a:buClr>
              <a:buFont typeface="Wingdings 3" charset="2"/>
              <a:buChar char=""/>
              <a:defRPr/>
            </a:pPr>
            <a:endParaRPr lang="en-GB" dirty="0"/>
          </a:p>
          <a:p>
            <a:pPr marL="342906" indent="-342906" defTabSz="457207" fontAlgn="auto">
              <a:spcAft>
                <a:spcPts val="0"/>
              </a:spcAft>
              <a:buClr>
                <a:schemeClr val="bg2">
                  <a:lumMod val="40000"/>
                  <a:lumOff val="60000"/>
                </a:schemeClr>
              </a:buClr>
              <a:buFont typeface="Wingdings 3" charset="2"/>
              <a:buChar char=""/>
              <a:defRPr/>
            </a:pPr>
            <a:r>
              <a:rPr lang="en-GB" dirty="0"/>
              <a:t>It is about having had an education which has instilled these life skills at an early age, in order for adults to have the confidence and competence to use numbers and think mathematically in everyday life</a:t>
            </a:r>
            <a:r>
              <a:rPr lang="en-GB" dirty="0" smtClean="0"/>
              <a:t>.</a:t>
            </a:r>
          </a:p>
          <a:p>
            <a:pPr marL="342906" indent="-342906" defTabSz="457207" fontAlgn="auto">
              <a:spcAft>
                <a:spcPts val="0"/>
              </a:spcAft>
              <a:buClr>
                <a:schemeClr val="bg2">
                  <a:lumMod val="40000"/>
                  <a:lumOff val="60000"/>
                </a:schemeClr>
              </a:buClr>
              <a:buFont typeface="Wingdings 3" charset="2"/>
              <a:buChar char=""/>
              <a:defRPr/>
            </a:pPr>
            <a:endParaRPr lang="en-GB" dirty="0" smtClean="0"/>
          </a:p>
          <a:p>
            <a:pPr marL="342906" indent="-342906" defTabSz="457207" fontAlgn="auto">
              <a:spcAft>
                <a:spcPts val="0"/>
              </a:spcAft>
              <a:buClr>
                <a:schemeClr val="bg2">
                  <a:lumMod val="40000"/>
                  <a:lumOff val="60000"/>
                </a:schemeClr>
              </a:buClr>
              <a:buFont typeface="Wingdings 3" charset="2"/>
              <a:buChar char=""/>
              <a:defRPr/>
            </a:pPr>
            <a:endParaRPr lang="en-GB" dirty="0"/>
          </a:p>
        </p:txBody>
      </p:sp>
    </p:spTree>
    <p:custDataLst>
      <p:tags r:id="rId1"/>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Recommendations</a:t>
            </a:r>
            <a:endParaRPr lang="en-GB" dirty="0"/>
          </a:p>
        </p:txBody>
      </p:sp>
      <p:sp>
        <p:nvSpPr>
          <p:cNvPr id="7171" name="Content Placeholder 6">
            <a:extLst>
              <a:ext uri="{FF2B5EF4-FFF2-40B4-BE49-F238E27FC236}">
                <a16:creationId xmlns:a16="http://schemas.microsoft.com/office/drawing/2014/main" id="{73E13EAB-A199-4812-AC9A-10AC69E090D1}"/>
              </a:ext>
            </a:extLst>
          </p:cNvPr>
          <p:cNvSpPr>
            <a:spLocks noGrp="1"/>
          </p:cNvSpPr>
          <p:nvPr>
            <p:ph idx="1"/>
          </p:nvPr>
        </p:nvSpPr>
        <p:spPr>
          <a:ln>
            <a:solidFill>
              <a:schemeClr val="accent3"/>
            </a:solidFill>
          </a:ln>
        </p:spPr>
        <p:txBody>
          <a:bodyPr rtlCol="0">
            <a:normAutofit fontScale="70000" lnSpcReduction="20000"/>
          </a:bodyPr>
          <a:lstStyle/>
          <a:p>
            <a:pPr marL="109537" indent="0" defTabSz="457207" fontAlgn="auto">
              <a:spcAft>
                <a:spcPts val="0"/>
              </a:spcAft>
              <a:buClr>
                <a:schemeClr val="bg2">
                  <a:lumMod val="40000"/>
                  <a:lumOff val="60000"/>
                </a:schemeClr>
              </a:buClr>
              <a:buFont typeface="Wingdings 3" panose="05040102010807070707" pitchFamily="18" charset="2"/>
              <a:buNone/>
              <a:defRPr/>
            </a:pPr>
            <a:endParaRPr lang="en-GB" sz="1800" i="1" dirty="0">
              <a:ea typeface="MS PGothic" pitchFamily="34" charset="-128"/>
            </a:endParaRPr>
          </a:p>
          <a:p>
            <a:pPr marL="342906" indent="-342906" defTabSz="457207" fontAlgn="auto">
              <a:spcAft>
                <a:spcPts val="0"/>
              </a:spcAft>
              <a:buClr>
                <a:schemeClr val="bg2">
                  <a:lumMod val="40000"/>
                  <a:lumOff val="60000"/>
                </a:schemeClr>
              </a:buClr>
              <a:buFont typeface="Wingdings 3" charset="2"/>
              <a:buChar char=""/>
              <a:defRPr/>
            </a:pPr>
            <a:r>
              <a:rPr lang="en-GB" sz="3600" i="1" dirty="0">
                <a:ea typeface="MS PGothic" pitchFamily="34" charset="-128"/>
              </a:rPr>
              <a:t>to achieve a form of organisation which enables pupils to work at a level and speed which is suitable for them</a:t>
            </a:r>
          </a:p>
          <a:p>
            <a:pPr marL="342906" indent="-342906" defTabSz="457207" fontAlgn="auto">
              <a:spcAft>
                <a:spcPts val="0"/>
              </a:spcAft>
              <a:buClr>
                <a:schemeClr val="bg2">
                  <a:lumMod val="40000"/>
                  <a:lumOff val="60000"/>
                </a:schemeClr>
              </a:buClr>
              <a:buFont typeface="Wingdings 3" charset="2"/>
              <a:buChar char=""/>
              <a:defRPr/>
            </a:pPr>
            <a:r>
              <a:rPr lang="en-GB" sz="3600" i="1" dirty="0">
                <a:ea typeface="MS PGothic" pitchFamily="34" charset="-128"/>
              </a:rPr>
              <a:t>In secondary schools mathematics should be taught in suitably equipped specialist rooms </a:t>
            </a:r>
          </a:p>
          <a:p>
            <a:pPr marL="342906" indent="-342906" defTabSz="457207" fontAlgn="auto">
              <a:spcAft>
                <a:spcPts val="0"/>
              </a:spcAft>
              <a:buClr>
                <a:schemeClr val="bg2">
                  <a:lumMod val="40000"/>
                  <a:lumOff val="60000"/>
                </a:schemeClr>
              </a:buClr>
              <a:buFont typeface="Wingdings 3" charset="2"/>
              <a:buChar char=""/>
              <a:defRPr/>
            </a:pPr>
            <a:r>
              <a:rPr lang="en-GB" sz="3600" i="1" dirty="0">
                <a:ea typeface="MS PGothic" pitchFamily="34" charset="-128"/>
              </a:rPr>
              <a:t>a need to increase the mathematical expertise of primary teachers and the number of maths teachers in secondary schools. More in-service training.</a:t>
            </a:r>
          </a:p>
          <a:p>
            <a:pPr marL="109537" indent="0" defTabSz="457207" fontAlgn="auto">
              <a:lnSpc>
                <a:spcPct val="90000"/>
              </a:lnSpc>
              <a:spcAft>
                <a:spcPts val="0"/>
              </a:spcAft>
              <a:buClr>
                <a:schemeClr val="bg2">
                  <a:lumMod val="40000"/>
                  <a:lumOff val="60000"/>
                </a:schemeClr>
              </a:buClr>
              <a:buFont typeface="Wingdings 3" panose="05040102010807070707" pitchFamily="18" charset="2"/>
              <a:buNone/>
              <a:defRPr/>
            </a:pPr>
            <a:endParaRPr lang="en-GB" altLang="en-US" sz="3600" b="1" dirty="0">
              <a:ea typeface="MS PGothic" pitchFamily="34" charset="-128"/>
            </a:endParaRPr>
          </a:p>
        </p:txBody>
      </p:sp>
    </p:spTree>
    <p:custDataLst>
      <p:tags r:id="rId1"/>
    </p:custData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2">
            <a:extLst>
              <a:ext uri="{FF2B5EF4-FFF2-40B4-BE49-F238E27FC236}">
                <a16:creationId xmlns:a16="http://schemas.microsoft.com/office/drawing/2014/main" id="{0970224C-9C7D-47A9-9ACA-899E40E28751}"/>
              </a:ext>
            </a:extLst>
          </p:cNvPr>
          <p:cNvSpPr>
            <a:spLocks noGrp="1"/>
          </p:cNvSpPr>
          <p:nvPr>
            <p:ph type="title"/>
          </p:nvPr>
        </p:nvSpPr>
        <p:spPr>
          <a:xfrm>
            <a:off x="484188" y="452438"/>
            <a:ext cx="8376278" cy="1400175"/>
          </a:xfrm>
        </p:spPr>
        <p:txBody>
          <a:bodyPr/>
          <a:lstStyle/>
          <a:p>
            <a:r>
              <a:rPr lang="en-GB" altLang="en-US" sz="3200" dirty="0"/>
              <a:t/>
            </a:r>
            <a:br>
              <a:rPr lang="en-GB" altLang="en-US" sz="3200" dirty="0"/>
            </a:br>
            <a:r>
              <a:rPr lang="en-GB" altLang="en-US" sz="3200" dirty="0" err="1" smtClean="0"/>
              <a:t>RecommendationsMaths</a:t>
            </a:r>
            <a:r>
              <a:rPr lang="en-GB" altLang="en-US" sz="3200" dirty="0" smtClean="0"/>
              <a:t> </a:t>
            </a:r>
            <a:r>
              <a:rPr lang="en-GB" altLang="en-US" sz="3200" dirty="0"/>
              <a:t>in Primary Schools</a:t>
            </a:r>
          </a:p>
        </p:txBody>
      </p:sp>
      <p:sp>
        <p:nvSpPr>
          <p:cNvPr id="4" name="Content Placeholder 3">
            <a:extLst>
              <a:ext uri="{FF2B5EF4-FFF2-40B4-BE49-F238E27FC236}">
                <a16:creationId xmlns:a16="http://schemas.microsoft.com/office/drawing/2014/main" id="{4343CD28-2D12-4889-A329-795281360D07}"/>
              </a:ext>
            </a:extLst>
          </p:cNvPr>
          <p:cNvSpPr>
            <a:spLocks noGrp="1"/>
          </p:cNvSpPr>
          <p:nvPr>
            <p:ph sz="half" idx="1"/>
          </p:nvPr>
        </p:nvSpPr>
        <p:spPr>
          <a:xfrm>
            <a:off x="179388" y="1557338"/>
            <a:ext cx="7360702" cy="4699000"/>
          </a:xfrm>
        </p:spPr>
        <p:txBody>
          <a:bodyPr rtlCol="0">
            <a:normAutofit fontScale="32500" lnSpcReduction="20000"/>
          </a:bodyPr>
          <a:lstStyle/>
          <a:p>
            <a:pPr marL="342906" indent="-342906" defTabSz="457207" fontAlgn="auto">
              <a:spcAft>
                <a:spcPts val="0"/>
              </a:spcAft>
              <a:buClr>
                <a:srgbClr val="1E5155">
                  <a:lumMod val="40000"/>
                  <a:lumOff val="60000"/>
                </a:srgbClr>
              </a:buClr>
              <a:buFont typeface="Wingdings 3" charset="2"/>
              <a:buChar char=""/>
              <a:defRPr/>
            </a:pPr>
            <a:r>
              <a:rPr lang="en-GB" sz="6800" i="1" dirty="0">
                <a:solidFill>
                  <a:srgbClr val="00B050"/>
                </a:solidFill>
                <a:ea typeface="MS PGothic" pitchFamily="34" charset="-128"/>
              </a:rPr>
              <a:t>enrich children's learning experiences</a:t>
            </a:r>
          </a:p>
          <a:p>
            <a:pPr marL="342906" indent="-342906" defTabSz="457207" fontAlgn="auto">
              <a:spcAft>
                <a:spcPts val="0"/>
              </a:spcAft>
              <a:buClr>
                <a:srgbClr val="1E5155">
                  <a:lumMod val="40000"/>
                  <a:lumOff val="60000"/>
                </a:srgbClr>
              </a:buClr>
              <a:buFont typeface="Wingdings 3" charset="2"/>
              <a:buChar char=""/>
              <a:defRPr/>
            </a:pPr>
            <a:endParaRPr lang="en-GB" sz="6800" i="1" dirty="0">
              <a:solidFill>
                <a:srgbClr val="00B050"/>
              </a:solidFill>
              <a:ea typeface="MS PGothic" pitchFamily="34" charset="-128"/>
            </a:endParaRPr>
          </a:p>
          <a:p>
            <a:pPr marL="342906" indent="-342906" defTabSz="457207" fontAlgn="auto">
              <a:spcAft>
                <a:spcPts val="0"/>
              </a:spcAft>
              <a:buClr>
                <a:srgbClr val="1E5155">
                  <a:lumMod val="40000"/>
                  <a:lumOff val="60000"/>
                </a:srgbClr>
              </a:buClr>
              <a:buFont typeface="Wingdings 3" charset="2"/>
              <a:buChar char=""/>
              <a:defRPr/>
            </a:pPr>
            <a:r>
              <a:rPr lang="en-GB" sz="6800" i="1" dirty="0">
                <a:solidFill>
                  <a:schemeClr val="accent1">
                    <a:lumMod val="20000"/>
                    <a:lumOff val="80000"/>
                  </a:schemeClr>
                </a:solidFill>
                <a:ea typeface="MS PGothic" pitchFamily="34" charset="-128"/>
              </a:rPr>
              <a:t>provide them with the means of exploring and understanding their environment </a:t>
            </a:r>
          </a:p>
          <a:p>
            <a:pPr marL="342906" indent="-342906" defTabSz="457207" fontAlgn="auto">
              <a:spcAft>
                <a:spcPts val="0"/>
              </a:spcAft>
              <a:buClr>
                <a:srgbClr val="1E5155">
                  <a:lumMod val="40000"/>
                  <a:lumOff val="60000"/>
                </a:srgbClr>
              </a:buClr>
              <a:buFont typeface="Wingdings 3" charset="2"/>
              <a:buChar char=""/>
              <a:defRPr/>
            </a:pPr>
            <a:endParaRPr lang="en-GB" sz="6800" i="1" dirty="0">
              <a:solidFill>
                <a:srgbClr val="FF0000"/>
              </a:solidFill>
              <a:ea typeface="MS PGothic" pitchFamily="34" charset="-128"/>
            </a:endParaRPr>
          </a:p>
          <a:p>
            <a:pPr marL="342906" indent="-342906" defTabSz="457207" fontAlgn="auto">
              <a:spcAft>
                <a:spcPts val="0"/>
              </a:spcAft>
              <a:buClr>
                <a:srgbClr val="1E5155">
                  <a:lumMod val="40000"/>
                  <a:lumOff val="60000"/>
                </a:srgbClr>
              </a:buClr>
              <a:buFont typeface="Wingdings 3" charset="2"/>
              <a:buChar char=""/>
              <a:defRPr/>
            </a:pPr>
            <a:r>
              <a:rPr lang="en-GB" sz="6800" i="1" dirty="0">
                <a:solidFill>
                  <a:schemeClr val="bg2">
                    <a:lumMod val="20000"/>
                    <a:lumOff val="80000"/>
                  </a:schemeClr>
                </a:solidFill>
                <a:ea typeface="MS PGothic" pitchFamily="34" charset="-128"/>
              </a:rPr>
              <a:t>develop their powers of logical thought and reasoning </a:t>
            </a:r>
          </a:p>
          <a:p>
            <a:pPr marL="342906" indent="-342906" defTabSz="457207" fontAlgn="auto">
              <a:spcAft>
                <a:spcPts val="0"/>
              </a:spcAft>
              <a:buClr>
                <a:srgbClr val="1E5155">
                  <a:lumMod val="40000"/>
                  <a:lumOff val="60000"/>
                </a:srgbClr>
              </a:buClr>
              <a:buFont typeface="Wingdings 3" charset="2"/>
              <a:buChar char=""/>
              <a:defRPr/>
            </a:pPr>
            <a:endParaRPr lang="en-GB" sz="6800" i="1" dirty="0">
              <a:solidFill>
                <a:srgbClr val="0070C0"/>
              </a:solidFill>
              <a:ea typeface="MS PGothic" pitchFamily="34" charset="-128"/>
            </a:endParaRPr>
          </a:p>
          <a:p>
            <a:pPr marL="342906" indent="-342906" defTabSz="457207" fontAlgn="auto">
              <a:spcAft>
                <a:spcPts val="0"/>
              </a:spcAft>
              <a:buClr>
                <a:srgbClr val="1E5155">
                  <a:lumMod val="40000"/>
                  <a:lumOff val="60000"/>
                </a:srgbClr>
              </a:buClr>
              <a:buFont typeface="Wingdings 3" charset="2"/>
              <a:buChar char=""/>
              <a:defRPr/>
            </a:pPr>
            <a:r>
              <a:rPr lang="en-GB" sz="6800" i="1" dirty="0">
                <a:solidFill>
                  <a:srgbClr val="FFC000"/>
                </a:solidFill>
                <a:ea typeface="MS PGothic" pitchFamily="34" charset="-128"/>
              </a:rPr>
              <a:t>equip them with the numerical skills which will be a powerful tool for later work and study </a:t>
            </a:r>
          </a:p>
          <a:p>
            <a:pPr marL="109537" indent="0" defTabSz="457207" fontAlgn="auto">
              <a:spcAft>
                <a:spcPts val="0"/>
              </a:spcAft>
              <a:buClr>
                <a:srgbClr val="1E5155">
                  <a:lumMod val="40000"/>
                  <a:lumOff val="60000"/>
                </a:srgbClr>
              </a:buClr>
              <a:buFont typeface="Wingdings 3" charset="2"/>
              <a:buNone/>
              <a:defRPr/>
            </a:pPr>
            <a:endParaRPr lang="en-GB" sz="6800" i="1" dirty="0">
              <a:solidFill>
                <a:srgbClr val="FFC000"/>
              </a:solidFill>
              <a:ea typeface="MS PGothic" pitchFamily="34" charset="-128"/>
            </a:endParaRPr>
          </a:p>
          <a:p>
            <a:pPr marL="342906" indent="-342906" defTabSz="457207" fontAlgn="auto">
              <a:spcAft>
                <a:spcPts val="0"/>
              </a:spcAft>
              <a:buClr>
                <a:srgbClr val="1E5155">
                  <a:lumMod val="40000"/>
                  <a:lumOff val="60000"/>
                </a:srgbClr>
              </a:buClr>
              <a:buFont typeface="Wingdings 3" charset="2"/>
              <a:buChar char=""/>
              <a:defRPr/>
            </a:pPr>
            <a:r>
              <a:rPr lang="en-GB" sz="6800" i="1" dirty="0">
                <a:ea typeface="MS PGothic" pitchFamily="34" charset="-128"/>
              </a:rPr>
              <a:t>practical work is essential throughout the primary years </a:t>
            </a:r>
          </a:p>
          <a:p>
            <a:pPr marL="342906" indent="-342906" defTabSz="457207" fontAlgn="auto">
              <a:spcAft>
                <a:spcPts val="0"/>
              </a:spcAft>
              <a:buClr>
                <a:schemeClr val="bg2">
                  <a:lumMod val="40000"/>
                  <a:lumOff val="60000"/>
                </a:schemeClr>
              </a:buClr>
              <a:buFont typeface="Wingdings 3" charset="2"/>
              <a:buChar char=""/>
              <a:defRPr/>
            </a:pPr>
            <a:endParaRPr lang="en-GB" dirty="0"/>
          </a:p>
        </p:txBody>
      </p:sp>
      <p:sp>
        <p:nvSpPr>
          <p:cNvPr id="3" name="Content Placeholder 2"/>
          <p:cNvSpPr>
            <a:spLocks noGrp="1"/>
          </p:cNvSpPr>
          <p:nvPr>
            <p:ph sz="half" idx="2"/>
          </p:nvPr>
        </p:nvSpPr>
        <p:spPr/>
        <p:txBody>
          <a:bodyPr>
            <a:normAutofit fontScale="32500" lnSpcReduction="20000"/>
          </a:bodyPr>
          <a:lstStyle/>
          <a:p>
            <a:endParaRPr lang="en-GB" dirty="0"/>
          </a:p>
        </p:txBody>
      </p:sp>
    </p:spTree>
    <p:custDataLst>
      <p:tags r:id="rId1"/>
    </p:custData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1ACB9836-2DF0-4370-BEF5-60256EF6353C}"/>
              </a:ext>
            </a:extLst>
          </p:cNvPr>
          <p:cNvSpPr>
            <a:spLocks noGrp="1"/>
          </p:cNvSpPr>
          <p:nvPr>
            <p:ph type="title"/>
          </p:nvPr>
        </p:nvSpPr>
        <p:spPr>
          <a:xfrm>
            <a:off x="179388" y="115888"/>
            <a:ext cx="8713787" cy="1143000"/>
          </a:xfrm>
        </p:spPr>
        <p:txBody>
          <a:bodyPr/>
          <a:lstStyle/>
          <a:p>
            <a:pPr algn="ctr"/>
            <a:r>
              <a:rPr lang="en-GB" altLang="en-US" sz="2000" dirty="0"/>
              <a:t/>
            </a:r>
            <a:br>
              <a:rPr lang="en-GB" altLang="en-US" sz="2000" dirty="0"/>
            </a:br>
            <a:r>
              <a:rPr lang="en-GB" altLang="en-US" sz="2200" dirty="0" smtClean="0"/>
              <a:t> </a:t>
            </a:r>
            <a:r>
              <a:rPr lang="en-GB" altLang="en-US" sz="2200" dirty="0"/>
              <a:t>interim </a:t>
            </a:r>
            <a:r>
              <a:rPr lang="en-GB" altLang="en-US" sz="2200" i="1" dirty="0" smtClean="0"/>
              <a:t> stages </a:t>
            </a:r>
            <a:r>
              <a:rPr lang="en-GB" altLang="en-US" sz="2200" i="1" dirty="0"/>
              <a:t>2 and 3: an interim report </a:t>
            </a:r>
            <a:br>
              <a:rPr lang="en-GB" altLang="en-US" sz="2200" i="1" dirty="0"/>
            </a:br>
            <a:r>
              <a:rPr lang="en-GB" altLang="en-US" sz="2200" dirty="0"/>
              <a:t>(</a:t>
            </a:r>
            <a:r>
              <a:rPr lang="en-GB" altLang="en-US" sz="2200" dirty="0" err="1"/>
              <a:t>Estyn</a:t>
            </a:r>
            <a:r>
              <a:rPr lang="en-GB" altLang="en-US" sz="2200" dirty="0"/>
              <a:t>, 2014)</a:t>
            </a:r>
            <a:r>
              <a:rPr lang="cy-GB" altLang="en-US" sz="2000" i="1" dirty="0"/>
              <a:t/>
            </a:r>
            <a:br>
              <a:rPr lang="cy-GB" altLang="en-US" sz="2000" i="1" dirty="0"/>
            </a:br>
            <a:endParaRPr lang="en-GB" altLang="en-US" sz="2000" dirty="0"/>
          </a:p>
        </p:txBody>
      </p:sp>
      <p:sp>
        <p:nvSpPr>
          <p:cNvPr id="6" name="Content Placeholder 5">
            <a:extLst>
              <a:ext uri="{FF2B5EF4-FFF2-40B4-BE49-F238E27FC236}">
                <a16:creationId xmlns:a16="http://schemas.microsoft.com/office/drawing/2014/main" id="{3F8C5A7D-D665-4EEF-B853-6FDAB9847985}"/>
              </a:ext>
            </a:extLst>
          </p:cNvPr>
          <p:cNvSpPr>
            <a:spLocks noGrp="1"/>
          </p:cNvSpPr>
          <p:nvPr>
            <p:ph sz="quarter" idx="4"/>
          </p:nvPr>
        </p:nvSpPr>
        <p:spPr>
          <a:xfrm>
            <a:off x="467545" y="1989138"/>
            <a:ext cx="8219256" cy="4464050"/>
          </a:xfrm>
          <a:ln>
            <a:solidFill>
              <a:schemeClr val="accent3"/>
            </a:solidFill>
          </a:ln>
        </p:spPr>
        <p:txBody>
          <a:bodyPr rtlCol="0">
            <a:normAutofit/>
          </a:bodyPr>
          <a:lstStyle/>
          <a:p>
            <a:pPr marL="342906" indent="-342906" defTabSz="457207" fontAlgn="auto">
              <a:spcAft>
                <a:spcPts val="0"/>
              </a:spcAft>
              <a:buClr>
                <a:schemeClr val="bg2">
                  <a:lumMod val="40000"/>
                  <a:lumOff val="60000"/>
                </a:schemeClr>
              </a:buClr>
              <a:buFont typeface="Wingdings 3" charset="2"/>
              <a:buChar char=""/>
              <a:defRPr/>
            </a:pPr>
            <a:r>
              <a:rPr lang="en-GB" dirty="0"/>
              <a:t>Background: to respond to concerns, WG introduced:</a:t>
            </a:r>
          </a:p>
          <a:p>
            <a:pPr marL="742962" lvl="1" indent="-285755" defTabSz="457207" fontAlgn="auto">
              <a:spcAft>
                <a:spcPts val="0"/>
              </a:spcAft>
              <a:buClr>
                <a:schemeClr val="bg2">
                  <a:lumMod val="40000"/>
                  <a:lumOff val="60000"/>
                </a:schemeClr>
              </a:buClr>
              <a:buFont typeface="Wingdings 3" charset="2"/>
              <a:buChar char=""/>
              <a:defRPr/>
            </a:pPr>
            <a:r>
              <a:rPr lang="en-GB" dirty="0"/>
              <a:t>Statutory Tests </a:t>
            </a:r>
          </a:p>
          <a:p>
            <a:pPr marL="1143020" lvl="2" indent="-228604" defTabSz="457207" fontAlgn="auto">
              <a:spcAft>
                <a:spcPts val="0"/>
              </a:spcAft>
              <a:buClr>
                <a:schemeClr val="bg2">
                  <a:lumMod val="40000"/>
                  <a:lumOff val="60000"/>
                </a:schemeClr>
              </a:buClr>
              <a:buFont typeface="Wingdings 3" charset="2"/>
              <a:buChar char=""/>
              <a:defRPr/>
            </a:pPr>
            <a:r>
              <a:rPr lang="en-GB" dirty="0"/>
              <a:t>The procedural tests measure pupils’ number, measuring and data skills.</a:t>
            </a:r>
          </a:p>
          <a:p>
            <a:pPr marL="1143020" lvl="2" indent="-228604" defTabSz="457207" fontAlgn="auto">
              <a:spcAft>
                <a:spcPts val="0"/>
              </a:spcAft>
              <a:buClr>
                <a:schemeClr val="bg2">
                  <a:lumMod val="40000"/>
                  <a:lumOff val="60000"/>
                </a:schemeClr>
              </a:buClr>
              <a:buFont typeface="Wingdings 3" charset="2"/>
              <a:buChar char=""/>
              <a:defRPr/>
            </a:pPr>
            <a:r>
              <a:rPr lang="en-GB" dirty="0"/>
              <a:t>The reasoning tests measure how well pupils can use what they know to solve everyday problems.</a:t>
            </a:r>
          </a:p>
          <a:p>
            <a:pPr marL="742962" lvl="1" indent="-285755" defTabSz="457207" fontAlgn="auto">
              <a:spcAft>
                <a:spcPts val="0"/>
              </a:spcAft>
              <a:buClr>
                <a:schemeClr val="bg2">
                  <a:lumMod val="40000"/>
                  <a:lumOff val="60000"/>
                </a:schemeClr>
              </a:buClr>
              <a:buFont typeface="Wingdings 3" charset="2"/>
              <a:buChar char=""/>
              <a:defRPr/>
            </a:pPr>
            <a:r>
              <a:rPr lang="en-GB" dirty="0"/>
              <a:t>National Support Programme (to aid with implementation of LNF)</a:t>
            </a:r>
          </a:p>
          <a:p>
            <a:pPr marL="742962" lvl="1" indent="-285755" defTabSz="457207" fontAlgn="auto">
              <a:spcAft>
                <a:spcPts val="0"/>
              </a:spcAft>
              <a:buClr>
                <a:schemeClr val="bg2">
                  <a:lumMod val="40000"/>
                  <a:lumOff val="60000"/>
                </a:schemeClr>
              </a:buClr>
              <a:buFont typeface="Wingdings 3" charset="2"/>
              <a:buChar char=""/>
              <a:defRPr/>
            </a:pPr>
            <a:r>
              <a:rPr lang="en-GB" dirty="0"/>
              <a:t>LNF </a:t>
            </a:r>
          </a:p>
          <a:p>
            <a:pPr marL="742962" lvl="1" indent="-285755" defTabSz="457207" fontAlgn="auto">
              <a:spcAft>
                <a:spcPts val="0"/>
              </a:spcAft>
              <a:buClr>
                <a:schemeClr val="bg2">
                  <a:lumMod val="40000"/>
                  <a:lumOff val="60000"/>
                </a:schemeClr>
              </a:buClr>
              <a:buFont typeface="Wingdings 3" charset="2"/>
              <a:buChar char=""/>
              <a:defRPr/>
            </a:pPr>
            <a:endParaRPr lang="en-GB" dirty="0"/>
          </a:p>
        </p:txBody>
      </p:sp>
      <p:sp>
        <p:nvSpPr>
          <p:cNvPr id="2" name="Content Placeholder 1"/>
          <p:cNvSpPr>
            <a:spLocks noGrp="1"/>
          </p:cNvSpPr>
          <p:nvPr>
            <p:ph sz="half" idx="2"/>
          </p:nvPr>
        </p:nvSpPr>
        <p:spPr/>
        <p:txBody>
          <a:bodyPr/>
          <a:lstStyle/>
          <a:p>
            <a:endParaRPr lang="en-GB" dirty="0"/>
          </a:p>
        </p:txBody>
      </p:sp>
    </p:spTree>
    <p:custDataLst>
      <p:tags r:id="rId1"/>
    </p:custData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7DFE1622-AB82-4906-A060-72B2C4B8AEC6}"/>
              </a:ext>
            </a:extLst>
          </p:cNvPr>
          <p:cNvSpPr>
            <a:spLocks noGrp="1"/>
          </p:cNvSpPr>
          <p:nvPr>
            <p:ph type="title"/>
          </p:nvPr>
        </p:nvSpPr>
        <p:spPr/>
        <p:txBody>
          <a:bodyPr/>
          <a:lstStyle/>
          <a:p>
            <a:pPr algn="ctr"/>
            <a:r>
              <a:rPr lang="en-GB" altLang="en-US" dirty="0"/>
              <a:t/>
            </a:r>
            <a:br>
              <a:rPr lang="en-GB" altLang="en-US" dirty="0"/>
            </a:br>
            <a:r>
              <a:rPr lang="en-GB" altLang="en-US" i="1" dirty="0"/>
              <a:t>Recommendations</a:t>
            </a:r>
          </a:p>
        </p:txBody>
      </p:sp>
      <p:sp>
        <p:nvSpPr>
          <p:cNvPr id="3" name="Content Placeholder 2">
            <a:extLst>
              <a:ext uri="{FF2B5EF4-FFF2-40B4-BE49-F238E27FC236}">
                <a16:creationId xmlns:a16="http://schemas.microsoft.com/office/drawing/2014/main" id="{AFD1713A-8101-45CA-959E-6D09C30DDE89}"/>
              </a:ext>
            </a:extLst>
          </p:cNvPr>
          <p:cNvSpPr>
            <a:spLocks noGrp="1"/>
          </p:cNvSpPr>
          <p:nvPr>
            <p:ph sz="half" idx="1"/>
          </p:nvPr>
        </p:nvSpPr>
        <p:spPr>
          <a:xfrm>
            <a:off x="250824" y="2060575"/>
            <a:ext cx="6985471" cy="4195763"/>
          </a:xfrm>
        </p:spPr>
        <p:txBody>
          <a:bodyPr rtlCol="0"/>
          <a:lstStyle/>
          <a:p>
            <a:pPr marL="0" indent="0" defTabSz="457207" fontAlgn="auto">
              <a:spcAft>
                <a:spcPts val="0"/>
              </a:spcAft>
              <a:buClr>
                <a:srgbClr val="1E5155">
                  <a:lumMod val="40000"/>
                  <a:lumOff val="60000"/>
                </a:srgbClr>
              </a:buClr>
              <a:buFont typeface="Wingdings 3" charset="2"/>
              <a:buNone/>
              <a:defRPr/>
            </a:pPr>
            <a:r>
              <a:rPr lang="en-GB" sz="1500" b="1" dirty="0">
                <a:solidFill>
                  <a:prstClr val="white"/>
                </a:solidFill>
              </a:rPr>
              <a:t>Schools should:</a:t>
            </a:r>
          </a:p>
          <a:p>
            <a:pPr marL="342906" indent="-342906" defTabSz="457207" fontAlgn="auto">
              <a:spcAft>
                <a:spcPts val="0"/>
              </a:spcAft>
              <a:buClr>
                <a:srgbClr val="1E5155">
                  <a:lumMod val="40000"/>
                  <a:lumOff val="60000"/>
                </a:srgbClr>
              </a:buClr>
              <a:buFont typeface="Wingdings 3" charset="2"/>
              <a:buChar char=""/>
              <a:defRPr/>
            </a:pPr>
            <a:r>
              <a:rPr lang="en-GB" sz="1500" dirty="0">
                <a:solidFill>
                  <a:prstClr val="white"/>
                </a:solidFill>
              </a:rPr>
              <a:t>ensure that pupils master important number skills, such as division, work with metric measures, percentages, ratio and proportion, in mathematics lessons;</a:t>
            </a:r>
          </a:p>
          <a:p>
            <a:pPr marL="342906" indent="-342906" defTabSz="457207" fontAlgn="auto">
              <a:spcAft>
                <a:spcPts val="0"/>
              </a:spcAft>
              <a:buClr>
                <a:srgbClr val="1E5155">
                  <a:lumMod val="40000"/>
                  <a:lumOff val="60000"/>
                </a:srgbClr>
              </a:buClr>
              <a:buFont typeface="Wingdings 3" charset="2"/>
              <a:buChar char=""/>
              <a:defRPr/>
            </a:pPr>
            <a:r>
              <a:rPr lang="en-GB" sz="1500" dirty="0">
                <a:solidFill>
                  <a:prstClr val="white"/>
                </a:solidFill>
              </a:rPr>
              <a:t>develop pupils’ numerical reasoning skills in mathematics lessons and in other subjects;</a:t>
            </a:r>
          </a:p>
          <a:p>
            <a:pPr marL="342906" indent="-342906" defTabSz="457207" fontAlgn="auto">
              <a:spcAft>
                <a:spcPts val="0"/>
              </a:spcAft>
              <a:buClr>
                <a:srgbClr val="1E5155">
                  <a:lumMod val="40000"/>
                  <a:lumOff val="60000"/>
                </a:srgbClr>
              </a:buClr>
              <a:buFont typeface="Wingdings 3" charset="2"/>
              <a:buChar char=""/>
              <a:defRPr/>
            </a:pPr>
            <a:r>
              <a:rPr lang="en-GB" sz="1500" dirty="0">
                <a:solidFill>
                  <a:prstClr val="white"/>
                </a:solidFill>
              </a:rPr>
              <a:t>extend the opportunities for pupils of all abilities to use their numeracy skills in subjects across the curriculum;</a:t>
            </a:r>
          </a:p>
          <a:p>
            <a:pPr marL="342906" indent="-342906" defTabSz="457207" fontAlgn="auto">
              <a:spcAft>
                <a:spcPts val="0"/>
              </a:spcAft>
              <a:buClr>
                <a:schemeClr val="bg2">
                  <a:lumMod val="40000"/>
                  <a:lumOff val="60000"/>
                </a:schemeClr>
              </a:buClr>
              <a:buFont typeface="Wingdings 3" charset="2"/>
              <a:buChar char=""/>
              <a:defRPr/>
            </a:pPr>
            <a:endParaRPr lang="en-GB" dirty="0"/>
          </a:p>
        </p:txBody>
      </p:sp>
      <p:sp>
        <p:nvSpPr>
          <p:cNvPr id="2" name="Content Placeholder 1"/>
          <p:cNvSpPr>
            <a:spLocks noGrp="1"/>
          </p:cNvSpPr>
          <p:nvPr>
            <p:ph sz="half" idx="2"/>
          </p:nvPr>
        </p:nvSpPr>
        <p:spPr/>
        <p:txBody>
          <a:bodyPr/>
          <a:lstStyle/>
          <a:p>
            <a:endParaRPr lang="en-GB"/>
          </a:p>
        </p:txBody>
      </p:sp>
    </p:spTree>
    <p:custDataLst>
      <p:tags r:id="rId1"/>
    </p:custData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A9A0B9C7-80AA-49EA-93B7-42F1BB1977A1}"/>
              </a:ext>
            </a:extLst>
          </p:cNvPr>
          <p:cNvSpPr>
            <a:spLocks noGrp="1"/>
          </p:cNvSpPr>
          <p:nvPr>
            <p:ph type="title"/>
          </p:nvPr>
        </p:nvSpPr>
        <p:spPr/>
        <p:txBody>
          <a:bodyPr/>
          <a:lstStyle/>
          <a:p>
            <a:pPr algn="ctr"/>
            <a:r>
              <a:rPr lang="en-GB" altLang="en-US"/>
              <a:t>Argymhellion</a:t>
            </a:r>
            <a:br>
              <a:rPr lang="en-GB" altLang="en-US"/>
            </a:br>
            <a:r>
              <a:rPr lang="en-GB" altLang="en-US" i="1"/>
              <a:t>Recommendations</a:t>
            </a:r>
          </a:p>
        </p:txBody>
      </p:sp>
      <p:sp>
        <p:nvSpPr>
          <p:cNvPr id="6" name="Content Placeholder 5">
            <a:extLst>
              <a:ext uri="{FF2B5EF4-FFF2-40B4-BE49-F238E27FC236}">
                <a16:creationId xmlns:a16="http://schemas.microsoft.com/office/drawing/2014/main" id="{E1AA17E2-D31B-421F-99A2-548BC551A72B}"/>
              </a:ext>
            </a:extLst>
          </p:cNvPr>
          <p:cNvSpPr>
            <a:spLocks noGrp="1"/>
          </p:cNvSpPr>
          <p:nvPr>
            <p:ph sz="quarter" idx="4"/>
          </p:nvPr>
        </p:nvSpPr>
        <p:spPr>
          <a:xfrm>
            <a:off x="323529" y="1955626"/>
            <a:ext cx="8363272" cy="4857750"/>
          </a:xfrm>
          <a:ln>
            <a:solidFill>
              <a:schemeClr val="accent3"/>
            </a:solidFill>
          </a:ln>
        </p:spPr>
        <p:txBody>
          <a:bodyPr rtlCol="0">
            <a:normAutofit/>
          </a:bodyPr>
          <a:lstStyle/>
          <a:p>
            <a:pPr marL="342906" indent="-342906" defTabSz="457207" fontAlgn="auto">
              <a:spcAft>
                <a:spcPts val="0"/>
              </a:spcAft>
              <a:buClr>
                <a:schemeClr val="bg2">
                  <a:lumMod val="40000"/>
                  <a:lumOff val="60000"/>
                </a:schemeClr>
              </a:buClr>
              <a:buFont typeface="Wingdings 3" charset="2"/>
              <a:buChar char=""/>
              <a:defRPr/>
            </a:pPr>
            <a:r>
              <a:rPr lang="en-GB" sz="2000" dirty="0"/>
              <a:t>support staff to widen their knowledge and understanding of strategies to use numeracy across the curriculum;</a:t>
            </a:r>
          </a:p>
          <a:p>
            <a:pPr marL="342906" indent="-342906" defTabSz="457207" fontAlgn="auto">
              <a:spcAft>
                <a:spcPts val="0"/>
              </a:spcAft>
              <a:buClr>
                <a:schemeClr val="bg2">
                  <a:lumMod val="40000"/>
                  <a:lumOff val="60000"/>
                </a:schemeClr>
              </a:buClr>
              <a:buFont typeface="Wingdings 3" charset="2"/>
              <a:buChar char=""/>
              <a:defRPr/>
            </a:pPr>
            <a:r>
              <a:rPr lang="en-GB" sz="2000" dirty="0"/>
              <a:t>improve the assessment and tracking of pupils’ numeracy skills;</a:t>
            </a:r>
          </a:p>
          <a:p>
            <a:pPr marL="342906" indent="-342906" defTabSz="457207" fontAlgn="auto">
              <a:spcAft>
                <a:spcPts val="0"/>
              </a:spcAft>
              <a:buClr>
                <a:schemeClr val="bg2">
                  <a:lumMod val="40000"/>
                  <a:lumOff val="60000"/>
                </a:schemeClr>
              </a:buClr>
              <a:buFont typeface="Wingdings 3" charset="2"/>
              <a:buChar char=""/>
              <a:defRPr/>
            </a:pPr>
            <a:r>
              <a:rPr lang="en-GB" sz="2000" dirty="0"/>
              <a:t>strengthen procedures for evaluating numeracy provision; and</a:t>
            </a:r>
          </a:p>
          <a:p>
            <a:pPr marL="342906" indent="-342906" defTabSz="457207" fontAlgn="auto">
              <a:spcAft>
                <a:spcPts val="0"/>
              </a:spcAft>
              <a:buClr>
                <a:schemeClr val="bg2">
                  <a:lumMod val="40000"/>
                  <a:lumOff val="60000"/>
                </a:schemeClr>
              </a:buClr>
              <a:buFont typeface="Wingdings 3" charset="2"/>
              <a:buChar char=""/>
              <a:defRPr/>
            </a:pPr>
            <a:r>
              <a:rPr lang="en-GB" sz="2000" dirty="0"/>
              <a:t>work more closely with cluster schools to develop greater consistency in teaching and assessing pupils’ numeracy skills.</a:t>
            </a:r>
          </a:p>
          <a:p>
            <a:pPr marL="342906" indent="-342906" defTabSz="457207" fontAlgn="auto">
              <a:spcAft>
                <a:spcPts val="0"/>
              </a:spcAft>
              <a:buClr>
                <a:schemeClr val="bg2">
                  <a:lumMod val="40000"/>
                  <a:lumOff val="60000"/>
                </a:schemeClr>
              </a:buClr>
              <a:buFont typeface="Wingdings 3" charset="2"/>
              <a:buChar char=""/>
              <a:defRPr/>
            </a:pPr>
            <a:endParaRPr lang="en-GB" sz="2000" dirty="0"/>
          </a:p>
          <a:p>
            <a:pPr marL="342906" indent="-342906" defTabSz="457207" fontAlgn="auto">
              <a:spcAft>
                <a:spcPts val="0"/>
              </a:spcAft>
              <a:buClr>
                <a:schemeClr val="bg2">
                  <a:lumMod val="40000"/>
                  <a:lumOff val="60000"/>
                </a:schemeClr>
              </a:buClr>
              <a:buFont typeface="Wingdings 3" charset="2"/>
              <a:buChar char=""/>
              <a:defRPr/>
            </a:pPr>
            <a:endParaRPr lang="en-GB" sz="2000" dirty="0"/>
          </a:p>
        </p:txBody>
      </p:sp>
      <p:sp>
        <p:nvSpPr>
          <p:cNvPr id="2" name="Content Placeholder 1"/>
          <p:cNvSpPr>
            <a:spLocks noGrp="1"/>
          </p:cNvSpPr>
          <p:nvPr>
            <p:ph sz="half" idx="2"/>
          </p:nvPr>
        </p:nvSpPr>
        <p:spPr/>
        <p:txBody>
          <a:bodyPr/>
          <a:lstStyle/>
          <a:p>
            <a:endParaRPr lang="en-GB"/>
          </a:p>
        </p:txBody>
      </p:sp>
    </p:spTree>
    <p:custDataLst>
      <p:tags r:id="rId1"/>
    </p:custData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3">
            <a:extLst>
              <a:ext uri="{FF2B5EF4-FFF2-40B4-BE49-F238E27FC236}">
                <a16:creationId xmlns:a16="http://schemas.microsoft.com/office/drawing/2014/main" id="{911D00CF-8ED9-4D1D-BD3F-DC2EBC168DAB}"/>
              </a:ext>
            </a:extLst>
          </p:cNvPr>
          <p:cNvSpPr>
            <a:spLocks noGrp="1" noChangeArrowheads="1"/>
          </p:cNvSpPr>
          <p:nvPr>
            <p:ph sz="half" idx="4294967295"/>
          </p:nvPr>
        </p:nvSpPr>
        <p:spPr>
          <a:xfrm>
            <a:off x="0" y="1481138"/>
            <a:ext cx="4038600" cy="4525962"/>
          </a:xfrm>
        </p:spPr>
        <p:txBody>
          <a:bodyPr/>
          <a:lstStyle/>
          <a:p>
            <a:pPr marL="365125" lvl="2" indent="-255588">
              <a:spcBef>
                <a:spcPts val="400"/>
              </a:spcBef>
              <a:buClr>
                <a:schemeClr val="accent1"/>
              </a:buClr>
              <a:buSzPct val="68000"/>
              <a:buFont typeface="Wingdings 3" panose="05040102010807070707" pitchFamily="18" charset="2"/>
              <a:buChar char=""/>
            </a:pPr>
            <a:endParaRPr lang="en-US" altLang="en-US" dirty="0"/>
          </a:p>
          <a:p>
            <a:endParaRPr lang="en-US" altLang="en-US" sz="2800" dirty="0"/>
          </a:p>
          <a:p>
            <a:endParaRPr lang="en-US" altLang="en-US" sz="2800" dirty="0"/>
          </a:p>
          <a:p>
            <a:endParaRPr lang="en-US" altLang="en-US" sz="2800" dirty="0"/>
          </a:p>
          <a:p>
            <a:endParaRPr lang="en-US" altLang="en-US" sz="2800" dirty="0"/>
          </a:p>
        </p:txBody>
      </p:sp>
      <p:sp>
        <p:nvSpPr>
          <p:cNvPr id="37891" name="Content Placeholder 6">
            <a:extLst>
              <a:ext uri="{FF2B5EF4-FFF2-40B4-BE49-F238E27FC236}">
                <a16:creationId xmlns:a16="http://schemas.microsoft.com/office/drawing/2014/main" id="{136FF28F-F2C1-43D6-8E86-676B5C284EED}"/>
              </a:ext>
            </a:extLst>
          </p:cNvPr>
          <p:cNvSpPr>
            <a:spLocks noGrp="1"/>
          </p:cNvSpPr>
          <p:nvPr>
            <p:ph sz="half" idx="4294967295"/>
          </p:nvPr>
        </p:nvSpPr>
        <p:spPr>
          <a:xfrm>
            <a:off x="1115617" y="1481138"/>
            <a:ext cx="8028384" cy="4525962"/>
          </a:xfrm>
        </p:spPr>
        <p:txBody>
          <a:bodyPr rtlCol="0">
            <a:normAutofit/>
          </a:bodyPr>
          <a:lstStyle/>
          <a:p>
            <a:pPr defTabSz="457207" fontAlgn="auto">
              <a:lnSpc>
                <a:spcPct val="90000"/>
              </a:lnSpc>
              <a:spcAft>
                <a:spcPts val="0"/>
              </a:spcAft>
              <a:buClr>
                <a:schemeClr val="bg2">
                  <a:lumMod val="40000"/>
                  <a:lumOff val="60000"/>
                </a:schemeClr>
              </a:buClr>
              <a:buFont typeface="Wingdings 3" charset="2"/>
              <a:buChar char=""/>
              <a:defRPr/>
            </a:pPr>
            <a:r>
              <a:rPr lang="en-GB" altLang="en-US" sz="2800" i="1" dirty="0"/>
              <a:t>P</a:t>
            </a:r>
            <a:r>
              <a:rPr lang="en-GB" altLang="en-US" sz="2800" i="1" dirty="0" smtClean="0"/>
              <a:t>lan </a:t>
            </a:r>
            <a:r>
              <a:rPr lang="en-GB" altLang="en-US" sz="2800" i="1" dirty="0"/>
              <a:t>two cross-curricular numeracy -based </a:t>
            </a:r>
            <a:r>
              <a:rPr lang="en-GB" altLang="en-US" sz="2800" i="1" dirty="0" smtClean="0"/>
              <a:t>activities </a:t>
            </a:r>
            <a:r>
              <a:rPr lang="en-GB" altLang="en-US" sz="2800" i="1" dirty="0"/>
              <a:t>for the four strands of:</a:t>
            </a:r>
            <a:endParaRPr lang="en-US" dirty="0"/>
          </a:p>
          <a:p>
            <a:pPr marL="342906" indent="-342906" defTabSz="457207" fontAlgn="auto">
              <a:lnSpc>
                <a:spcPct val="90000"/>
              </a:lnSpc>
              <a:spcAft>
                <a:spcPts val="0"/>
              </a:spcAft>
              <a:buClr>
                <a:schemeClr val="bg2">
                  <a:lumMod val="40000"/>
                  <a:lumOff val="60000"/>
                </a:schemeClr>
              </a:buClr>
              <a:buFont typeface="Wingdings 3" charset="2"/>
              <a:buChar char=""/>
              <a:defRPr/>
            </a:pPr>
            <a:r>
              <a:rPr lang="en-GB" altLang="en-US" sz="2800" i="1" dirty="0"/>
              <a:t>Critical pedagogy</a:t>
            </a:r>
          </a:p>
          <a:p>
            <a:pPr marL="342906" indent="-342906" defTabSz="457207" fontAlgn="auto">
              <a:lnSpc>
                <a:spcPct val="90000"/>
              </a:lnSpc>
              <a:spcAft>
                <a:spcPts val="0"/>
              </a:spcAft>
              <a:buClr>
                <a:schemeClr val="bg2">
                  <a:lumMod val="40000"/>
                  <a:lumOff val="60000"/>
                </a:schemeClr>
              </a:buClr>
              <a:buFont typeface="Wingdings 3" charset="2"/>
              <a:buChar char=""/>
              <a:defRPr/>
            </a:pPr>
            <a:r>
              <a:rPr lang="en-GB" altLang="en-US" sz="2800" i="1" dirty="0"/>
              <a:t>Numeracy Framework</a:t>
            </a:r>
          </a:p>
          <a:p>
            <a:pPr marL="342906" indent="-342906" defTabSz="457207" fontAlgn="auto">
              <a:lnSpc>
                <a:spcPct val="90000"/>
              </a:lnSpc>
              <a:spcAft>
                <a:spcPts val="0"/>
              </a:spcAft>
              <a:buClr>
                <a:schemeClr val="bg2">
                  <a:lumMod val="40000"/>
                  <a:lumOff val="60000"/>
                </a:schemeClr>
              </a:buClr>
              <a:buFont typeface="Wingdings 3" charset="2"/>
              <a:buChar char=""/>
              <a:defRPr/>
            </a:pPr>
            <a:endParaRPr lang="en-GB" altLang="en-US" sz="2800" i="1" dirty="0"/>
          </a:p>
          <a:p>
            <a:pPr marL="342906" indent="-342906" defTabSz="457207" fontAlgn="auto">
              <a:lnSpc>
                <a:spcPct val="90000"/>
              </a:lnSpc>
              <a:spcAft>
                <a:spcPts val="0"/>
              </a:spcAft>
              <a:buClr>
                <a:schemeClr val="bg2">
                  <a:lumMod val="40000"/>
                  <a:lumOff val="60000"/>
                </a:schemeClr>
              </a:buClr>
              <a:buFont typeface="Wingdings 3" panose="05040102010807070707" pitchFamily="18" charset="2"/>
              <a:buNone/>
              <a:defRPr/>
            </a:pPr>
            <a:endParaRPr lang="en-GB" altLang="en-US" sz="2800" i="1" dirty="0"/>
          </a:p>
          <a:p>
            <a:pPr marL="342906" indent="-342906" defTabSz="457207" fontAlgn="auto">
              <a:lnSpc>
                <a:spcPct val="90000"/>
              </a:lnSpc>
              <a:spcAft>
                <a:spcPts val="0"/>
              </a:spcAft>
              <a:buClr>
                <a:schemeClr val="bg2">
                  <a:lumMod val="40000"/>
                  <a:lumOff val="60000"/>
                </a:schemeClr>
              </a:buClr>
              <a:buFont typeface="Wingdings 3" charset="2"/>
              <a:buChar char=""/>
              <a:defRPr/>
            </a:pPr>
            <a:r>
              <a:rPr lang="en-GB" altLang="en-US" sz="2800" i="1" dirty="0"/>
              <a:t>Feedback</a:t>
            </a:r>
          </a:p>
        </p:txBody>
      </p:sp>
      <p:sp>
        <p:nvSpPr>
          <p:cNvPr id="47106" name="Rectangle 2">
            <a:extLst>
              <a:ext uri="{FF2B5EF4-FFF2-40B4-BE49-F238E27FC236}">
                <a16:creationId xmlns:a16="http://schemas.microsoft.com/office/drawing/2014/main" id="{BE3EA838-B09B-447C-98B1-5128A9742B2C}"/>
              </a:ext>
            </a:extLst>
          </p:cNvPr>
          <p:cNvSpPr>
            <a:spLocks noGrp="1" noChangeArrowheads="1"/>
          </p:cNvSpPr>
          <p:nvPr>
            <p:ph type="title" idx="4294967295"/>
          </p:nvPr>
        </p:nvSpPr>
        <p:spPr>
          <a:xfrm>
            <a:off x="301925" y="110736"/>
            <a:ext cx="8229600" cy="1143000"/>
          </a:xfrm>
        </p:spPr>
        <p:txBody>
          <a:bodyPr rtlCol="0">
            <a:normAutofit fontScale="90000"/>
          </a:bodyPr>
          <a:lstStyle/>
          <a:p>
            <a:pPr defTabSz="457207" fontAlgn="auto">
              <a:spcAft>
                <a:spcPts val="0"/>
              </a:spcAft>
              <a:defRPr/>
            </a:pPr>
            <a:r>
              <a:rPr lang="en-GB" dirty="0"/>
              <a:t/>
            </a:r>
            <a:br>
              <a:rPr lang="en-GB" dirty="0"/>
            </a:br>
            <a:r>
              <a:rPr lang="en-GB" dirty="0"/>
              <a:t>                    Task</a:t>
            </a:r>
            <a:r>
              <a:rPr lang="en-GB" dirty="0">
                <a:ea typeface="ＭＳ Ｐゴシック" charset="-128"/>
              </a:rPr>
              <a:t/>
            </a:r>
            <a:br>
              <a:rPr lang="en-GB" dirty="0">
                <a:ea typeface="ＭＳ Ｐゴシック" charset="-128"/>
              </a:rPr>
            </a:br>
            <a:endParaRPr lang="en-GB" i="1" dirty="0"/>
          </a:p>
        </p:txBody>
      </p:sp>
    </p:spTree>
    <p:custDataLst>
      <p:tags r:id="rId1"/>
    </p:custData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E5EB6571-314D-4305-9F75-8D3A01B15003}"/>
              </a:ext>
            </a:extLst>
          </p:cNvPr>
          <p:cNvSpPr>
            <a:spLocks noGrp="1" noChangeArrowheads="1"/>
          </p:cNvSpPr>
          <p:nvPr>
            <p:ph type="title"/>
          </p:nvPr>
        </p:nvSpPr>
        <p:spPr/>
        <p:txBody>
          <a:bodyPr/>
          <a:lstStyle/>
          <a:p>
            <a:r>
              <a:rPr lang="en-GB" altLang="en-US">
                <a:ea typeface="ＭＳ Ｐゴシック" panose="020B0600070205080204" pitchFamily="34" charset="-128"/>
              </a:rPr>
              <a:t>Llyfryddiaeth / Bibliography</a:t>
            </a:r>
          </a:p>
        </p:txBody>
      </p:sp>
      <p:sp>
        <p:nvSpPr>
          <p:cNvPr id="38914" name="Rectangle 3">
            <a:extLst>
              <a:ext uri="{FF2B5EF4-FFF2-40B4-BE49-F238E27FC236}">
                <a16:creationId xmlns:a16="http://schemas.microsoft.com/office/drawing/2014/main" id="{80E069F0-5971-4AB9-BC50-788702D878B1}"/>
              </a:ext>
            </a:extLst>
          </p:cNvPr>
          <p:cNvSpPr>
            <a:spLocks noGrp="1" noChangeArrowheads="1"/>
          </p:cNvSpPr>
          <p:nvPr>
            <p:ph idx="1"/>
          </p:nvPr>
        </p:nvSpPr>
        <p:spPr>
          <a:xfrm>
            <a:off x="395288" y="1852613"/>
            <a:ext cx="8229600" cy="4629150"/>
          </a:xfrm>
        </p:spPr>
        <p:txBody>
          <a:bodyPr rtlCol="0">
            <a:normAutofit lnSpcReduction="10000"/>
          </a:bodyPr>
          <a:lstStyle/>
          <a:p>
            <a:pPr marL="342906" indent="-342906" defTabSz="457207" fontAlgn="auto">
              <a:lnSpc>
                <a:spcPct val="80000"/>
              </a:lnSpc>
              <a:spcAft>
                <a:spcPts val="0"/>
              </a:spcAft>
              <a:buClr>
                <a:schemeClr val="bg2">
                  <a:lumMod val="40000"/>
                  <a:lumOff val="60000"/>
                </a:schemeClr>
              </a:buClr>
              <a:buFont typeface="Wingdings 3" charset="2"/>
              <a:buChar char=""/>
              <a:defRPr/>
            </a:pPr>
            <a:r>
              <a:rPr lang="en-GB" altLang="en-US" sz="1800" dirty="0" smtClean="0">
                <a:solidFill>
                  <a:schemeClr val="bg2">
                    <a:lumMod val="20000"/>
                    <a:lumOff val="80000"/>
                  </a:schemeClr>
                </a:solidFill>
                <a:hlinkClick r:id="rId3"/>
              </a:rPr>
              <a:t>Bulman, 2018 England faces ‘crisis’ in adult financial literacy as one in three cannot work out change from shopping trip. The Independent. 15.03.2018 https://www.independent.co.uk/news/uk/home-news/england-financial-literacy-shopping-trip-change-numeracy-mental-arithmetic-a8255951.html</a:t>
            </a:r>
          </a:p>
          <a:p>
            <a:pPr marL="342906" indent="-342906" defTabSz="457207" fontAlgn="auto">
              <a:lnSpc>
                <a:spcPct val="80000"/>
              </a:lnSpc>
              <a:spcAft>
                <a:spcPts val="0"/>
              </a:spcAft>
              <a:buClr>
                <a:schemeClr val="bg2">
                  <a:lumMod val="40000"/>
                  <a:lumOff val="60000"/>
                </a:schemeClr>
              </a:buClr>
              <a:buFont typeface="Wingdings 3" charset="2"/>
              <a:buChar char=""/>
              <a:defRPr/>
            </a:pPr>
            <a:endParaRPr lang="en-GB" altLang="en-US" sz="1800" dirty="0" smtClean="0">
              <a:solidFill>
                <a:schemeClr val="bg2">
                  <a:lumMod val="20000"/>
                  <a:lumOff val="80000"/>
                </a:schemeClr>
              </a:solidFill>
              <a:hlinkClick r:id="rId3"/>
            </a:endParaRPr>
          </a:p>
          <a:p>
            <a:pPr marL="342906" indent="-342906" defTabSz="457207" fontAlgn="auto">
              <a:lnSpc>
                <a:spcPct val="80000"/>
              </a:lnSpc>
              <a:spcAft>
                <a:spcPts val="0"/>
              </a:spcAft>
              <a:buClr>
                <a:schemeClr val="bg2">
                  <a:lumMod val="40000"/>
                  <a:lumOff val="60000"/>
                </a:schemeClr>
              </a:buClr>
              <a:buFont typeface="Wingdings 3" charset="2"/>
              <a:buChar char=""/>
              <a:defRPr/>
            </a:pPr>
            <a:r>
              <a:rPr lang="en-GB" altLang="en-US" sz="1800" dirty="0" smtClean="0">
                <a:solidFill>
                  <a:schemeClr val="bg2">
                    <a:lumMod val="20000"/>
                    <a:lumOff val="80000"/>
                  </a:schemeClr>
                </a:solidFill>
              </a:rPr>
              <a:t>Learning Wales (2013). Available at </a:t>
            </a:r>
            <a:r>
              <a:rPr lang="en-GB" altLang="en-US" sz="1800" dirty="0" smtClean="0">
                <a:solidFill>
                  <a:schemeClr val="bg2">
                    <a:lumMod val="20000"/>
                    <a:lumOff val="80000"/>
                  </a:schemeClr>
                </a:solidFill>
                <a:hlinkClick r:id="rId4"/>
              </a:rPr>
              <a:t>Welsh Government | National Literacy and Numeracy Framework and Tests</a:t>
            </a:r>
            <a:r>
              <a:rPr lang="en-GB" altLang="en-US" sz="1800" dirty="0" smtClean="0">
                <a:solidFill>
                  <a:schemeClr val="bg2">
                    <a:lumMod val="20000"/>
                    <a:lumOff val="80000"/>
                  </a:schemeClr>
                </a:solidFill>
              </a:rPr>
              <a:t>[Accessed 16.10.15] </a:t>
            </a:r>
          </a:p>
          <a:p>
            <a:pPr marL="342906" indent="-342906" defTabSz="457207" fontAlgn="auto">
              <a:lnSpc>
                <a:spcPct val="80000"/>
              </a:lnSpc>
              <a:spcAft>
                <a:spcPts val="0"/>
              </a:spcAft>
              <a:buClr>
                <a:schemeClr val="bg2">
                  <a:lumMod val="40000"/>
                  <a:lumOff val="60000"/>
                </a:schemeClr>
              </a:buClr>
              <a:buFont typeface="Wingdings 3" charset="2"/>
              <a:buChar char=""/>
              <a:defRPr/>
            </a:pPr>
            <a:r>
              <a:rPr lang="en-GB" altLang="en-US" sz="1800" dirty="0" smtClean="0">
                <a:solidFill>
                  <a:schemeClr val="bg2">
                    <a:lumMod val="20000"/>
                    <a:lumOff val="80000"/>
                  </a:schemeClr>
                </a:solidFill>
              </a:rPr>
              <a:t>National Literacy and Numeracy Framework and Tests. Available at </a:t>
            </a:r>
            <a:r>
              <a:rPr lang="en-GB" altLang="en-US" sz="1800" dirty="0" smtClean="0">
                <a:solidFill>
                  <a:schemeClr val="bg2">
                    <a:lumMod val="20000"/>
                    <a:lumOff val="80000"/>
                  </a:schemeClr>
                </a:solidFill>
                <a:hlinkClick r:id="rId5"/>
              </a:rPr>
              <a:t>http://wales.gov.uk/consultations/education/nlnf/?lang=en</a:t>
            </a:r>
            <a:r>
              <a:rPr lang="en-GB" altLang="en-US" sz="1800" dirty="0" smtClean="0">
                <a:solidFill>
                  <a:schemeClr val="bg2">
                    <a:lumMod val="20000"/>
                    <a:lumOff val="80000"/>
                  </a:schemeClr>
                </a:solidFill>
              </a:rPr>
              <a:t> [Accessed 06.08.14] and/a</a:t>
            </a:r>
          </a:p>
          <a:p>
            <a:pPr marL="342906" indent="-342906" defTabSz="457207" fontAlgn="auto">
              <a:lnSpc>
                <a:spcPct val="80000"/>
              </a:lnSpc>
              <a:spcAft>
                <a:spcPts val="0"/>
              </a:spcAft>
              <a:buClr>
                <a:schemeClr val="bg2">
                  <a:lumMod val="40000"/>
                  <a:lumOff val="60000"/>
                </a:schemeClr>
              </a:buClr>
              <a:buFont typeface="Wingdings 3" charset="2"/>
              <a:buChar char=""/>
              <a:defRPr/>
            </a:pPr>
            <a:r>
              <a:rPr lang="en-GB" altLang="en-US" sz="1800" dirty="0" err="1" smtClean="0">
                <a:solidFill>
                  <a:schemeClr val="bg2">
                    <a:lumMod val="20000"/>
                    <a:lumOff val="80000"/>
                  </a:schemeClr>
                </a:solidFill>
              </a:rPr>
              <a:t>Fframwaith</a:t>
            </a:r>
            <a:r>
              <a:rPr lang="en-GB" altLang="en-US" sz="1800" dirty="0" smtClean="0">
                <a:solidFill>
                  <a:schemeClr val="bg2">
                    <a:lumMod val="20000"/>
                    <a:lumOff val="80000"/>
                  </a:schemeClr>
                </a:solidFill>
              </a:rPr>
              <a:t> </a:t>
            </a:r>
            <a:r>
              <a:rPr lang="en-GB" altLang="en-US" sz="1800" dirty="0" err="1" smtClean="0">
                <a:solidFill>
                  <a:schemeClr val="bg2">
                    <a:lumMod val="20000"/>
                    <a:lumOff val="80000"/>
                  </a:schemeClr>
                </a:solidFill>
              </a:rPr>
              <a:t>Llythrennedd</a:t>
            </a:r>
            <a:r>
              <a:rPr lang="en-GB" altLang="en-US" sz="1800" dirty="0" smtClean="0">
                <a:solidFill>
                  <a:schemeClr val="bg2">
                    <a:lumMod val="20000"/>
                    <a:lumOff val="80000"/>
                  </a:schemeClr>
                </a:solidFill>
              </a:rPr>
              <a:t> a </a:t>
            </a:r>
            <a:r>
              <a:rPr lang="en-GB" altLang="en-US" sz="1800" dirty="0" err="1" smtClean="0">
                <a:solidFill>
                  <a:schemeClr val="bg2">
                    <a:lumMod val="20000"/>
                    <a:lumOff val="80000"/>
                  </a:schemeClr>
                </a:solidFill>
              </a:rPr>
              <a:t>Rhifedd</a:t>
            </a:r>
            <a:r>
              <a:rPr lang="en-GB" altLang="en-US" sz="1800" dirty="0" smtClean="0">
                <a:solidFill>
                  <a:schemeClr val="bg2">
                    <a:lumMod val="20000"/>
                    <a:lumOff val="80000"/>
                  </a:schemeClr>
                </a:solidFill>
              </a:rPr>
              <a:t> a </a:t>
            </a:r>
            <a:r>
              <a:rPr lang="en-GB" altLang="en-US" sz="1800" dirty="0" err="1" smtClean="0">
                <a:solidFill>
                  <a:schemeClr val="bg2">
                    <a:lumMod val="20000"/>
                    <a:lumOff val="80000"/>
                  </a:schemeClr>
                </a:solidFill>
              </a:rPr>
              <a:t>Phrofion</a:t>
            </a:r>
            <a:r>
              <a:rPr lang="en-GB" altLang="en-US" sz="1800" dirty="0" smtClean="0">
                <a:solidFill>
                  <a:schemeClr val="bg2">
                    <a:lumMod val="20000"/>
                    <a:lumOff val="80000"/>
                  </a:schemeClr>
                </a:solidFill>
              </a:rPr>
              <a:t>. </a:t>
            </a:r>
            <a:r>
              <a:rPr lang="en-GB" altLang="en-US" sz="1800" dirty="0" err="1" smtClean="0">
                <a:solidFill>
                  <a:schemeClr val="bg2">
                    <a:lumMod val="20000"/>
                    <a:lumOff val="80000"/>
                  </a:schemeClr>
                </a:solidFill>
              </a:rPr>
              <a:t>Ar</a:t>
            </a:r>
            <a:r>
              <a:rPr lang="en-GB" altLang="en-US" sz="1800" dirty="0" smtClean="0">
                <a:solidFill>
                  <a:schemeClr val="bg2">
                    <a:lumMod val="20000"/>
                    <a:lumOff val="80000"/>
                  </a:schemeClr>
                </a:solidFill>
              </a:rPr>
              <a:t> </a:t>
            </a:r>
            <a:r>
              <a:rPr lang="en-GB" altLang="en-US" sz="1800" dirty="0" err="1" smtClean="0">
                <a:solidFill>
                  <a:schemeClr val="bg2">
                    <a:lumMod val="20000"/>
                    <a:lumOff val="80000"/>
                  </a:schemeClr>
                </a:solidFill>
              </a:rPr>
              <a:t>gael</a:t>
            </a:r>
            <a:r>
              <a:rPr lang="en-GB" altLang="en-US" sz="1800" dirty="0" smtClean="0">
                <a:solidFill>
                  <a:schemeClr val="bg2">
                    <a:lumMod val="20000"/>
                    <a:lumOff val="80000"/>
                  </a:schemeClr>
                </a:solidFill>
              </a:rPr>
              <a:t> </a:t>
            </a:r>
            <a:r>
              <a:rPr lang="en-GB" altLang="en-US" sz="1800" dirty="0" smtClean="0">
                <a:solidFill>
                  <a:schemeClr val="bg2">
                    <a:lumMod val="20000"/>
                    <a:lumOff val="80000"/>
                  </a:schemeClr>
                </a:solidFill>
                <a:hlinkClick r:id="rId3"/>
              </a:rPr>
              <a:t>http://wales.gov.uk/consultations/education/nlnf/?skip=1&amp;lang=cy</a:t>
            </a:r>
          </a:p>
          <a:p>
            <a:pPr marL="342906" indent="-342906" defTabSz="457207" fontAlgn="auto">
              <a:spcAft>
                <a:spcPts val="0"/>
              </a:spcAft>
              <a:buClr>
                <a:schemeClr val="bg2">
                  <a:lumMod val="40000"/>
                  <a:lumOff val="60000"/>
                </a:schemeClr>
              </a:buClr>
              <a:buFont typeface="Wingdings 3" charset="2"/>
              <a:buChar char=""/>
              <a:defRPr/>
            </a:pPr>
            <a:r>
              <a:rPr lang="en-GB" altLang="en-US" sz="1800" dirty="0" smtClean="0">
                <a:solidFill>
                  <a:schemeClr val="bg2">
                    <a:lumMod val="20000"/>
                    <a:lumOff val="80000"/>
                  </a:schemeClr>
                </a:solidFill>
              </a:rPr>
              <a:t>The Cockcroft Report (1982), </a:t>
            </a:r>
            <a:r>
              <a:rPr lang="en-GB" altLang="en-US" sz="1800" i="1" dirty="0" smtClean="0">
                <a:solidFill>
                  <a:schemeClr val="bg2">
                    <a:lumMod val="20000"/>
                    <a:lumOff val="80000"/>
                  </a:schemeClr>
                </a:solidFill>
              </a:rPr>
              <a:t>Mathematics Counts. </a:t>
            </a:r>
            <a:r>
              <a:rPr lang="en-GB" altLang="en-US" sz="1800" dirty="0" smtClean="0">
                <a:solidFill>
                  <a:schemeClr val="bg2">
                    <a:lumMod val="20000"/>
                    <a:lumOff val="80000"/>
                  </a:schemeClr>
                </a:solidFill>
              </a:rPr>
              <a:t>London: Her Majesty's Stationery Office.</a:t>
            </a:r>
          </a:p>
          <a:p>
            <a:pPr marL="342906" indent="-342906" defTabSz="457207" fontAlgn="auto">
              <a:spcAft>
                <a:spcPts val="0"/>
              </a:spcAft>
              <a:buClr>
                <a:schemeClr val="bg2">
                  <a:lumMod val="40000"/>
                  <a:lumOff val="60000"/>
                </a:schemeClr>
              </a:buClr>
              <a:buFont typeface="Wingdings 3" charset="2"/>
              <a:buChar char=""/>
              <a:defRPr/>
            </a:pPr>
            <a:r>
              <a:rPr lang="en-GB" altLang="en-US" sz="1800" dirty="0" smtClean="0">
                <a:solidFill>
                  <a:schemeClr val="bg2">
                    <a:lumMod val="20000"/>
                    <a:lumOff val="80000"/>
                  </a:schemeClr>
                </a:solidFill>
              </a:rPr>
              <a:t>Williams, P. (2008)  </a:t>
            </a:r>
            <a:r>
              <a:rPr lang="en-GB" altLang="en-US" sz="1800" i="1" dirty="0" smtClean="0">
                <a:solidFill>
                  <a:schemeClr val="bg2">
                    <a:lumMod val="20000"/>
                    <a:lumOff val="80000"/>
                  </a:schemeClr>
                </a:solidFill>
              </a:rPr>
              <a:t>Independent Review of Mathematics Teaching in Early Years settings and Primary Schools</a:t>
            </a:r>
            <a:r>
              <a:rPr lang="en-GB" altLang="en-US" sz="1800" dirty="0" smtClean="0">
                <a:solidFill>
                  <a:schemeClr val="bg2">
                    <a:lumMod val="20000"/>
                    <a:lumOff val="80000"/>
                  </a:schemeClr>
                </a:solidFill>
              </a:rPr>
              <a:t>.  London: DCSF</a:t>
            </a:r>
          </a:p>
          <a:p>
            <a:pPr marL="342906" indent="-342906" defTabSz="457207" fontAlgn="auto">
              <a:lnSpc>
                <a:spcPct val="80000"/>
              </a:lnSpc>
              <a:spcAft>
                <a:spcPts val="0"/>
              </a:spcAft>
              <a:buClr>
                <a:schemeClr val="bg2">
                  <a:lumMod val="40000"/>
                  <a:lumOff val="60000"/>
                </a:schemeClr>
              </a:buClr>
              <a:buFont typeface="Wingdings 3" charset="2"/>
              <a:buChar char=""/>
              <a:defRPr/>
            </a:pPr>
            <a:endParaRPr lang="en-GB" altLang="en-US" sz="1800" dirty="0" smtClean="0">
              <a:hlinkClick r:id="rId3"/>
            </a:endParaRPr>
          </a:p>
          <a:p>
            <a:pPr marL="342906" indent="-342906" defTabSz="457207" fontAlgn="auto">
              <a:lnSpc>
                <a:spcPct val="80000"/>
              </a:lnSpc>
              <a:spcAft>
                <a:spcPts val="0"/>
              </a:spcAft>
              <a:buClr>
                <a:schemeClr val="bg2">
                  <a:lumMod val="40000"/>
                  <a:lumOff val="60000"/>
                </a:schemeClr>
              </a:buClr>
              <a:buFont typeface="Wingdings 3" charset="2"/>
              <a:buChar char=""/>
              <a:defRPr/>
            </a:pPr>
            <a:endParaRPr lang="en-GB" altLang="en-US" sz="1800" dirty="0" smtClean="0">
              <a:hlinkClick r:id="rId3"/>
            </a:endParaRPr>
          </a:p>
          <a:p>
            <a:pPr marL="342906" indent="-342906" defTabSz="457207" fontAlgn="auto">
              <a:lnSpc>
                <a:spcPct val="80000"/>
              </a:lnSpc>
              <a:spcAft>
                <a:spcPts val="0"/>
              </a:spcAft>
              <a:buClr>
                <a:schemeClr val="bg2">
                  <a:lumMod val="40000"/>
                  <a:lumOff val="60000"/>
                </a:schemeClr>
              </a:buClr>
              <a:buFont typeface="Wingdings 3" charset="2"/>
              <a:buChar char=""/>
              <a:defRPr/>
            </a:pPr>
            <a:endParaRPr lang="en-GB" altLang="en-US" sz="1800" dirty="0" smtClean="0">
              <a:hlinkClick r:id="rId3"/>
            </a:endParaRPr>
          </a:p>
          <a:p>
            <a:pPr marL="342906" indent="-342906" defTabSz="457207" fontAlgn="auto">
              <a:lnSpc>
                <a:spcPct val="80000"/>
              </a:lnSpc>
              <a:spcAft>
                <a:spcPts val="0"/>
              </a:spcAft>
              <a:buClr>
                <a:schemeClr val="bg2">
                  <a:lumMod val="40000"/>
                  <a:lumOff val="60000"/>
                </a:schemeClr>
              </a:buClr>
              <a:buFont typeface="Wingdings 3" charset="2"/>
              <a:buChar char=""/>
              <a:defRPr/>
            </a:pPr>
            <a:endParaRPr lang="en-GB" altLang="en-US" sz="1800" dirty="0" smtClean="0">
              <a:hlinkClick r:id="rId3"/>
            </a:endParaRPr>
          </a:p>
          <a:p>
            <a:pPr marL="342906" indent="-342906" defTabSz="457207" fontAlgn="auto">
              <a:lnSpc>
                <a:spcPct val="80000"/>
              </a:lnSpc>
              <a:spcAft>
                <a:spcPts val="0"/>
              </a:spcAft>
              <a:buClr>
                <a:schemeClr val="bg2">
                  <a:lumMod val="40000"/>
                  <a:lumOff val="60000"/>
                </a:schemeClr>
              </a:buClr>
              <a:buFont typeface="Wingdings 3" charset="2"/>
              <a:buChar char=""/>
              <a:defRPr/>
            </a:pPr>
            <a:endParaRPr lang="en-GB" altLang="en-US" sz="1800" dirty="0" smtClean="0">
              <a:hlinkClick r:id="rId3"/>
            </a:endParaRPr>
          </a:p>
          <a:p>
            <a:pPr marL="342906" indent="-342906" defTabSz="457207" fontAlgn="auto">
              <a:lnSpc>
                <a:spcPct val="80000"/>
              </a:lnSpc>
              <a:spcAft>
                <a:spcPts val="0"/>
              </a:spcAft>
              <a:buClr>
                <a:schemeClr val="bg2">
                  <a:lumMod val="40000"/>
                  <a:lumOff val="60000"/>
                </a:schemeClr>
              </a:buClr>
              <a:buFont typeface="Wingdings 3" charset="2"/>
              <a:buChar char=""/>
              <a:defRPr/>
            </a:pPr>
            <a:endParaRPr lang="en-GB" altLang="en-US" sz="1800" dirty="0" smtClean="0">
              <a:hlinkClick r:id="rId3"/>
            </a:endParaRPr>
          </a:p>
          <a:p>
            <a:pPr marL="342906" indent="-342906" defTabSz="457207" fontAlgn="auto">
              <a:lnSpc>
                <a:spcPct val="80000"/>
              </a:lnSpc>
              <a:spcAft>
                <a:spcPts val="0"/>
              </a:spcAft>
              <a:buClr>
                <a:schemeClr val="bg2">
                  <a:lumMod val="40000"/>
                  <a:lumOff val="60000"/>
                </a:schemeClr>
              </a:buClr>
              <a:buFont typeface="Wingdings 3" charset="2"/>
              <a:buChar char=""/>
              <a:defRPr/>
            </a:pPr>
            <a:endParaRPr lang="en-GB" altLang="en-US" sz="1800" dirty="0" smtClean="0">
              <a:hlinkClick r:id="rId3"/>
            </a:endParaRPr>
          </a:p>
          <a:p>
            <a:pPr marL="342906" indent="-342906" defTabSz="457207" fontAlgn="auto">
              <a:lnSpc>
                <a:spcPct val="80000"/>
              </a:lnSpc>
              <a:spcAft>
                <a:spcPts val="0"/>
              </a:spcAft>
              <a:buClr>
                <a:schemeClr val="bg2">
                  <a:lumMod val="40000"/>
                  <a:lumOff val="60000"/>
                </a:schemeClr>
              </a:buClr>
              <a:buFont typeface="Wingdings 3" charset="2"/>
              <a:buChar char=""/>
              <a:defRPr/>
            </a:pPr>
            <a:endParaRPr lang="en-GB" altLang="en-US" sz="1800" dirty="0" smtClean="0">
              <a:hlinkClick r:id="rId3"/>
            </a:endParaRPr>
          </a:p>
          <a:p>
            <a:pPr marL="342906" indent="-342906" defTabSz="457207" fontAlgn="auto">
              <a:lnSpc>
                <a:spcPct val="80000"/>
              </a:lnSpc>
              <a:spcAft>
                <a:spcPts val="0"/>
              </a:spcAft>
              <a:buClr>
                <a:schemeClr val="bg2">
                  <a:lumMod val="40000"/>
                  <a:lumOff val="60000"/>
                </a:schemeClr>
              </a:buClr>
              <a:buFont typeface="Wingdings 3" charset="2"/>
              <a:buChar char=""/>
              <a:defRPr/>
            </a:pPr>
            <a:endParaRPr lang="en-GB" altLang="en-US" sz="1800" dirty="0" smtClean="0">
              <a:hlinkClick r:id="rId3"/>
            </a:endParaRPr>
          </a:p>
          <a:p>
            <a:pPr marL="342906" indent="-342906" defTabSz="457207" fontAlgn="auto">
              <a:lnSpc>
                <a:spcPct val="80000"/>
              </a:lnSpc>
              <a:spcAft>
                <a:spcPts val="0"/>
              </a:spcAft>
              <a:buClr>
                <a:schemeClr val="bg2">
                  <a:lumMod val="40000"/>
                  <a:lumOff val="60000"/>
                </a:schemeClr>
              </a:buClr>
              <a:buFont typeface="Wingdings 3" charset="2"/>
              <a:buChar char=""/>
              <a:defRPr/>
            </a:pPr>
            <a:endParaRPr lang="en-GB" altLang="en-US" sz="1800" dirty="0" smtClean="0">
              <a:hlinkClick r:id="rId3"/>
            </a:endParaRPr>
          </a:p>
          <a:p>
            <a:pPr marL="342906" indent="-342906" defTabSz="457207" fontAlgn="auto">
              <a:lnSpc>
                <a:spcPct val="80000"/>
              </a:lnSpc>
              <a:spcAft>
                <a:spcPts val="0"/>
              </a:spcAft>
              <a:buClr>
                <a:schemeClr val="bg2">
                  <a:lumMod val="40000"/>
                  <a:lumOff val="60000"/>
                </a:schemeClr>
              </a:buClr>
              <a:buFont typeface="Wingdings 3" charset="2"/>
              <a:buChar char=""/>
              <a:defRPr/>
            </a:pPr>
            <a:endParaRPr lang="en-GB" altLang="en-US" sz="1800" dirty="0">
              <a:hlinkClick r:id="rId3"/>
            </a:endParaRP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Ion</Template>
  <TotalTime>17967</TotalTime>
  <Words>627</Words>
  <Application>Microsoft Office PowerPoint</Application>
  <PresentationFormat>On-screen Show (4:3)</PresentationFormat>
  <Paragraphs>78</Paragraphs>
  <Slides>10</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ＭＳ Ｐゴシック</vt:lpstr>
      <vt:lpstr>ＭＳ Ｐゴシック</vt:lpstr>
      <vt:lpstr>Arial</vt:lpstr>
      <vt:lpstr>Calibri</vt:lpstr>
      <vt:lpstr>Century Gothic</vt:lpstr>
      <vt:lpstr>Wingdings 3</vt:lpstr>
      <vt:lpstr>Ion</vt:lpstr>
      <vt:lpstr>SJIE5001/C Session 2 Rhifau’n Cyfri Numbers Count Zahlen Zaehlen</vt:lpstr>
      <vt:lpstr>Directed Study</vt:lpstr>
      <vt:lpstr> Effaith adroddiad Cockroft Impact of the Cockcroft Report  </vt:lpstr>
      <vt:lpstr>Recommendations</vt:lpstr>
      <vt:lpstr> RecommendationsMaths in Primary Schools</vt:lpstr>
      <vt:lpstr>  interim  stages 2 and 3: an interim report  (Estyn, 2014) </vt:lpstr>
      <vt:lpstr> Recommendations</vt:lpstr>
      <vt:lpstr>Argymhellion Recommendations</vt:lpstr>
      <vt:lpstr>                     Task </vt:lpstr>
      <vt:lpstr>Llyfryddiaeth / Bibliography</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ED-418 Session 1 Education as Moral Practice</dc:title>
  <dc:creator>IT</dc:creator>
  <cp:lastModifiedBy>Heike Griffiths</cp:lastModifiedBy>
  <cp:revision>402</cp:revision>
  <dcterms:created xsi:type="dcterms:W3CDTF">2013-01-23T16:02:24Z</dcterms:created>
  <dcterms:modified xsi:type="dcterms:W3CDTF">2020-10-08T14:28:33Z</dcterms:modified>
</cp:coreProperties>
</file>