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00" autoAdjust="0"/>
    <p:restoredTop sz="94660"/>
  </p:normalViewPr>
  <p:slideViewPr>
    <p:cSldViewPr snapToGrid="0">
      <p:cViewPr varScale="1">
        <p:scale>
          <a:sx n="75" d="100"/>
          <a:sy n="75" d="100"/>
        </p:scale>
        <p:origin x="13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9A841E-8C60-49D9-B41B-99D3F9193B00}" type="datetimeFigureOut">
              <a:rPr lang="en-GB" smtClean="0"/>
              <a:t>05/10/17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D872B0-DC56-4465-B76C-67C5049014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26590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9A841E-8C60-49D9-B41B-99D3F9193B00}" type="datetimeFigureOut">
              <a:rPr lang="en-GB" smtClean="0"/>
              <a:t>05/10/17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D872B0-DC56-4465-B76C-67C5049014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716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9A841E-8C60-49D9-B41B-99D3F9193B00}" type="datetimeFigureOut">
              <a:rPr lang="en-GB" smtClean="0"/>
              <a:t>05/10/17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D872B0-DC56-4465-B76C-67C5049014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68332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9A841E-8C60-49D9-B41B-99D3F9193B00}" type="datetimeFigureOut">
              <a:rPr lang="en-GB" smtClean="0"/>
              <a:t>05/10/17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D872B0-DC56-4465-B76C-67C5049014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88610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9A841E-8C60-49D9-B41B-99D3F9193B00}" type="datetimeFigureOut">
              <a:rPr lang="en-GB" smtClean="0"/>
              <a:t>05/10/17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D872B0-DC56-4465-B76C-67C5049014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03895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9A841E-8C60-49D9-B41B-99D3F9193B00}" type="datetimeFigureOut">
              <a:rPr lang="en-GB" smtClean="0"/>
              <a:t>05/10/17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D872B0-DC56-4465-B76C-67C5049014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92687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9A841E-8C60-49D9-B41B-99D3F9193B00}" type="datetimeFigureOut">
              <a:rPr lang="en-GB" smtClean="0"/>
              <a:t>05/10/17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D872B0-DC56-4465-B76C-67C5049014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29586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9A841E-8C60-49D9-B41B-99D3F9193B00}" type="datetimeFigureOut">
              <a:rPr lang="en-GB" smtClean="0"/>
              <a:t>05/10/17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D872B0-DC56-4465-B76C-67C5049014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83619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9A841E-8C60-49D9-B41B-99D3F9193B00}" type="datetimeFigureOut">
              <a:rPr lang="en-GB" smtClean="0"/>
              <a:t>05/10/17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D872B0-DC56-4465-B76C-67C5049014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41474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9A841E-8C60-49D9-B41B-99D3F9193B00}" type="datetimeFigureOut">
              <a:rPr lang="en-GB" smtClean="0"/>
              <a:t>05/10/17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D872B0-DC56-4465-B76C-67C5049014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1807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9A841E-8C60-49D9-B41B-99D3F9193B00}" type="datetimeFigureOut">
              <a:rPr lang="en-GB" smtClean="0"/>
              <a:t>05/10/17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D872B0-DC56-4465-B76C-67C5049014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97094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9A841E-8C60-49D9-B41B-99D3F9193B00}" type="datetimeFigureOut">
              <a:rPr lang="en-GB" smtClean="0"/>
              <a:t>05/10/17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D872B0-DC56-4465-B76C-67C5049014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86036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ircuseruption.co.uk/" TargetMode="External"/><Relationship Id="rId2" Type="http://schemas.openxmlformats.org/officeDocument/2006/relationships/hyperlink" Target="https://www.volunteering-wales.net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witter.com/DynamixCoop" TargetMode="External"/><Relationship Id="rId5" Type="http://schemas.openxmlformats.org/officeDocument/2006/relationships/hyperlink" Target="http://www.tapestri.co.uk/" TargetMode="External"/><Relationship Id="rId4" Type="http://schemas.openxmlformats.org/officeDocument/2006/relationships/hyperlink" Target="https://www.facebook.com/groups/FoBrynydo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5134" y="146049"/>
            <a:ext cx="10515600" cy="760942"/>
          </a:xfrm>
        </p:spPr>
        <p:txBody>
          <a:bodyPr/>
          <a:lstStyle/>
          <a:p>
            <a:r>
              <a:rPr lang="en-GB" dirty="0" smtClean="0"/>
              <a:t>Who should create a PID? You!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7800" y="906991"/>
            <a:ext cx="7831667" cy="5654675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2400" b="1" dirty="0" smtClean="0"/>
              <a:t>All Electronics Students (HND and BSc)</a:t>
            </a:r>
            <a:endParaRPr lang="en-GB" sz="2400" b="1" dirty="0" smtClean="0"/>
          </a:p>
          <a:p>
            <a:pPr marL="0" indent="0">
              <a:buNone/>
            </a:pPr>
            <a:r>
              <a:rPr lang="en-GB" sz="2400" dirty="0" smtClean="0"/>
              <a:t>Create a PID based on your Group Project topic as part of your Project Management Assignment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b="1" dirty="0" smtClean="0"/>
              <a:t>BSc SE/Games</a:t>
            </a:r>
          </a:p>
          <a:p>
            <a:pPr marL="0" indent="0">
              <a:buNone/>
            </a:pPr>
            <a:r>
              <a:rPr lang="en-GB" sz="2400" dirty="0" smtClean="0"/>
              <a:t>Create a PID based on a charity as part of your SEP assignment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b="1" dirty="0" smtClean="0"/>
              <a:t>BSc Applied Computing, CIS, Networks, Web, BIT</a:t>
            </a:r>
          </a:p>
          <a:p>
            <a:pPr marL="0" indent="0">
              <a:buNone/>
            </a:pPr>
            <a:r>
              <a:rPr lang="en-GB" sz="2400" dirty="0" smtClean="0"/>
              <a:t>Create a PID based on a charity as part of your Project Management Assignment</a:t>
            </a:r>
          </a:p>
          <a:p>
            <a:pPr marL="0" indent="0">
              <a:buNone/>
            </a:pPr>
            <a:endParaRPr lang="en-GB" sz="2400" dirty="0" smtClean="0"/>
          </a:p>
          <a:p>
            <a:pPr marL="0" indent="0">
              <a:buNone/>
            </a:pPr>
            <a:r>
              <a:rPr lang="en-GB" sz="2400" b="1" dirty="0" smtClean="0"/>
              <a:t>HND Applied Computing, CIS, Networks, Web, BIT, SE, Games</a:t>
            </a:r>
          </a:p>
          <a:p>
            <a:pPr marL="0" indent="0">
              <a:buNone/>
            </a:pPr>
            <a:r>
              <a:rPr lang="en-GB" sz="2400" dirty="0" smtClean="0"/>
              <a:t>Create a PID based on your project as part of your Requirements Spec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 smtClean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34" name="Picture 10" descr="Image result for i want you kitchene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9468" y="591078"/>
            <a:ext cx="3826932" cy="5053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4745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Organisation for Project Management Students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Charity</a:t>
            </a:r>
          </a:p>
          <a:p>
            <a:pPr lvl="1"/>
            <a:r>
              <a:rPr lang="en-GB" dirty="0" smtClean="0"/>
              <a:t>Volunteering Wales is a good source for local charities </a:t>
            </a:r>
            <a:r>
              <a:rPr lang="en-GB" sz="1100" dirty="0" smtClean="0">
                <a:hlinkClick r:id="rId2"/>
              </a:rPr>
              <a:t>https://www.volunteering-wales.net</a:t>
            </a:r>
            <a:endParaRPr lang="en-GB" sz="1100" dirty="0" smtClean="0"/>
          </a:p>
          <a:p>
            <a:pPr lvl="1"/>
            <a:r>
              <a:rPr lang="en-GB" dirty="0" smtClean="0"/>
              <a:t>Example: </a:t>
            </a:r>
            <a:r>
              <a:rPr lang="en-GB" sz="1100" dirty="0" smtClean="0">
                <a:hlinkClick r:id="rId3"/>
              </a:rPr>
              <a:t>http://www.circuseruption.co.uk</a:t>
            </a:r>
            <a:endParaRPr lang="en-GB" sz="1100" dirty="0" smtClean="0"/>
          </a:p>
          <a:p>
            <a:r>
              <a:rPr lang="en-GB" dirty="0" smtClean="0"/>
              <a:t>Community Group</a:t>
            </a:r>
          </a:p>
          <a:p>
            <a:pPr lvl="1"/>
            <a:r>
              <a:rPr lang="en-GB" dirty="0" smtClean="0"/>
              <a:t>Example: </a:t>
            </a:r>
            <a:r>
              <a:rPr lang="en-GB" sz="1100" dirty="0" smtClean="0">
                <a:hlinkClick r:id="rId4"/>
              </a:rPr>
              <a:t>https://www.facebook.com/groups/FoBrynydon/</a:t>
            </a:r>
            <a:endParaRPr lang="en-GB" sz="1100" dirty="0" smtClean="0"/>
          </a:p>
          <a:p>
            <a:r>
              <a:rPr lang="en-GB" dirty="0" smtClean="0"/>
              <a:t>Social Enterprise</a:t>
            </a:r>
          </a:p>
          <a:p>
            <a:pPr lvl="1"/>
            <a:r>
              <a:rPr lang="en-GB" dirty="0" smtClean="0"/>
              <a:t>Example:  </a:t>
            </a:r>
            <a:r>
              <a:rPr lang="en-GB" sz="1100" dirty="0" smtClean="0">
                <a:hlinkClick r:id="rId5"/>
              </a:rPr>
              <a:t>http://www.tapestri.co.uk</a:t>
            </a:r>
            <a:endParaRPr lang="en-GB" sz="1100" dirty="0" smtClean="0"/>
          </a:p>
          <a:p>
            <a:r>
              <a:rPr lang="en-GB" dirty="0" smtClean="0"/>
              <a:t>Workers Cooperative</a:t>
            </a:r>
          </a:p>
          <a:p>
            <a:pPr lvl="1"/>
            <a:r>
              <a:rPr lang="en-GB" dirty="0" smtClean="0"/>
              <a:t>Example: </a:t>
            </a:r>
            <a:r>
              <a:rPr lang="en-GB" sz="1100" dirty="0" smtClean="0">
                <a:hlinkClick r:id="rId6"/>
              </a:rPr>
              <a:t>https://twitter.com/DynamixCoop</a:t>
            </a:r>
            <a:endParaRPr lang="en-GB" sz="1100" dirty="0" smtClean="0"/>
          </a:p>
          <a:p>
            <a:pPr lvl="1"/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 lvl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7696319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147</Words>
  <Application>Microsoft Office PowerPoint</Application>
  <PresentationFormat>Widescreen</PresentationFormat>
  <Paragraphs>26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Who should create a PID? You!</vt:lpstr>
      <vt:lpstr>Types of Organisation for Project Management Students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Sue Maw</dc:creator>
  <cp:lastModifiedBy>Sue Maw</cp:lastModifiedBy>
  <cp:revision>4</cp:revision>
  <dcterms:created xsi:type="dcterms:W3CDTF">2017-10-05T11:17:19Z</dcterms:created>
  <dcterms:modified xsi:type="dcterms:W3CDTF">2017-10-05T11:45:49Z</dcterms:modified>
</cp:coreProperties>
</file>