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82" r:id="rId2"/>
    <p:sldId id="261" r:id="rId3"/>
    <p:sldId id="262" r:id="rId4"/>
    <p:sldId id="263" r:id="rId5"/>
    <p:sldId id="264" r:id="rId6"/>
    <p:sldId id="265" r:id="rId7"/>
    <p:sldId id="266" r:id="rId8"/>
    <p:sldId id="267" r:id="rId9"/>
    <p:sldId id="268" r:id="rId10"/>
    <p:sldId id="269" r:id="rId11"/>
    <p:sldId id="270" r:id="rId12"/>
    <p:sldId id="271" r:id="rId13"/>
    <p:sldId id="272" r:id="rId14"/>
    <p:sldId id="273" r:id="rId15"/>
    <p:sldId id="274" r:id="rId16"/>
    <p:sldId id="275" r:id="rId17"/>
    <p:sldId id="276" r:id="rId18"/>
    <p:sldId id="277" r:id="rId19"/>
    <p:sldId id="278" r:id="rId20"/>
    <p:sldId id="279" r:id="rId21"/>
    <p:sldId id="280" r:id="rId22"/>
    <p:sldId id="281" r:id="rId23"/>
  </p:sldIdLst>
  <p:sldSz cx="9144000" cy="6858000" type="screen4x3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ECFF"/>
    <a:srgbClr val="FF9933"/>
    <a:srgbClr val="FFFF00"/>
    <a:srgbClr val="008000"/>
    <a:srgbClr val="66FF66"/>
    <a:srgbClr val="6600CC"/>
    <a:srgbClr val="3399FF"/>
    <a:srgbClr val="FF3399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7519" autoAdjust="0"/>
    <p:restoredTop sz="94660"/>
  </p:normalViewPr>
  <p:slideViewPr>
    <p:cSldViewPr snapToGrid="0">
      <p:cViewPr>
        <p:scale>
          <a:sx n="80" d="100"/>
          <a:sy n="80" d="100"/>
        </p:scale>
        <p:origin x="-1824" y="-20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36868100" cy="368681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55B8AD2-18BE-4E45-8239-F22B547FCDE4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59515A9-51CD-4D31-924B-0468AB6920E3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9CBA1EE-6635-4D3C-AE1D-0A3D284F7912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D9B66D1-91C4-4E51-9F72-F984EB7B11E8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1A2C36A-7CB2-434E-91F7-6B74B41D6BD6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F039469-4248-40EE-AA4D-449B38C26EC2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CACB550-FFA6-4A5A-9AA0-F090E36BE576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A523D52-0D8D-4A48-9A00-F520DA9426B1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F9D5506-D9CB-4616-AA5F-828D45E5E775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67D2821-7C69-41AF-9CC6-AE2C6D19B0AB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090D595-0F26-4BC2-A765-373EE9B68F8A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/>
          </p:nvPr>
        </p:nvSpPr>
        <p:spPr>
          <a:xfrm>
            <a:off x="457200" y="274638"/>
            <a:ext cx="8229600" cy="585152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4C2BE4F5-4A60-4F3B-81BE-42AF953192DF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endParaRPr lang="en-US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en-US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4094B77A-F6A8-4DCA-983D-0E9BC0F49F35}" type="slidenum">
              <a:rPr lang="en-US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450" name="Text Box 2"/>
          <p:cNvSpPr txBox="1">
            <a:spLocks noChangeArrowheads="1"/>
          </p:cNvSpPr>
          <p:nvPr/>
        </p:nvSpPr>
        <p:spPr bwMode="auto">
          <a:xfrm>
            <a:off x="546100" y="576263"/>
            <a:ext cx="8047038" cy="2011362"/>
          </a:xfrm>
          <a:prstGeom prst="rect">
            <a:avLst/>
          </a:prstGeom>
          <a:gradFill rotWithShape="1">
            <a:gsLst>
              <a:gs pos="0">
                <a:srgbClr val="0000FF">
                  <a:gamma/>
                  <a:shade val="46275"/>
                  <a:invGamma/>
                </a:srgbClr>
              </a:gs>
              <a:gs pos="50000">
                <a:srgbClr val="0000FF"/>
              </a:gs>
              <a:gs pos="100000">
                <a:srgbClr val="0000FF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endParaRPr lang="en-GB" sz="4200" b="1">
              <a:solidFill>
                <a:srgbClr val="FF99FF"/>
              </a:solidFill>
              <a:latin typeface="Comic Sans MS" pitchFamily="66" charset="0"/>
            </a:endParaRPr>
          </a:p>
          <a:p>
            <a:pPr algn="ctr"/>
            <a:r>
              <a:rPr lang="en-GB" sz="4200" b="1">
                <a:solidFill>
                  <a:srgbClr val="FFFF00"/>
                </a:solidFill>
                <a:latin typeface="Comic Sans MS" pitchFamily="66" charset="0"/>
              </a:rPr>
              <a:t>Total Strips</a:t>
            </a:r>
          </a:p>
          <a:p>
            <a:pPr algn="ctr"/>
            <a:endParaRPr lang="en-US" sz="4200" b="1">
              <a:solidFill>
                <a:srgbClr val="FF99FF"/>
              </a:solidFill>
              <a:latin typeface="Comic Sans MS" pitchFamily="66" charset="0"/>
            </a:endParaRPr>
          </a:p>
        </p:txBody>
      </p:sp>
      <p:sp>
        <p:nvSpPr>
          <p:cNvPr id="104451" name="Text Box 3"/>
          <p:cNvSpPr txBox="1">
            <a:spLocks noChangeArrowheads="1"/>
          </p:cNvSpPr>
          <p:nvPr/>
        </p:nvSpPr>
        <p:spPr bwMode="auto">
          <a:xfrm>
            <a:off x="547688" y="3429000"/>
            <a:ext cx="8047037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>
                <a:solidFill>
                  <a:srgbClr val="008000"/>
                </a:solidFill>
                <a:latin typeface="Comic Sans MS" pitchFamily="66" charset="0"/>
              </a:rPr>
              <a:t>Give the total of each</a:t>
            </a:r>
          </a:p>
          <a:p>
            <a:pPr algn="ctr"/>
            <a:r>
              <a:rPr lang="en-GB" sz="3000" b="1">
                <a:solidFill>
                  <a:srgbClr val="008000"/>
                </a:solidFill>
                <a:latin typeface="Comic Sans MS" pitchFamily="66" charset="0"/>
              </a:rPr>
              <a:t>strip of numbers.</a:t>
            </a:r>
          </a:p>
        </p:txBody>
      </p:sp>
      <p:sp>
        <p:nvSpPr>
          <p:cNvPr id="104452" name="Rectangle 4"/>
          <p:cNvSpPr>
            <a:spLocks noChangeArrowheads="1"/>
          </p:cNvSpPr>
          <p:nvPr/>
        </p:nvSpPr>
        <p:spPr bwMode="auto">
          <a:xfrm>
            <a:off x="222250" y="201613"/>
            <a:ext cx="8697913" cy="6454775"/>
          </a:xfrm>
          <a:prstGeom prst="rect">
            <a:avLst/>
          </a:prstGeom>
          <a:noFill/>
          <a:ln w="190500">
            <a:solidFill>
              <a:srgbClr val="00CC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4453" name="Text Box 5"/>
          <p:cNvSpPr txBox="1">
            <a:spLocks noChangeArrowheads="1"/>
          </p:cNvSpPr>
          <p:nvPr/>
        </p:nvSpPr>
        <p:spPr bwMode="auto">
          <a:xfrm>
            <a:off x="325438" y="6253163"/>
            <a:ext cx="73025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 sz="1400">
                <a:solidFill>
                  <a:srgbClr val="6699FF"/>
                </a:solidFill>
                <a:latin typeface="Comic Sans MS" pitchFamily="66" charset="0"/>
              </a:rPr>
              <a:t>Year 3</a:t>
            </a:r>
            <a:endParaRPr lang="en-US" sz="1400">
              <a:solidFill>
                <a:srgbClr val="6699FF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4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044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44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4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044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044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4450" grpId="0" animBg="1"/>
      <p:bldP spid="104451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508" name="AutoShape 20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8000"/>
              </a:gs>
              <a:gs pos="50000">
                <a:srgbClr val="66FF66"/>
              </a:gs>
              <a:gs pos="100000">
                <a:srgbClr val="008000"/>
              </a:gs>
            </a:gsLst>
            <a:lin ang="2700000" scaled="1"/>
          </a:gradFill>
          <a:ln w="38100">
            <a:solidFill>
              <a:srgbClr val="00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4" name="AutoShape 6"/>
          <p:cNvSpPr>
            <a:spLocks noChangeArrowheads="1"/>
          </p:cNvSpPr>
          <p:nvPr/>
        </p:nvSpPr>
        <p:spPr bwMode="auto">
          <a:xfrm>
            <a:off x="4335463" y="4121150"/>
            <a:ext cx="4006850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5" name="Text Box 7"/>
          <p:cNvSpPr txBox="1">
            <a:spLocks noChangeArrowheads="1"/>
          </p:cNvSpPr>
          <p:nvPr/>
        </p:nvSpPr>
        <p:spPr bwMode="auto">
          <a:xfrm>
            <a:off x="4405313" y="3990975"/>
            <a:ext cx="3868737" cy="2530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6000" b="1">
                <a:solidFill>
                  <a:srgbClr val="FF3300"/>
                </a:solidFill>
                <a:latin typeface="Comic Sans MS" pitchFamily="66" charset="0"/>
              </a:rPr>
              <a:t>32</a:t>
            </a:r>
            <a:endParaRPr lang="en-US" sz="16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63498" name="AutoShape 10"/>
          <p:cNvSpPr>
            <a:spLocks noChangeArrowheads="1"/>
          </p:cNvSpPr>
          <p:nvPr/>
        </p:nvSpPr>
        <p:spPr bwMode="auto">
          <a:xfrm>
            <a:off x="619125" y="381000"/>
            <a:ext cx="7753350" cy="4562475"/>
          </a:xfrm>
          <a:prstGeom prst="horizontalScroll">
            <a:avLst>
              <a:gd name="adj" fmla="val 21519"/>
            </a:avLst>
          </a:prstGeom>
          <a:gradFill rotWithShape="1">
            <a:gsLst>
              <a:gs pos="0">
                <a:schemeClr val="folHlink"/>
              </a:gs>
              <a:gs pos="50000">
                <a:srgbClr val="FFFF00"/>
              </a:gs>
              <a:gs pos="100000">
                <a:schemeClr val="folHlink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9" name="Rectangle 11"/>
          <p:cNvSpPr>
            <a:spLocks noChangeArrowheads="1"/>
          </p:cNvSpPr>
          <p:nvPr/>
        </p:nvSpPr>
        <p:spPr bwMode="auto">
          <a:xfrm>
            <a:off x="1809750" y="1885950"/>
            <a:ext cx="1466850" cy="1552575"/>
          </a:xfrm>
          <a:prstGeom prst="rect">
            <a:avLst/>
          </a:prstGeom>
          <a:solidFill>
            <a:srgbClr val="6600CC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501" name="Text Box 13"/>
          <p:cNvSpPr txBox="1">
            <a:spLocks noChangeArrowheads="1"/>
          </p:cNvSpPr>
          <p:nvPr/>
        </p:nvSpPr>
        <p:spPr bwMode="auto">
          <a:xfrm>
            <a:off x="1884363" y="1854200"/>
            <a:ext cx="1316037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CCECFF"/>
                </a:solidFill>
                <a:latin typeface="Comic Sans MS" pitchFamily="66" charset="0"/>
              </a:rPr>
              <a:t>4</a:t>
            </a:r>
            <a:endParaRPr lang="en-US" sz="10000" b="1">
              <a:solidFill>
                <a:srgbClr val="CCECFF"/>
              </a:solidFill>
              <a:latin typeface="Comic Sans MS" pitchFamily="66" charset="0"/>
            </a:endParaRPr>
          </a:p>
        </p:txBody>
      </p:sp>
      <p:sp>
        <p:nvSpPr>
          <p:cNvPr id="63502" name="Rectangle 14"/>
          <p:cNvSpPr>
            <a:spLocks noChangeArrowheads="1"/>
          </p:cNvSpPr>
          <p:nvPr/>
        </p:nvSpPr>
        <p:spPr bwMode="auto">
          <a:xfrm>
            <a:off x="3341688" y="1885950"/>
            <a:ext cx="1466850" cy="1552575"/>
          </a:xfrm>
          <a:prstGeom prst="rect">
            <a:avLst/>
          </a:prstGeom>
          <a:solidFill>
            <a:srgbClr val="6600CC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503" name="Text Box 15"/>
          <p:cNvSpPr txBox="1">
            <a:spLocks noChangeArrowheads="1"/>
          </p:cNvSpPr>
          <p:nvPr/>
        </p:nvSpPr>
        <p:spPr bwMode="auto">
          <a:xfrm>
            <a:off x="3416300" y="1854200"/>
            <a:ext cx="1316038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FF00"/>
                </a:solidFill>
                <a:latin typeface="Comic Sans MS" pitchFamily="66" charset="0"/>
              </a:rPr>
              <a:t>2</a:t>
            </a:r>
            <a:endParaRPr lang="en-US" sz="10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3504" name="Rectangle 16"/>
          <p:cNvSpPr>
            <a:spLocks noChangeArrowheads="1"/>
          </p:cNvSpPr>
          <p:nvPr/>
        </p:nvSpPr>
        <p:spPr bwMode="auto">
          <a:xfrm>
            <a:off x="4865688" y="1885950"/>
            <a:ext cx="1466850" cy="1552575"/>
          </a:xfrm>
          <a:prstGeom prst="rect">
            <a:avLst/>
          </a:prstGeom>
          <a:solidFill>
            <a:srgbClr val="6600CC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505" name="Text Box 17"/>
          <p:cNvSpPr txBox="1">
            <a:spLocks noChangeArrowheads="1"/>
          </p:cNvSpPr>
          <p:nvPr/>
        </p:nvSpPr>
        <p:spPr bwMode="auto">
          <a:xfrm>
            <a:off x="4940300" y="1854200"/>
            <a:ext cx="1316038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9933"/>
                </a:solidFill>
                <a:latin typeface="Comic Sans MS" pitchFamily="66" charset="0"/>
              </a:rPr>
              <a:t>6</a:t>
            </a:r>
            <a:endParaRPr lang="en-US" sz="10000" b="1">
              <a:solidFill>
                <a:srgbClr val="FF9933"/>
              </a:solidFill>
              <a:latin typeface="Comic Sans MS" pitchFamily="66" charset="0"/>
            </a:endParaRPr>
          </a:p>
        </p:txBody>
      </p:sp>
      <p:sp>
        <p:nvSpPr>
          <p:cNvPr id="63506" name="Rectangle 18"/>
          <p:cNvSpPr>
            <a:spLocks noChangeArrowheads="1"/>
          </p:cNvSpPr>
          <p:nvPr/>
        </p:nvSpPr>
        <p:spPr bwMode="auto">
          <a:xfrm>
            <a:off x="6416675" y="1885950"/>
            <a:ext cx="1838325" cy="1552575"/>
          </a:xfrm>
          <a:prstGeom prst="rect">
            <a:avLst/>
          </a:prstGeom>
          <a:solidFill>
            <a:srgbClr val="6600CC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507" name="Text Box 19"/>
          <p:cNvSpPr txBox="1">
            <a:spLocks noChangeArrowheads="1"/>
          </p:cNvSpPr>
          <p:nvPr/>
        </p:nvSpPr>
        <p:spPr bwMode="auto">
          <a:xfrm>
            <a:off x="6386513" y="1854200"/>
            <a:ext cx="1858962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66FF66"/>
                </a:solidFill>
                <a:latin typeface="Comic Sans MS" pitchFamily="66" charset="0"/>
              </a:rPr>
              <a:t>20</a:t>
            </a:r>
            <a:endParaRPr lang="en-US" sz="10000" b="1">
              <a:solidFill>
                <a:srgbClr val="66FF66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4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349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349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3495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982" name="AutoShape 14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8000"/>
              </a:gs>
              <a:gs pos="50000">
                <a:srgbClr val="66FF66"/>
              </a:gs>
              <a:gs pos="100000">
                <a:srgbClr val="008000"/>
              </a:gs>
            </a:gsLst>
            <a:lin ang="2700000" scaled="1"/>
          </a:gradFill>
          <a:ln w="38100">
            <a:solidFill>
              <a:srgbClr val="00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3971" name="AutoShape 3"/>
          <p:cNvSpPr>
            <a:spLocks noChangeArrowheads="1"/>
          </p:cNvSpPr>
          <p:nvPr/>
        </p:nvSpPr>
        <p:spPr bwMode="auto">
          <a:xfrm>
            <a:off x="4335463" y="4121150"/>
            <a:ext cx="4006850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3972" name="Text Box 4"/>
          <p:cNvSpPr txBox="1">
            <a:spLocks noChangeArrowheads="1"/>
          </p:cNvSpPr>
          <p:nvPr/>
        </p:nvSpPr>
        <p:spPr bwMode="auto">
          <a:xfrm>
            <a:off x="4405313" y="3990975"/>
            <a:ext cx="3868737" cy="2530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6000" b="1">
                <a:solidFill>
                  <a:srgbClr val="FF3300"/>
                </a:solidFill>
                <a:latin typeface="Comic Sans MS" pitchFamily="66" charset="0"/>
              </a:rPr>
              <a:t>55</a:t>
            </a:r>
            <a:endParaRPr lang="en-US" sz="16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83973" name="AutoShape 5"/>
          <p:cNvSpPr>
            <a:spLocks noChangeArrowheads="1"/>
          </p:cNvSpPr>
          <p:nvPr/>
        </p:nvSpPr>
        <p:spPr bwMode="auto">
          <a:xfrm>
            <a:off x="619125" y="381000"/>
            <a:ext cx="7753350" cy="4562475"/>
          </a:xfrm>
          <a:prstGeom prst="horizontalScroll">
            <a:avLst>
              <a:gd name="adj" fmla="val 21519"/>
            </a:avLst>
          </a:prstGeom>
          <a:gradFill rotWithShape="1">
            <a:gsLst>
              <a:gs pos="0">
                <a:schemeClr val="folHlink"/>
              </a:gs>
              <a:gs pos="50000">
                <a:srgbClr val="FFFF00"/>
              </a:gs>
              <a:gs pos="100000">
                <a:schemeClr val="folHlink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3974" name="Rectangle 6"/>
          <p:cNvSpPr>
            <a:spLocks noChangeArrowheads="1"/>
          </p:cNvSpPr>
          <p:nvPr/>
        </p:nvSpPr>
        <p:spPr bwMode="auto">
          <a:xfrm>
            <a:off x="1809750" y="1885950"/>
            <a:ext cx="1466850" cy="1552575"/>
          </a:xfrm>
          <a:prstGeom prst="rect">
            <a:avLst/>
          </a:prstGeom>
          <a:solidFill>
            <a:srgbClr val="6600CC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3975" name="Text Box 7"/>
          <p:cNvSpPr txBox="1">
            <a:spLocks noChangeArrowheads="1"/>
          </p:cNvSpPr>
          <p:nvPr/>
        </p:nvSpPr>
        <p:spPr bwMode="auto">
          <a:xfrm>
            <a:off x="1884363" y="1854200"/>
            <a:ext cx="1316037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CCECFF"/>
                </a:solidFill>
                <a:latin typeface="Comic Sans MS" pitchFamily="66" charset="0"/>
              </a:rPr>
              <a:t>5</a:t>
            </a:r>
            <a:endParaRPr lang="en-US" sz="10000" b="1">
              <a:solidFill>
                <a:srgbClr val="CCECFF"/>
              </a:solidFill>
              <a:latin typeface="Comic Sans MS" pitchFamily="66" charset="0"/>
            </a:endParaRPr>
          </a:p>
        </p:txBody>
      </p:sp>
      <p:sp>
        <p:nvSpPr>
          <p:cNvPr id="83976" name="Rectangle 8"/>
          <p:cNvSpPr>
            <a:spLocks noChangeArrowheads="1"/>
          </p:cNvSpPr>
          <p:nvPr/>
        </p:nvSpPr>
        <p:spPr bwMode="auto">
          <a:xfrm>
            <a:off x="3341688" y="1885950"/>
            <a:ext cx="1466850" cy="1552575"/>
          </a:xfrm>
          <a:prstGeom prst="rect">
            <a:avLst/>
          </a:prstGeom>
          <a:solidFill>
            <a:srgbClr val="6600CC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3977" name="Text Box 9"/>
          <p:cNvSpPr txBox="1">
            <a:spLocks noChangeArrowheads="1"/>
          </p:cNvSpPr>
          <p:nvPr/>
        </p:nvSpPr>
        <p:spPr bwMode="auto">
          <a:xfrm>
            <a:off x="3416300" y="1854200"/>
            <a:ext cx="1316038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FF00"/>
                </a:solidFill>
                <a:latin typeface="Comic Sans MS" pitchFamily="66" charset="0"/>
              </a:rPr>
              <a:t>6</a:t>
            </a:r>
            <a:endParaRPr lang="en-US" sz="10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83978" name="Rectangle 10"/>
          <p:cNvSpPr>
            <a:spLocks noChangeArrowheads="1"/>
          </p:cNvSpPr>
          <p:nvPr/>
        </p:nvSpPr>
        <p:spPr bwMode="auto">
          <a:xfrm>
            <a:off x="4865688" y="1885950"/>
            <a:ext cx="1466850" cy="1552575"/>
          </a:xfrm>
          <a:prstGeom prst="rect">
            <a:avLst/>
          </a:prstGeom>
          <a:solidFill>
            <a:srgbClr val="6600CC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3979" name="Text Box 11"/>
          <p:cNvSpPr txBox="1">
            <a:spLocks noChangeArrowheads="1"/>
          </p:cNvSpPr>
          <p:nvPr/>
        </p:nvSpPr>
        <p:spPr bwMode="auto">
          <a:xfrm>
            <a:off x="4940300" y="1854200"/>
            <a:ext cx="1316038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9933"/>
                </a:solidFill>
                <a:latin typeface="Comic Sans MS" pitchFamily="66" charset="0"/>
              </a:rPr>
              <a:t>5</a:t>
            </a:r>
            <a:endParaRPr lang="en-US" sz="10000" b="1">
              <a:solidFill>
                <a:srgbClr val="FF9933"/>
              </a:solidFill>
              <a:latin typeface="Comic Sans MS" pitchFamily="66" charset="0"/>
            </a:endParaRPr>
          </a:p>
        </p:txBody>
      </p:sp>
      <p:sp>
        <p:nvSpPr>
          <p:cNvPr id="83980" name="Rectangle 12"/>
          <p:cNvSpPr>
            <a:spLocks noChangeArrowheads="1"/>
          </p:cNvSpPr>
          <p:nvPr/>
        </p:nvSpPr>
        <p:spPr bwMode="auto">
          <a:xfrm>
            <a:off x="6416675" y="1885950"/>
            <a:ext cx="1838325" cy="1552575"/>
          </a:xfrm>
          <a:prstGeom prst="rect">
            <a:avLst/>
          </a:prstGeom>
          <a:solidFill>
            <a:srgbClr val="6600CC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3981" name="Text Box 13"/>
          <p:cNvSpPr txBox="1">
            <a:spLocks noChangeArrowheads="1"/>
          </p:cNvSpPr>
          <p:nvPr/>
        </p:nvSpPr>
        <p:spPr bwMode="auto">
          <a:xfrm>
            <a:off x="6386513" y="1854200"/>
            <a:ext cx="1858962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66FF66"/>
                </a:solidFill>
                <a:latin typeface="Comic Sans MS" pitchFamily="66" charset="0"/>
              </a:rPr>
              <a:t>39</a:t>
            </a:r>
            <a:endParaRPr lang="en-US" sz="10000" b="1">
              <a:solidFill>
                <a:srgbClr val="66FF66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9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397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397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397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5006" name="AutoShape 14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8000"/>
              </a:gs>
              <a:gs pos="50000">
                <a:srgbClr val="66FF66"/>
              </a:gs>
              <a:gs pos="100000">
                <a:srgbClr val="008000"/>
              </a:gs>
            </a:gsLst>
            <a:lin ang="2700000" scaled="1"/>
          </a:gradFill>
          <a:ln w="38100">
            <a:solidFill>
              <a:srgbClr val="00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4995" name="AutoShape 3"/>
          <p:cNvSpPr>
            <a:spLocks noChangeArrowheads="1"/>
          </p:cNvSpPr>
          <p:nvPr/>
        </p:nvSpPr>
        <p:spPr bwMode="auto">
          <a:xfrm>
            <a:off x="4335463" y="4121150"/>
            <a:ext cx="4006850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4996" name="Text Box 4"/>
          <p:cNvSpPr txBox="1">
            <a:spLocks noChangeArrowheads="1"/>
          </p:cNvSpPr>
          <p:nvPr/>
        </p:nvSpPr>
        <p:spPr bwMode="auto">
          <a:xfrm>
            <a:off x="4405313" y="3990975"/>
            <a:ext cx="3868737" cy="2530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6000" b="1">
                <a:solidFill>
                  <a:srgbClr val="FF3300"/>
                </a:solidFill>
                <a:latin typeface="Comic Sans MS" pitchFamily="66" charset="0"/>
              </a:rPr>
              <a:t>27</a:t>
            </a:r>
            <a:endParaRPr lang="en-US" sz="16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84997" name="AutoShape 5"/>
          <p:cNvSpPr>
            <a:spLocks noChangeArrowheads="1"/>
          </p:cNvSpPr>
          <p:nvPr/>
        </p:nvSpPr>
        <p:spPr bwMode="auto">
          <a:xfrm>
            <a:off x="619125" y="381000"/>
            <a:ext cx="7753350" cy="4562475"/>
          </a:xfrm>
          <a:prstGeom prst="horizontalScroll">
            <a:avLst>
              <a:gd name="adj" fmla="val 21519"/>
            </a:avLst>
          </a:prstGeom>
          <a:gradFill rotWithShape="1">
            <a:gsLst>
              <a:gs pos="0">
                <a:schemeClr val="folHlink"/>
              </a:gs>
              <a:gs pos="50000">
                <a:srgbClr val="FFFF00"/>
              </a:gs>
              <a:gs pos="100000">
                <a:schemeClr val="folHlink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4998" name="Rectangle 6"/>
          <p:cNvSpPr>
            <a:spLocks noChangeArrowheads="1"/>
          </p:cNvSpPr>
          <p:nvPr/>
        </p:nvSpPr>
        <p:spPr bwMode="auto">
          <a:xfrm>
            <a:off x="1809750" y="1885950"/>
            <a:ext cx="1466850" cy="1552575"/>
          </a:xfrm>
          <a:prstGeom prst="rect">
            <a:avLst/>
          </a:prstGeom>
          <a:solidFill>
            <a:srgbClr val="6600CC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4999" name="Text Box 7"/>
          <p:cNvSpPr txBox="1">
            <a:spLocks noChangeArrowheads="1"/>
          </p:cNvSpPr>
          <p:nvPr/>
        </p:nvSpPr>
        <p:spPr bwMode="auto">
          <a:xfrm>
            <a:off x="1884363" y="1854200"/>
            <a:ext cx="1316037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CCECFF"/>
                </a:solidFill>
                <a:latin typeface="Comic Sans MS" pitchFamily="66" charset="0"/>
              </a:rPr>
              <a:t>2</a:t>
            </a:r>
            <a:endParaRPr lang="en-US" sz="10000" b="1">
              <a:solidFill>
                <a:srgbClr val="CCECFF"/>
              </a:solidFill>
              <a:latin typeface="Comic Sans MS" pitchFamily="66" charset="0"/>
            </a:endParaRPr>
          </a:p>
        </p:txBody>
      </p:sp>
      <p:sp>
        <p:nvSpPr>
          <p:cNvPr id="85000" name="Rectangle 8"/>
          <p:cNvSpPr>
            <a:spLocks noChangeArrowheads="1"/>
          </p:cNvSpPr>
          <p:nvPr/>
        </p:nvSpPr>
        <p:spPr bwMode="auto">
          <a:xfrm>
            <a:off x="3341688" y="1885950"/>
            <a:ext cx="1466850" cy="1552575"/>
          </a:xfrm>
          <a:prstGeom prst="rect">
            <a:avLst/>
          </a:prstGeom>
          <a:solidFill>
            <a:srgbClr val="6600CC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5001" name="Text Box 9"/>
          <p:cNvSpPr txBox="1">
            <a:spLocks noChangeArrowheads="1"/>
          </p:cNvSpPr>
          <p:nvPr/>
        </p:nvSpPr>
        <p:spPr bwMode="auto">
          <a:xfrm>
            <a:off x="3416300" y="1854200"/>
            <a:ext cx="1316038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FF00"/>
                </a:solidFill>
                <a:latin typeface="Comic Sans MS" pitchFamily="66" charset="0"/>
              </a:rPr>
              <a:t>8</a:t>
            </a:r>
            <a:endParaRPr lang="en-US" sz="10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85002" name="Rectangle 10"/>
          <p:cNvSpPr>
            <a:spLocks noChangeArrowheads="1"/>
          </p:cNvSpPr>
          <p:nvPr/>
        </p:nvSpPr>
        <p:spPr bwMode="auto">
          <a:xfrm>
            <a:off x="4865688" y="1885950"/>
            <a:ext cx="1466850" cy="1552575"/>
          </a:xfrm>
          <a:prstGeom prst="rect">
            <a:avLst/>
          </a:prstGeom>
          <a:solidFill>
            <a:srgbClr val="6600CC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5003" name="Text Box 11"/>
          <p:cNvSpPr txBox="1">
            <a:spLocks noChangeArrowheads="1"/>
          </p:cNvSpPr>
          <p:nvPr/>
        </p:nvSpPr>
        <p:spPr bwMode="auto">
          <a:xfrm>
            <a:off x="4940300" y="1854200"/>
            <a:ext cx="1316038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9933"/>
                </a:solidFill>
                <a:latin typeface="Comic Sans MS" pitchFamily="66" charset="0"/>
              </a:rPr>
              <a:t>3</a:t>
            </a:r>
            <a:endParaRPr lang="en-US" sz="10000" b="1">
              <a:solidFill>
                <a:srgbClr val="FF9933"/>
              </a:solidFill>
              <a:latin typeface="Comic Sans MS" pitchFamily="66" charset="0"/>
            </a:endParaRPr>
          </a:p>
        </p:txBody>
      </p:sp>
      <p:sp>
        <p:nvSpPr>
          <p:cNvPr id="85004" name="Rectangle 12"/>
          <p:cNvSpPr>
            <a:spLocks noChangeArrowheads="1"/>
          </p:cNvSpPr>
          <p:nvPr/>
        </p:nvSpPr>
        <p:spPr bwMode="auto">
          <a:xfrm>
            <a:off x="6416675" y="1885950"/>
            <a:ext cx="1838325" cy="1552575"/>
          </a:xfrm>
          <a:prstGeom prst="rect">
            <a:avLst/>
          </a:prstGeom>
          <a:solidFill>
            <a:srgbClr val="6600CC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5005" name="Text Box 13"/>
          <p:cNvSpPr txBox="1">
            <a:spLocks noChangeArrowheads="1"/>
          </p:cNvSpPr>
          <p:nvPr/>
        </p:nvSpPr>
        <p:spPr bwMode="auto">
          <a:xfrm>
            <a:off x="6386513" y="1854200"/>
            <a:ext cx="1858962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66FF66"/>
                </a:solidFill>
                <a:latin typeface="Comic Sans MS" pitchFamily="66" charset="0"/>
              </a:rPr>
              <a:t>14</a:t>
            </a:r>
            <a:endParaRPr lang="en-US" sz="10000" b="1">
              <a:solidFill>
                <a:srgbClr val="66FF66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9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499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499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499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030" name="AutoShape 14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8000"/>
              </a:gs>
              <a:gs pos="50000">
                <a:srgbClr val="66FF66"/>
              </a:gs>
              <a:gs pos="100000">
                <a:srgbClr val="008000"/>
              </a:gs>
            </a:gsLst>
            <a:lin ang="2700000" scaled="1"/>
          </a:gradFill>
          <a:ln w="38100">
            <a:solidFill>
              <a:srgbClr val="00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6019" name="AutoShape 3"/>
          <p:cNvSpPr>
            <a:spLocks noChangeArrowheads="1"/>
          </p:cNvSpPr>
          <p:nvPr/>
        </p:nvSpPr>
        <p:spPr bwMode="auto">
          <a:xfrm>
            <a:off x="4335463" y="4121150"/>
            <a:ext cx="4006850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6020" name="Text Box 4"/>
          <p:cNvSpPr txBox="1">
            <a:spLocks noChangeArrowheads="1"/>
          </p:cNvSpPr>
          <p:nvPr/>
        </p:nvSpPr>
        <p:spPr bwMode="auto">
          <a:xfrm>
            <a:off x="4405313" y="3990975"/>
            <a:ext cx="3868737" cy="2530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6000" b="1">
                <a:solidFill>
                  <a:srgbClr val="FF3300"/>
                </a:solidFill>
                <a:latin typeface="Comic Sans MS" pitchFamily="66" charset="0"/>
              </a:rPr>
              <a:t>73</a:t>
            </a:r>
            <a:endParaRPr lang="en-US" sz="16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86021" name="AutoShape 5"/>
          <p:cNvSpPr>
            <a:spLocks noChangeArrowheads="1"/>
          </p:cNvSpPr>
          <p:nvPr/>
        </p:nvSpPr>
        <p:spPr bwMode="auto">
          <a:xfrm>
            <a:off x="619125" y="381000"/>
            <a:ext cx="7753350" cy="4562475"/>
          </a:xfrm>
          <a:prstGeom prst="horizontalScroll">
            <a:avLst>
              <a:gd name="adj" fmla="val 21519"/>
            </a:avLst>
          </a:prstGeom>
          <a:gradFill rotWithShape="1">
            <a:gsLst>
              <a:gs pos="0">
                <a:schemeClr val="folHlink"/>
              </a:gs>
              <a:gs pos="50000">
                <a:srgbClr val="FFFF00"/>
              </a:gs>
              <a:gs pos="100000">
                <a:schemeClr val="folHlink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6022" name="Rectangle 6"/>
          <p:cNvSpPr>
            <a:spLocks noChangeArrowheads="1"/>
          </p:cNvSpPr>
          <p:nvPr/>
        </p:nvSpPr>
        <p:spPr bwMode="auto">
          <a:xfrm>
            <a:off x="1809750" y="1885950"/>
            <a:ext cx="1466850" cy="1552575"/>
          </a:xfrm>
          <a:prstGeom prst="rect">
            <a:avLst/>
          </a:prstGeom>
          <a:solidFill>
            <a:srgbClr val="6600CC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6023" name="Text Box 7"/>
          <p:cNvSpPr txBox="1">
            <a:spLocks noChangeArrowheads="1"/>
          </p:cNvSpPr>
          <p:nvPr/>
        </p:nvSpPr>
        <p:spPr bwMode="auto">
          <a:xfrm>
            <a:off x="1884363" y="1854200"/>
            <a:ext cx="1316037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CCECFF"/>
                </a:solidFill>
                <a:latin typeface="Comic Sans MS" pitchFamily="66" charset="0"/>
              </a:rPr>
              <a:t>4</a:t>
            </a:r>
            <a:endParaRPr lang="en-US" sz="10000" b="1">
              <a:solidFill>
                <a:srgbClr val="CCECFF"/>
              </a:solidFill>
              <a:latin typeface="Comic Sans MS" pitchFamily="66" charset="0"/>
            </a:endParaRPr>
          </a:p>
        </p:txBody>
      </p:sp>
      <p:sp>
        <p:nvSpPr>
          <p:cNvPr id="86024" name="Rectangle 8"/>
          <p:cNvSpPr>
            <a:spLocks noChangeArrowheads="1"/>
          </p:cNvSpPr>
          <p:nvPr/>
        </p:nvSpPr>
        <p:spPr bwMode="auto">
          <a:xfrm>
            <a:off x="3341688" y="1885950"/>
            <a:ext cx="1466850" cy="1552575"/>
          </a:xfrm>
          <a:prstGeom prst="rect">
            <a:avLst/>
          </a:prstGeom>
          <a:solidFill>
            <a:srgbClr val="6600CC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6025" name="Text Box 9"/>
          <p:cNvSpPr txBox="1">
            <a:spLocks noChangeArrowheads="1"/>
          </p:cNvSpPr>
          <p:nvPr/>
        </p:nvSpPr>
        <p:spPr bwMode="auto">
          <a:xfrm>
            <a:off x="3416300" y="1854200"/>
            <a:ext cx="1316038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FF00"/>
                </a:solidFill>
                <a:latin typeface="Comic Sans MS" pitchFamily="66" charset="0"/>
              </a:rPr>
              <a:t>7</a:t>
            </a:r>
            <a:endParaRPr lang="en-US" sz="10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86026" name="Rectangle 10"/>
          <p:cNvSpPr>
            <a:spLocks noChangeArrowheads="1"/>
          </p:cNvSpPr>
          <p:nvPr/>
        </p:nvSpPr>
        <p:spPr bwMode="auto">
          <a:xfrm>
            <a:off x="4865688" y="1885950"/>
            <a:ext cx="1466850" cy="1552575"/>
          </a:xfrm>
          <a:prstGeom prst="rect">
            <a:avLst/>
          </a:prstGeom>
          <a:solidFill>
            <a:srgbClr val="6600CC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6027" name="Text Box 11"/>
          <p:cNvSpPr txBox="1">
            <a:spLocks noChangeArrowheads="1"/>
          </p:cNvSpPr>
          <p:nvPr/>
        </p:nvSpPr>
        <p:spPr bwMode="auto">
          <a:xfrm>
            <a:off x="4940300" y="1854200"/>
            <a:ext cx="1316038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9933"/>
                </a:solidFill>
                <a:latin typeface="Comic Sans MS" pitchFamily="66" charset="0"/>
              </a:rPr>
              <a:t>1</a:t>
            </a:r>
            <a:endParaRPr lang="en-US" sz="10000" b="1">
              <a:solidFill>
                <a:srgbClr val="FF9933"/>
              </a:solidFill>
              <a:latin typeface="Comic Sans MS" pitchFamily="66" charset="0"/>
            </a:endParaRPr>
          </a:p>
        </p:txBody>
      </p:sp>
      <p:sp>
        <p:nvSpPr>
          <p:cNvPr id="86028" name="Rectangle 12"/>
          <p:cNvSpPr>
            <a:spLocks noChangeArrowheads="1"/>
          </p:cNvSpPr>
          <p:nvPr/>
        </p:nvSpPr>
        <p:spPr bwMode="auto">
          <a:xfrm>
            <a:off x="6416675" y="1885950"/>
            <a:ext cx="1838325" cy="1552575"/>
          </a:xfrm>
          <a:prstGeom prst="rect">
            <a:avLst/>
          </a:prstGeom>
          <a:solidFill>
            <a:srgbClr val="6600CC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6029" name="Text Box 13"/>
          <p:cNvSpPr txBox="1">
            <a:spLocks noChangeArrowheads="1"/>
          </p:cNvSpPr>
          <p:nvPr/>
        </p:nvSpPr>
        <p:spPr bwMode="auto">
          <a:xfrm>
            <a:off x="6386513" y="1854200"/>
            <a:ext cx="1858962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66FF66"/>
                </a:solidFill>
                <a:latin typeface="Comic Sans MS" pitchFamily="66" charset="0"/>
              </a:rPr>
              <a:t>61</a:t>
            </a:r>
            <a:endParaRPr lang="en-US" sz="10000" b="1">
              <a:solidFill>
                <a:srgbClr val="66FF66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0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60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60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6020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54" name="AutoShape 14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8000"/>
              </a:gs>
              <a:gs pos="50000">
                <a:srgbClr val="66FF66"/>
              </a:gs>
              <a:gs pos="100000">
                <a:srgbClr val="008000"/>
              </a:gs>
            </a:gsLst>
            <a:lin ang="2700000" scaled="1"/>
          </a:gradFill>
          <a:ln w="38100">
            <a:solidFill>
              <a:srgbClr val="00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7043" name="AutoShape 3"/>
          <p:cNvSpPr>
            <a:spLocks noChangeArrowheads="1"/>
          </p:cNvSpPr>
          <p:nvPr/>
        </p:nvSpPr>
        <p:spPr bwMode="auto">
          <a:xfrm>
            <a:off x="4335463" y="4121150"/>
            <a:ext cx="4006850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7044" name="Text Box 4"/>
          <p:cNvSpPr txBox="1">
            <a:spLocks noChangeArrowheads="1"/>
          </p:cNvSpPr>
          <p:nvPr/>
        </p:nvSpPr>
        <p:spPr bwMode="auto">
          <a:xfrm>
            <a:off x="4405313" y="3990975"/>
            <a:ext cx="3868737" cy="2530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6000" b="1">
                <a:solidFill>
                  <a:srgbClr val="FF3300"/>
                </a:solidFill>
                <a:latin typeface="Comic Sans MS" pitchFamily="66" charset="0"/>
              </a:rPr>
              <a:t>48</a:t>
            </a:r>
            <a:endParaRPr lang="en-US" sz="16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87045" name="AutoShape 5"/>
          <p:cNvSpPr>
            <a:spLocks noChangeArrowheads="1"/>
          </p:cNvSpPr>
          <p:nvPr/>
        </p:nvSpPr>
        <p:spPr bwMode="auto">
          <a:xfrm>
            <a:off x="619125" y="381000"/>
            <a:ext cx="7753350" cy="4562475"/>
          </a:xfrm>
          <a:prstGeom prst="horizontalScroll">
            <a:avLst>
              <a:gd name="adj" fmla="val 21519"/>
            </a:avLst>
          </a:prstGeom>
          <a:gradFill rotWithShape="1">
            <a:gsLst>
              <a:gs pos="0">
                <a:schemeClr val="folHlink"/>
              </a:gs>
              <a:gs pos="50000">
                <a:srgbClr val="FFFF00"/>
              </a:gs>
              <a:gs pos="100000">
                <a:schemeClr val="folHlink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7046" name="Rectangle 6"/>
          <p:cNvSpPr>
            <a:spLocks noChangeArrowheads="1"/>
          </p:cNvSpPr>
          <p:nvPr/>
        </p:nvSpPr>
        <p:spPr bwMode="auto">
          <a:xfrm>
            <a:off x="1809750" y="1885950"/>
            <a:ext cx="1466850" cy="1552575"/>
          </a:xfrm>
          <a:prstGeom prst="rect">
            <a:avLst/>
          </a:prstGeom>
          <a:solidFill>
            <a:srgbClr val="6600CC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7047" name="Text Box 7"/>
          <p:cNvSpPr txBox="1">
            <a:spLocks noChangeArrowheads="1"/>
          </p:cNvSpPr>
          <p:nvPr/>
        </p:nvSpPr>
        <p:spPr bwMode="auto">
          <a:xfrm>
            <a:off x="1884363" y="1854200"/>
            <a:ext cx="1316037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CCECFF"/>
                </a:solidFill>
                <a:latin typeface="Comic Sans MS" pitchFamily="66" charset="0"/>
              </a:rPr>
              <a:t>3</a:t>
            </a:r>
            <a:endParaRPr lang="en-US" sz="10000" b="1">
              <a:solidFill>
                <a:srgbClr val="CCECFF"/>
              </a:solidFill>
              <a:latin typeface="Comic Sans MS" pitchFamily="66" charset="0"/>
            </a:endParaRPr>
          </a:p>
        </p:txBody>
      </p:sp>
      <p:sp>
        <p:nvSpPr>
          <p:cNvPr id="87048" name="Rectangle 8"/>
          <p:cNvSpPr>
            <a:spLocks noChangeArrowheads="1"/>
          </p:cNvSpPr>
          <p:nvPr/>
        </p:nvSpPr>
        <p:spPr bwMode="auto">
          <a:xfrm>
            <a:off x="3341688" y="1885950"/>
            <a:ext cx="1466850" cy="1552575"/>
          </a:xfrm>
          <a:prstGeom prst="rect">
            <a:avLst/>
          </a:prstGeom>
          <a:solidFill>
            <a:srgbClr val="6600CC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7049" name="Text Box 9"/>
          <p:cNvSpPr txBox="1">
            <a:spLocks noChangeArrowheads="1"/>
          </p:cNvSpPr>
          <p:nvPr/>
        </p:nvSpPr>
        <p:spPr bwMode="auto">
          <a:xfrm>
            <a:off x="3416300" y="1854200"/>
            <a:ext cx="1316038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FF00"/>
                </a:solidFill>
                <a:latin typeface="Comic Sans MS" pitchFamily="66" charset="0"/>
              </a:rPr>
              <a:t>6</a:t>
            </a:r>
            <a:endParaRPr lang="en-US" sz="10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87050" name="Rectangle 10"/>
          <p:cNvSpPr>
            <a:spLocks noChangeArrowheads="1"/>
          </p:cNvSpPr>
          <p:nvPr/>
        </p:nvSpPr>
        <p:spPr bwMode="auto">
          <a:xfrm>
            <a:off x="4865688" y="1885950"/>
            <a:ext cx="1466850" cy="1552575"/>
          </a:xfrm>
          <a:prstGeom prst="rect">
            <a:avLst/>
          </a:prstGeom>
          <a:solidFill>
            <a:srgbClr val="6600CC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7051" name="Text Box 11"/>
          <p:cNvSpPr txBox="1">
            <a:spLocks noChangeArrowheads="1"/>
          </p:cNvSpPr>
          <p:nvPr/>
        </p:nvSpPr>
        <p:spPr bwMode="auto">
          <a:xfrm>
            <a:off x="4940300" y="1854200"/>
            <a:ext cx="1316038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9933"/>
                </a:solidFill>
                <a:latin typeface="Comic Sans MS" pitchFamily="66" charset="0"/>
              </a:rPr>
              <a:t>4</a:t>
            </a:r>
            <a:endParaRPr lang="en-US" sz="10000" b="1">
              <a:solidFill>
                <a:srgbClr val="FF9933"/>
              </a:solidFill>
              <a:latin typeface="Comic Sans MS" pitchFamily="66" charset="0"/>
            </a:endParaRPr>
          </a:p>
        </p:txBody>
      </p:sp>
      <p:sp>
        <p:nvSpPr>
          <p:cNvPr id="87052" name="Rectangle 12"/>
          <p:cNvSpPr>
            <a:spLocks noChangeArrowheads="1"/>
          </p:cNvSpPr>
          <p:nvPr/>
        </p:nvSpPr>
        <p:spPr bwMode="auto">
          <a:xfrm>
            <a:off x="6416675" y="1885950"/>
            <a:ext cx="1838325" cy="1552575"/>
          </a:xfrm>
          <a:prstGeom prst="rect">
            <a:avLst/>
          </a:prstGeom>
          <a:solidFill>
            <a:srgbClr val="6600CC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7053" name="Text Box 13"/>
          <p:cNvSpPr txBox="1">
            <a:spLocks noChangeArrowheads="1"/>
          </p:cNvSpPr>
          <p:nvPr/>
        </p:nvSpPr>
        <p:spPr bwMode="auto">
          <a:xfrm>
            <a:off x="6386513" y="1854200"/>
            <a:ext cx="1858962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66FF66"/>
                </a:solidFill>
                <a:latin typeface="Comic Sans MS" pitchFamily="66" charset="0"/>
              </a:rPr>
              <a:t>35</a:t>
            </a:r>
            <a:endParaRPr lang="en-US" sz="10000" b="1">
              <a:solidFill>
                <a:srgbClr val="66FF66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0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704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704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704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078" name="AutoShape 14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8000"/>
              </a:gs>
              <a:gs pos="50000">
                <a:srgbClr val="66FF66"/>
              </a:gs>
              <a:gs pos="100000">
                <a:srgbClr val="008000"/>
              </a:gs>
            </a:gsLst>
            <a:lin ang="2700000" scaled="1"/>
          </a:gradFill>
          <a:ln w="38100">
            <a:solidFill>
              <a:srgbClr val="00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8067" name="AutoShape 3"/>
          <p:cNvSpPr>
            <a:spLocks noChangeArrowheads="1"/>
          </p:cNvSpPr>
          <p:nvPr/>
        </p:nvSpPr>
        <p:spPr bwMode="auto">
          <a:xfrm>
            <a:off x="4335463" y="4121150"/>
            <a:ext cx="4006850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8068" name="Text Box 4"/>
          <p:cNvSpPr txBox="1">
            <a:spLocks noChangeArrowheads="1"/>
          </p:cNvSpPr>
          <p:nvPr/>
        </p:nvSpPr>
        <p:spPr bwMode="auto">
          <a:xfrm>
            <a:off x="4405313" y="3990975"/>
            <a:ext cx="3868737" cy="2530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6000" b="1">
                <a:solidFill>
                  <a:srgbClr val="FF3300"/>
                </a:solidFill>
                <a:latin typeface="Comic Sans MS" pitchFamily="66" charset="0"/>
              </a:rPr>
              <a:t>34</a:t>
            </a:r>
            <a:endParaRPr lang="en-US" sz="16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88069" name="AutoShape 5"/>
          <p:cNvSpPr>
            <a:spLocks noChangeArrowheads="1"/>
          </p:cNvSpPr>
          <p:nvPr/>
        </p:nvSpPr>
        <p:spPr bwMode="auto">
          <a:xfrm>
            <a:off x="619125" y="381000"/>
            <a:ext cx="7753350" cy="4562475"/>
          </a:xfrm>
          <a:prstGeom prst="horizontalScroll">
            <a:avLst>
              <a:gd name="adj" fmla="val 21519"/>
            </a:avLst>
          </a:prstGeom>
          <a:gradFill rotWithShape="1">
            <a:gsLst>
              <a:gs pos="0">
                <a:schemeClr val="folHlink"/>
              </a:gs>
              <a:gs pos="50000">
                <a:srgbClr val="FFFF00"/>
              </a:gs>
              <a:gs pos="100000">
                <a:schemeClr val="folHlink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8070" name="Rectangle 6"/>
          <p:cNvSpPr>
            <a:spLocks noChangeArrowheads="1"/>
          </p:cNvSpPr>
          <p:nvPr/>
        </p:nvSpPr>
        <p:spPr bwMode="auto">
          <a:xfrm>
            <a:off x="1809750" y="1885950"/>
            <a:ext cx="1466850" cy="1552575"/>
          </a:xfrm>
          <a:prstGeom prst="rect">
            <a:avLst/>
          </a:prstGeom>
          <a:solidFill>
            <a:srgbClr val="6600CC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8071" name="Text Box 7"/>
          <p:cNvSpPr txBox="1">
            <a:spLocks noChangeArrowheads="1"/>
          </p:cNvSpPr>
          <p:nvPr/>
        </p:nvSpPr>
        <p:spPr bwMode="auto">
          <a:xfrm>
            <a:off x="1884363" y="1854200"/>
            <a:ext cx="1316037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CCECFF"/>
                </a:solidFill>
                <a:latin typeface="Comic Sans MS" pitchFamily="66" charset="0"/>
              </a:rPr>
              <a:t>5</a:t>
            </a:r>
            <a:endParaRPr lang="en-US" sz="10000" b="1">
              <a:solidFill>
                <a:srgbClr val="CCECFF"/>
              </a:solidFill>
              <a:latin typeface="Comic Sans MS" pitchFamily="66" charset="0"/>
            </a:endParaRPr>
          </a:p>
        </p:txBody>
      </p:sp>
      <p:sp>
        <p:nvSpPr>
          <p:cNvPr id="88072" name="Rectangle 8"/>
          <p:cNvSpPr>
            <a:spLocks noChangeArrowheads="1"/>
          </p:cNvSpPr>
          <p:nvPr/>
        </p:nvSpPr>
        <p:spPr bwMode="auto">
          <a:xfrm>
            <a:off x="3341688" y="1885950"/>
            <a:ext cx="1466850" cy="1552575"/>
          </a:xfrm>
          <a:prstGeom prst="rect">
            <a:avLst/>
          </a:prstGeom>
          <a:solidFill>
            <a:srgbClr val="6600CC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8073" name="Text Box 9"/>
          <p:cNvSpPr txBox="1">
            <a:spLocks noChangeArrowheads="1"/>
          </p:cNvSpPr>
          <p:nvPr/>
        </p:nvSpPr>
        <p:spPr bwMode="auto">
          <a:xfrm>
            <a:off x="3416300" y="1854200"/>
            <a:ext cx="1316038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FF00"/>
                </a:solidFill>
                <a:latin typeface="Comic Sans MS" pitchFamily="66" charset="0"/>
              </a:rPr>
              <a:t>2</a:t>
            </a:r>
            <a:endParaRPr lang="en-US" sz="10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88074" name="Rectangle 10"/>
          <p:cNvSpPr>
            <a:spLocks noChangeArrowheads="1"/>
          </p:cNvSpPr>
          <p:nvPr/>
        </p:nvSpPr>
        <p:spPr bwMode="auto">
          <a:xfrm>
            <a:off x="4865688" y="1885950"/>
            <a:ext cx="1466850" cy="1552575"/>
          </a:xfrm>
          <a:prstGeom prst="rect">
            <a:avLst/>
          </a:prstGeom>
          <a:solidFill>
            <a:srgbClr val="6600CC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8075" name="Text Box 11"/>
          <p:cNvSpPr txBox="1">
            <a:spLocks noChangeArrowheads="1"/>
          </p:cNvSpPr>
          <p:nvPr/>
        </p:nvSpPr>
        <p:spPr bwMode="auto">
          <a:xfrm>
            <a:off x="4940300" y="1854200"/>
            <a:ext cx="1316038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9933"/>
                </a:solidFill>
                <a:latin typeface="Comic Sans MS" pitchFamily="66" charset="0"/>
              </a:rPr>
              <a:t>9</a:t>
            </a:r>
            <a:endParaRPr lang="en-US" sz="10000" b="1">
              <a:solidFill>
                <a:srgbClr val="FF9933"/>
              </a:solidFill>
              <a:latin typeface="Comic Sans MS" pitchFamily="66" charset="0"/>
            </a:endParaRPr>
          </a:p>
        </p:txBody>
      </p:sp>
      <p:sp>
        <p:nvSpPr>
          <p:cNvPr id="88076" name="Rectangle 12"/>
          <p:cNvSpPr>
            <a:spLocks noChangeArrowheads="1"/>
          </p:cNvSpPr>
          <p:nvPr/>
        </p:nvSpPr>
        <p:spPr bwMode="auto">
          <a:xfrm>
            <a:off x="6416675" y="1885950"/>
            <a:ext cx="1838325" cy="1552575"/>
          </a:xfrm>
          <a:prstGeom prst="rect">
            <a:avLst/>
          </a:prstGeom>
          <a:solidFill>
            <a:srgbClr val="6600CC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8077" name="Text Box 13"/>
          <p:cNvSpPr txBox="1">
            <a:spLocks noChangeArrowheads="1"/>
          </p:cNvSpPr>
          <p:nvPr/>
        </p:nvSpPr>
        <p:spPr bwMode="auto">
          <a:xfrm>
            <a:off x="6386513" y="1854200"/>
            <a:ext cx="1858962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66FF66"/>
                </a:solidFill>
                <a:latin typeface="Comic Sans MS" pitchFamily="66" charset="0"/>
              </a:rPr>
              <a:t>18</a:t>
            </a:r>
            <a:endParaRPr lang="en-US" sz="10000" b="1">
              <a:solidFill>
                <a:srgbClr val="66FF66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0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806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806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8068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9102" name="AutoShape 14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8000"/>
              </a:gs>
              <a:gs pos="50000">
                <a:srgbClr val="66FF66"/>
              </a:gs>
              <a:gs pos="100000">
                <a:srgbClr val="008000"/>
              </a:gs>
            </a:gsLst>
            <a:lin ang="2700000" scaled="1"/>
          </a:gradFill>
          <a:ln w="38100">
            <a:solidFill>
              <a:srgbClr val="00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9091" name="AutoShape 3"/>
          <p:cNvSpPr>
            <a:spLocks noChangeArrowheads="1"/>
          </p:cNvSpPr>
          <p:nvPr/>
        </p:nvSpPr>
        <p:spPr bwMode="auto">
          <a:xfrm>
            <a:off x="4335463" y="4121150"/>
            <a:ext cx="4006850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9092" name="Text Box 4"/>
          <p:cNvSpPr txBox="1">
            <a:spLocks noChangeArrowheads="1"/>
          </p:cNvSpPr>
          <p:nvPr/>
        </p:nvSpPr>
        <p:spPr bwMode="auto">
          <a:xfrm>
            <a:off x="4405313" y="3990975"/>
            <a:ext cx="3868737" cy="2530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6000" b="1">
                <a:solidFill>
                  <a:srgbClr val="FF3300"/>
                </a:solidFill>
                <a:latin typeface="Comic Sans MS" pitchFamily="66" charset="0"/>
              </a:rPr>
              <a:t>39</a:t>
            </a:r>
            <a:endParaRPr lang="en-US" sz="16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89093" name="AutoShape 5"/>
          <p:cNvSpPr>
            <a:spLocks noChangeArrowheads="1"/>
          </p:cNvSpPr>
          <p:nvPr/>
        </p:nvSpPr>
        <p:spPr bwMode="auto">
          <a:xfrm>
            <a:off x="619125" y="381000"/>
            <a:ext cx="7753350" cy="4562475"/>
          </a:xfrm>
          <a:prstGeom prst="horizontalScroll">
            <a:avLst>
              <a:gd name="adj" fmla="val 21519"/>
            </a:avLst>
          </a:prstGeom>
          <a:gradFill rotWithShape="1">
            <a:gsLst>
              <a:gs pos="0">
                <a:schemeClr val="folHlink"/>
              </a:gs>
              <a:gs pos="50000">
                <a:srgbClr val="FFFF00"/>
              </a:gs>
              <a:gs pos="100000">
                <a:schemeClr val="folHlink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9094" name="Rectangle 6"/>
          <p:cNvSpPr>
            <a:spLocks noChangeArrowheads="1"/>
          </p:cNvSpPr>
          <p:nvPr/>
        </p:nvSpPr>
        <p:spPr bwMode="auto">
          <a:xfrm>
            <a:off x="1809750" y="1885950"/>
            <a:ext cx="1466850" cy="1552575"/>
          </a:xfrm>
          <a:prstGeom prst="rect">
            <a:avLst/>
          </a:prstGeom>
          <a:solidFill>
            <a:srgbClr val="6600CC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9095" name="Text Box 7"/>
          <p:cNvSpPr txBox="1">
            <a:spLocks noChangeArrowheads="1"/>
          </p:cNvSpPr>
          <p:nvPr/>
        </p:nvSpPr>
        <p:spPr bwMode="auto">
          <a:xfrm>
            <a:off x="1884363" y="1854200"/>
            <a:ext cx="1316037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CCECFF"/>
                </a:solidFill>
                <a:latin typeface="Comic Sans MS" pitchFamily="66" charset="0"/>
              </a:rPr>
              <a:t>1</a:t>
            </a:r>
            <a:endParaRPr lang="en-US" sz="10000" b="1">
              <a:solidFill>
                <a:srgbClr val="CCECFF"/>
              </a:solidFill>
              <a:latin typeface="Comic Sans MS" pitchFamily="66" charset="0"/>
            </a:endParaRPr>
          </a:p>
        </p:txBody>
      </p:sp>
      <p:sp>
        <p:nvSpPr>
          <p:cNvPr id="89096" name="Rectangle 8"/>
          <p:cNvSpPr>
            <a:spLocks noChangeArrowheads="1"/>
          </p:cNvSpPr>
          <p:nvPr/>
        </p:nvSpPr>
        <p:spPr bwMode="auto">
          <a:xfrm>
            <a:off x="3341688" y="1885950"/>
            <a:ext cx="1466850" cy="1552575"/>
          </a:xfrm>
          <a:prstGeom prst="rect">
            <a:avLst/>
          </a:prstGeom>
          <a:solidFill>
            <a:srgbClr val="6600CC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9097" name="Text Box 9"/>
          <p:cNvSpPr txBox="1">
            <a:spLocks noChangeArrowheads="1"/>
          </p:cNvSpPr>
          <p:nvPr/>
        </p:nvSpPr>
        <p:spPr bwMode="auto">
          <a:xfrm>
            <a:off x="3416300" y="1854200"/>
            <a:ext cx="1316038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FF00"/>
                </a:solidFill>
                <a:latin typeface="Comic Sans MS" pitchFamily="66" charset="0"/>
              </a:rPr>
              <a:t>8</a:t>
            </a:r>
            <a:endParaRPr lang="en-US" sz="10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89098" name="Rectangle 10"/>
          <p:cNvSpPr>
            <a:spLocks noChangeArrowheads="1"/>
          </p:cNvSpPr>
          <p:nvPr/>
        </p:nvSpPr>
        <p:spPr bwMode="auto">
          <a:xfrm>
            <a:off x="4865688" y="1885950"/>
            <a:ext cx="1466850" cy="1552575"/>
          </a:xfrm>
          <a:prstGeom prst="rect">
            <a:avLst/>
          </a:prstGeom>
          <a:solidFill>
            <a:srgbClr val="6600CC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9099" name="Text Box 11"/>
          <p:cNvSpPr txBox="1">
            <a:spLocks noChangeArrowheads="1"/>
          </p:cNvSpPr>
          <p:nvPr/>
        </p:nvSpPr>
        <p:spPr bwMode="auto">
          <a:xfrm>
            <a:off x="4940300" y="1854200"/>
            <a:ext cx="1316038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9933"/>
                </a:solidFill>
                <a:latin typeface="Comic Sans MS" pitchFamily="66" charset="0"/>
              </a:rPr>
              <a:t>4</a:t>
            </a:r>
            <a:endParaRPr lang="en-US" sz="10000" b="1">
              <a:solidFill>
                <a:srgbClr val="FF9933"/>
              </a:solidFill>
              <a:latin typeface="Comic Sans MS" pitchFamily="66" charset="0"/>
            </a:endParaRPr>
          </a:p>
        </p:txBody>
      </p:sp>
      <p:sp>
        <p:nvSpPr>
          <p:cNvPr id="89100" name="Rectangle 12"/>
          <p:cNvSpPr>
            <a:spLocks noChangeArrowheads="1"/>
          </p:cNvSpPr>
          <p:nvPr/>
        </p:nvSpPr>
        <p:spPr bwMode="auto">
          <a:xfrm>
            <a:off x="6416675" y="1885950"/>
            <a:ext cx="1838325" cy="1552575"/>
          </a:xfrm>
          <a:prstGeom prst="rect">
            <a:avLst/>
          </a:prstGeom>
          <a:solidFill>
            <a:srgbClr val="6600CC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9101" name="Text Box 13"/>
          <p:cNvSpPr txBox="1">
            <a:spLocks noChangeArrowheads="1"/>
          </p:cNvSpPr>
          <p:nvPr/>
        </p:nvSpPr>
        <p:spPr bwMode="auto">
          <a:xfrm>
            <a:off x="6386513" y="1854200"/>
            <a:ext cx="1858962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66FF66"/>
                </a:solidFill>
                <a:latin typeface="Comic Sans MS" pitchFamily="66" charset="0"/>
              </a:rPr>
              <a:t>26</a:t>
            </a:r>
            <a:endParaRPr lang="en-US" sz="10000" b="1">
              <a:solidFill>
                <a:srgbClr val="66FF66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0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909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909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909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0126" name="AutoShape 14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8000"/>
              </a:gs>
              <a:gs pos="50000">
                <a:srgbClr val="66FF66"/>
              </a:gs>
              <a:gs pos="100000">
                <a:srgbClr val="008000"/>
              </a:gs>
            </a:gsLst>
            <a:lin ang="2700000" scaled="1"/>
          </a:gradFill>
          <a:ln w="38100">
            <a:solidFill>
              <a:srgbClr val="00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0115" name="AutoShape 3"/>
          <p:cNvSpPr>
            <a:spLocks noChangeArrowheads="1"/>
          </p:cNvSpPr>
          <p:nvPr/>
        </p:nvSpPr>
        <p:spPr bwMode="auto">
          <a:xfrm>
            <a:off x="4335463" y="4121150"/>
            <a:ext cx="4006850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0116" name="Text Box 4"/>
          <p:cNvSpPr txBox="1">
            <a:spLocks noChangeArrowheads="1"/>
          </p:cNvSpPr>
          <p:nvPr/>
        </p:nvSpPr>
        <p:spPr bwMode="auto">
          <a:xfrm>
            <a:off x="4405313" y="3990975"/>
            <a:ext cx="3868737" cy="2530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6000" b="1">
                <a:solidFill>
                  <a:srgbClr val="FF3300"/>
                </a:solidFill>
                <a:latin typeface="Comic Sans MS" pitchFamily="66" charset="0"/>
              </a:rPr>
              <a:t>60</a:t>
            </a:r>
            <a:endParaRPr lang="en-US" sz="16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90117" name="AutoShape 5"/>
          <p:cNvSpPr>
            <a:spLocks noChangeArrowheads="1"/>
          </p:cNvSpPr>
          <p:nvPr/>
        </p:nvSpPr>
        <p:spPr bwMode="auto">
          <a:xfrm>
            <a:off x="619125" y="381000"/>
            <a:ext cx="7753350" cy="4562475"/>
          </a:xfrm>
          <a:prstGeom prst="horizontalScroll">
            <a:avLst>
              <a:gd name="adj" fmla="val 21519"/>
            </a:avLst>
          </a:prstGeom>
          <a:gradFill rotWithShape="1">
            <a:gsLst>
              <a:gs pos="0">
                <a:schemeClr val="folHlink"/>
              </a:gs>
              <a:gs pos="50000">
                <a:srgbClr val="FFFF00"/>
              </a:gs>
              <a:gs pos="100000">
                <a:schemeClr val="folHlink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0118" name="Rectangle 6"/>
          <p:cNvSpPr>
            <a:spLocks noChangeArrowheads="1"/>
          </p:cNvSpPr>
          <p:nvPr/>
        </p:nvSpPr>
        <p:spPr bwMode="auto">
          <a:xfrm>
            <a:off x="1809750" y="1885950"/>
            <a:ext cx="1466850" cy="1552575"/>
          </a:xfrm>
          <a:prstGeom prst="rect">
            <a:avLst/>
          </a:prstGeom>
          <a:solidFill>
            <a:srgbClr val="6600CC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0119" name="Text Box 7"/>
          <p:cNvSpPr txBox="1">
            <a:spLocks noChangeArrowheads="1"/>
          </p:cNvSpPr>
          <p:nvPr/>
        </p:nvSpPr>
        <p:spPr bwMode="auto">
          <a:xfrm>
            <a:off x="1884363" y="1854200"/>
            <a:ext cx="1316037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CCECFF"/>
                </a:solidFill>
                <a:latin typeface="Comic Sans MS" pitchFamily="66" charset="0"/>
              </a:rPr>
              <a:t>7</a:t>
            </a:r>
            <a:endParaRPr lang="en-US" sz="10000" b="1">
              <a:solidFill>
                <a:srgbClr val="CCECFF"/>
              </a:solidFill>
              <a:latin typeface="Comic Sans MS" pitchFamily="66" charset="0"/>
            </a:endParaRPr>
          </a:p>
        </p:txBody>
      </p:sp>
      <p:sp>
        <p:nvSpPr>
          <p:cNvPr id="90120" name="Rectangle 8"/>
          <p:cNvSpPr>
            <a:spLocks noChangeArrowheads="1"/>
          </p:cNvSpPr>
          <p:nvPr/>
        </p:nvSpPr>
        <p:spPr bwMode="auto">
          <a:xfrm>
            <a:off x="3341688" y="1885950"/>
            <a:ext cx="1466850" cy="1552575"/>
          </a:xfrm>
          <a:prstGeom prst="rect">
            <a:avLst/>
          </a:prstGeom>
          <a:solidFill>
            <a:srgbClr val="6600CC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0121" name="Text Box 9"/>
          <p:cNvSpPr txBox="1">
            <a:spLocks noChangeArrowheads="1"/>
          </p:cNvSpPr>
          <p:nvPr/>
        </p:nvSpPr>
        <p:spPr bwMode="auto">
          <a:xfrm>
            <a:off x="3416300" y="1854200"/>
            <a:ext cx="1316038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FF00"/>
                </a:solidFill>
                <a:latin typeface="Comic Sans MS" pitchFamily="66" charset="0"/>
              </a:rPr>
              <a:t>6</a:t>
            </a:r>
            <a:endParaRPr lang="en-US" sz="10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90122" name="Rectangle 10"/>
          <p:cNvSpPr>
            <a:spLocks noChangeArrowheads="1"/>
          </p:cNvSpPr>
          <p:nvPr/>
        </p:nvSpPr>
        <p:spPr bwMode="auto">
          <a:xfrm>
            <a:off x="4865688" y="1885950"/>
            <a:ext cx="1466850" cy="1552575"/>
          </a:xfrm>
          <a:prstGeom prst="rect">
            <a:avLst/>
          </a:prstGeom>
          <a:solidFill>
            <a:srgbClr val="6600CC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0123" name="Text Box 11"/>
          <p:cNvSpPr txBox="1">
            <a:spLocks noChangeArrowheads="1"/>
          </p:cNvSpPr>
          <p:nvPr/>
        </p:nvSpPr>
        <p:spPr bwMode="auto">
          <a:xfrm>
            <a:off x="4940300" y="1854200"/>
            <a:ext cx="1316038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9933"/>
                </a:solidFill>
                <a:latin typeface="Comic Sans MS" pitchFamily="66" charset="0"/>
              </a:rPr>
              <a:t>3</a:t>
            </a:r>
            <a:endParaRPr lang="en-US" sz="10000" b="1">
              <a:solidFill>
                <a:srgbClr val="FF9933"/>
              </a:solidFill>
              <a:latin typeface="Comic Sans MS" pitchFamily="66" charset="0"/>
            </a:endParaRPr>
          </a:p>
        </p:txBody>
      </p:sp>
      <p:sp>
        <p:nvSpPr>
          <p:cNvPr id="90124" name="Rectangle 12"/>
          <p:cNvSpPr>
            <a:spLocks noChangeArrowheads="1"/>
          </p:cNvSpPr>
          <p:nvPr/>
        </p:nvSpPr>
        <p:spPr bwMode="auto">
          <a:xfrm>
            <a:off x="6416675" y="1885950"/>
            <a:ext cx="1838325" cy="1552575"/>
          </a:xfrm>
          <a:prstGeom prst="rect">
            <a:avLst/>
          </a:prstGeom>
          <a:solidFill>
            <a:srgbClr val="6600CC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0125" name="Text Box 13"/>
          <p:cNvSpPr txBox="1">
            <a:spLocks noChangeArrowheads="1"/>
          </p:cNvSpPr>
          <p:nvPr/>
        </p:nvSpPr>
        <p:spPr bwMode="auto">
          <a:xfrm>
            <a:off x="6386513" y="1854200"/>
            <a:ext cx="1858962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66FF66"/>
                </a:solidFill>
                <a:latin typeface="Comic Sans MS" pitchFamily="66" charset="0"/>
              </a:rPr>
              <a:t>44</a:t>
            </a:r>
            <a:endParaRPr lang="en-US" sz="10000" b="1">
              <a:solidFill>
                <a:srgbClr val="66FF66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1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901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901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0116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1150" name="AutoShape 14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8000"/>
              </a:gs>
              <a:gs pos="50000">
                <a:srgbClr val="66FF66"/>
              </a:gs>
              <a:gs pos="100000">
                <a:srgbClr val="008000"/>
              </a:gs>
            </a:gsLst>
            <a:lin ang="2700000" scaled="1"/>
          </a:gradFill>
          <a:ln w="38100">
            <a:solidFill>
              <a:srgbClr val="00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1139" name="AutoShape 3"/>
          <p:cNvSpPr>
            <a:spLocks noChangeArrowheads="1"/>
          </p:cNvSpPr>
          <p:nvPr/>
        </p:nvSpPr>
        <p:spPr bwMode="auto">
          <a:xfrm>
            <a:off x="4335463" y="4121150"/>
            <a:ext cx="4006850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1140" name="Text Box 4"/>
          <p:cNvSpPr txBox="1">
            <a:spLocks noChangeArrowheads="1"/>
          </p:cNvSpPr>
          <p:nvPr/>
        </p:nvSpPr>
        <p:spPr bwMode="auto">
          <a:xfrm>
            <a:off x="4405313" y="3990975"/>
            <a:ext cx="3868737" cy="2530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6000" b="1">
                <a:solidFill>
                  <a:srgbClr val="FF3300"/>
                </a:solidFill>
                <a:latin typeface="Comic Sans MS" pitchFamily="66" charset="0"/>
              </a:rPr>
              <a:t>42</a:t>
            </a:r>
            <a:endParaRPr lang="en-US" sz="16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91141" name="AutoShape 5"/>
          <p:cNvSpPr>
            <a:spLocks noChangeArrowheads="1"/>
          </p:cNvSpPr>
          <p:nvPr/>
        </p:nvSpPr>
        <p:spPr bwMode="auto">
          <a:xfrm>
            <a:off x="619125" y="381000"/>
            <a:ext cx="7753350" cy="4562475"/>
          </a:xfrm>
          <a:prstGeom prst="horizontalScroll">
            <a:avLst>
              <a:gd name="adj" fmla="val 21519"/>
            </a:avLst>
          </a:prstGeom>
          <a:gradFill rotWithShape="1">
            <a:gsLst>
              <a:gs pos="0">
                <a:schemeClr val="folHlink"/>
              </a:gs>
              <a:gs pos="50000">
                <a:srgbClr val="FFFF00"/>
              </a:gs>
              <a:gs pos="100000">
                <a:schemeClr val="folHlink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1142" name="Rectangle 6"/>
          <p:cNvSpPr>
            <a:spLocks noChangeArrowheads="1"/>
          </p:cNvSpPr>
          <p:nvPr/>
        </p:nvSpPr>
        <p:spPr bwMode="auto">
          <a:xfrm>
            <a:off x="1809750" y="1885950"/>
            <a:ext cx="1466850" cy="1552575"/>
          </a:xfrm>
          <a:prstGeom prst="rect">
            <a:avLst/>
          </a:prstGeom>
          <a:solidFill>
            <a:srgbClr val="6600CC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1143" name="Text Box 7"/>
          <p:cNvSpPr txBox="1">
            <a:spLocks noChangeArrowheads="1"/>
          </p:cNvSpPr>
          <p:nvPr/>
        </p:nvSpPr>
        <p:spPr bwMode="auto">
          <a:xfrm>
            <a:off x="1884363" y="1854200"/>
            <a:ext cx="1316037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CCECFF"/>
                </a:solidFill>
                <a:latin typeface="Comic Sans MS" pitchFamily="66" charset="0"/>
              </a:rPr>
              <a:t>4</a:t>
            </a:r>
            <a:endParaRPr lang="en-US" sz="10000" b="1">
              <a:solidFill>
                <a:srgbClr val="CCECFF"/>
              </a:solidFill>
              <a:latin typeface="Comic Sans MS" pitchFamily="66" charset="0"/>
            </a:endParaRPr>
          </a:p>
        </p:txBody>
      </p:sp>
      <p:sp>
        <p:nvSpPr>
          <p:cNvPr id="91144" name="Rectangle 8"/>
          <p:cNvSpPr>
            <a:spLocks noChangeArrowheads="1"/>
          </p:cNvSpPr>
          <p:nvPr/>
        </p:nvSpPr>
        <p:spPr bwMode="auto">
          <a:xfrm>
            <a:off x="3341688" y="1885950"/>
            <a:ext cx="1466850" cy="1552575"/>
          </a:xfrm>
          <a:prstGeom prst="rect">
            <a:avLst/>
          </a:prstGeom>
          <a:solidFill>
            <a:srgbClr val="6600CC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1145" name="Text Box 9"/>
          <p:cNvSpPr txBox="1">
            <a:spLocks noChangeArrowheads="1"/>
          </p:cNvSpPr>
          <p:nvPr/>
        </p:nvSpPr>
        <p:spPr bwMode="auto">
          <a:xfrm>
            <a:off x="3416300" y="1854200"/>
            <a:ext cx="1316038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FF00"/>
                </a:solidFill>
                <a:latin typeface="Comic Sans MS" pitchFamily="66" charset="0"/>
              </a:rPr>
              <a:t>1</a:t>
            </a:r>
            <a:endParaRPr lang="en-US" sz="10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91146" name="Rectangle 10"/>
          <p:cNvSpPr>
            <a:spLocks noChangeArrowheads="1"/>
          </p:cNvSpPr>
          <p:nvPr/>
        </p:nvSpPr>
        <p:spPr bwMode="auto">
          <a:xfrm>
            <a:off x="4865688" y="1885950"/>
            <a:ext cx="1466850" cy="1552575"/>
          </a:xfrm>
          <a:prstGeom prst="rect">
            <a:avLst/>
          </a:prstGeom>
          <a:solidFill>
            <a:srgbClr val="6600CC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1147" name="Text Box 11"/>
          <p:cNvSpPr txBox="1">
            <a:spLocks noChangeArrowheads="1"/>
          </p:cNvSpPr>
          <p:nvPr/>
        </p:nvSpPr>
        <p:spPr bwMode="auto">
          <a:xfrm>
            <a:off x="4940300" y="1854200"/>
            <a:ext cx="1316038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9933"/>
                </a:solidFill>
                <a:latin typeface="Comic Sans MS" pitchFamily="66" charset="0"/>
              </a:rPr>
              <a:t>5</a:t>
            </a:r>
            <a:endParaRPr lang="en-US" sz="10000" b="1">
              <a:solidFill>
                <a:srgbClr val="FF9933"/>
              </a:solidFill>
              <a:latin typeface="Comic Sans MS" pitchFamily="66" charset="0"/>
            </a:endParaRPr>
          </a:p>
        </p:txBody>
      </p:sp>
      <p:sp>
        <p:nvSpPr>
          <p:cNvPr id="91148" name="Rectangle 12"/>
          <p:cNvSpPr>
            <a:spLocks noChangeArrowheads="1"/>
          </p:cNvSpPr>
          <p:nvPr/>
        </p:nvSpPr>
        <p:spPr bwMode="auto">
          <a:xfrm>
            <a:off x="6416675" y="1885950"/>
            <a:ext cx="1838325" cy="1552575"/>
          </a:xfrm>
          <a:prstGeom prst="rect">
            <a:avLst/>
          </a:prstGeom>
          <a:solidFill>
            <a:srgbClr val="6600CC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1149" name="Text Box 13"/>
          <p:cNvSpPr txBox="1">
            <a:spLocks noChangeArrowheads="1"/>
          </p:cNvSpPr>
          <p:nvPr/>
        </p:nvSpPr>
        <p:spPr bwMode="auto">
          <a:xfrm>
            <a:off x="6386513" y="1854200"/>
            <a:ext cx="1858962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66FF66"/>
                </a:solidFill>
                <a:latin typeface="Comic Sans MS" pitchFamily="66" charset="0"/>
              </a:rPr>
              <a:t>32</a:t>
            </a:r>
            <a:endParaRPr lang="en-US" sz="10000" b="1">
              <a:solidFill>
                <a:srgbClr val="66FF66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1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911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911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1140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74" name="AutoShape 14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8000"/>
              </a:gs>
              <a:gs pos="50000">
                <a:srgbClr val="66FF66"/>
              </a:gs>
              <a:gs pos="100000">
                <a:srgbClr val="008000"/>
              </a:gs>
            </a:gsLst>
            <a:lin ang="2700000" scaled="1"/>
          </a:gradFill>
          <a:ln w="38100">
            <a:solidFill>
              <a:srgbClr val="00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2163" name="AutoShape 3"/>
          <p:cNvSpPr>
            <a:spLocks noChangeArrowheads="1"/>
          </p:cNvSpPr>
          <p:nvPr/>
        </p:nvSpPr>
        <p:spPr bwMode="auto">
          <a:xfrm>
            <a:off x="4335463" y="4121150"/>
            <a:ext cx="4006850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2164" name="Text Box 4"/>
          <p:cNvSpPr txBox="1">
            <a:spLocks noChangeArrowheads="1"/>
          </p:cNvSpPr>
          <p:nvPr/>
        </p:nvSpPr>
        <p:spPr bwMode="auto">
          <a:xfrm>
            <a:off x="4405313" y="3990975"/>
            <a:ext cx="3868737" cy="2530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6000" b="1">
                <a:solidFill>
                  <a:srgbClr val="FF3300"/>
                </a:solidFill>
                <a:latin typeface="Comic Sans MS" pitchFamily="66" charset="0"/>
              </a:rPr>
              <a:t>69</a:t>
            </a:r>
            <a:endParaRPr lang="en-US" sz="16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92165" name="AutoShape 5"/>
          <p:cNvSpPr>
            <a:spLocks noChangeArrowheads="1"/>
          </p:cNvSpPr>
          <p:nvPr/>
        </p:nvSpPr>
        <p:spPr bwMode="auto">
          <a:xfrm>
            <a:off x="619125" y="381000"/>
            <a:ext cx="7753350" cy="4562475"/>
          </a:xfrm>
          <a:prstGeom prst="horizontalScroll">
            <a:avLst>
              <a:gd name="adj" fmla="val 21519"/>
            </a:avLst>
          </a:prstGeom>
          <a:gradFill rotWithShape="1">
            <a:gsLst>
              <a:gs pos="0">
                <a:schemeClr val="folHlink"/>
              </a:gs>
              <a:gs pos="50000">
                <a:srgbClr val="FFFF00"/>
              </a:gs>
              <a:gs pos="100000">
                <a:schemeClr val="folHlink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2166" name="Rectangle 6"/>
          <p:cNvSpPr>
            <a:spLocks noChangeArrowheads="1"/>
          </p:cNvSpPr>
          <p:nvPr/>
        </p:nvSpPr>
        <p:spPr bwMode="auto">
          <a:xfrm>
            <a:off x="1809750" y="1885950"/>
            <a:ext cx="1466850" cy="1552575"/>
          </a:xfrm>
          <a:prstGeom prst="rect">
            <a:avLst/>
          </a:prstGeom>
          <a:solidFill>
            <a:srgbClr val="6600CC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2167" name="Text Box 7"/>
          <p:cNvSpPr txBox="1">
            <a:spLocks noChangeArrowheads="1"/>
          </p:cNvSpPr>
          <p:nvPr/>
        </p:nvSpPr>
        <p:spPr bwMode="auto">
          <a:xfrm>
            <a:off x="1884363" y="1854200"/>
            <a:ext cx="1316037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CCECFF"/>
                </a:solidFill>
                <a:latin typeface="Comic Sans MS" pitchFamily="66" charset="0"/>
              </a:rPr>
              <a:t>3</a:t>
            </a:r>
            <a:endParaRPr lang="en-US" sz="10000" b="1">
              <a:solidFill>
                <a:srgbClr val="CCECFF"/>
              </a:solidFill>
              <a:latin typeface="Comic Sans MS" pitchFamily="66" charset="0"/>
            </a:endParaRPr>
          </a:p>
        </p:txBody>
      </p:sp>
      <p:sp>
        <p:nvSpPr>
          <p:cNvPr id="92168" name="Rectangle 8"/>
          <p:cNvSpPr>
            <a:spLocks noChangeArrowheads="1"/>
          </p:cNvSpPr>
          <p:nvPr/>
        </p:nvSpPr>
        <p:spPr bwMode="auto">
          <a:xfrm>
            <a:off x="3341688" y="1885950"/>
            <a:ext cx="1466850" cy="1552575"/>
          </a:xfrm>
          <a:prstGeom prst="rect">
            <a:avLst/>
          </a:prstGeom>
          <a:solidFill>
            <a:srgbClr val="6600CC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2169" name="Text Box 9"/>
          <p:cNvSpPr txBox="1">
            <a:spLocks noChangeArrowheads="1"/>
          </p:cNvSpPr>
          <p:nvPr/>
        </p:nvSpPr>
        <p:spPr bwMode="auto">
          <a:xfrm>
            <a:off x="3416300" y="1854200"/>
            <a:ext cx="1316038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FF00"/>
                </a:solidFill>
                <a:latin typeface="Comic Sans MS" pitchFamily="66" charset="0"/>
              </a:rPr>
              <a:t>9</a:t>
            </a:r>
            <a:endParaRPr lang="en-US" sz="10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92170" name="Rectangle 10"/>
          <p:cNvSpPr>
            <a:spLocks noChangeArrowheads="1"/>
          </p:cNvSpPr>
          <p:nvPr/>
        </p:nvSpPr>
        <p:spPr bwMode="auto">
          <a:xfrm>
            <a:off x="4865688" y="1885950"/>
            <a:ext cx="1466850" cy="1552575"/>
          </a:xfrm>
          <a:prstGeom prst="rect">
            <a:avLst/>
          </a:prstGeom>
          <a:solidFill>
            <a:srgbClr val="6600CC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2171" name="Text Box 11"/>
          <p:cNvSpPr txBox="1">
            <a:spLocks noChangeArrowheads="1"/>
          </p:cNvSpPr>
          <p:nvPr/>
        </p:nvSpPr>
        <p:spPr bwMode="auto">
          <a:xfrm>
            <a:off x="4940300" y="1854200"/>
            <a:ext cx="1316038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9933"/>
                </a:solidFill>
                <a:latin typeface="Comic Sans MS" pitchFamily="66" charset="0"/>
              </a:rPr>
              <a:t>2</a:t>
            </a:r>
            <a:endParaRPr lang="en-US" sz="10000" b="1">
              <a:solidFill>
                <a:srgbClr val="FF9933"/>
              </a:solidFill>
              <a:latin typeface="Comic Sans MS" pitchFamily="66" charset="0"/>
            </a:endParaRPr>
          </a:p>
        </p:txBody>
      </p:sp>
      <p:sp>
        <p:nvSpPr>
          <p:cNvPr id="92172" name="Rectangle 12"/>
          <p:cNvSpPr>
            <a:spLocks noChangeArrowheads="1"/>
          </p:cNvSpPr>
          <p:nvPr/>
        </p:nvSpPr>
        <p:spPr bwMode="auto">
          <a:xfrm>
            <a:off x="6416675" y="1885950"/>
            <a:ext cx="1838325" cy="1552575"/>
          </a:xfrm>
          <a:prstGeom prst="rect">
            <a:avLst/>
          </a:prstGeom>
          <a:solidFill>
            <a:srgbClr val="6600CC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2173" name="Text Box 13"/>
          <p:cNvSpPr txBox="1">
            <a:spLocks noChangeArrowheads="1"/>
          </p:cNvSpPr>
          <p:nvPr/>
        </p:nvSpPr>
        <p:spPr bwMode="auto">
          <a:xfrm>
            <a:off x="6386513" y="1854200"/>
            <a:ext cx="1858962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66FF66"/>
                </a:solidFill>
                <a:latin typeface="Comic Sans MS" pitchFamily="66" charset="0"/>
              </a:rPr>
              <a:t>55</a:t>
            </a:r>
            <a:endParaRPr lang="en-US" sz="10000" b="1">
              <a:solidFill>
                <a:srgbClr val="66FF66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9216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9216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2164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198" name="AutoShape 14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8000"/>
              </a:gs>
              <a:gs pos="50000">
                <a:srgbClr val="66FF66"/>
              </a:gs>
              <a:gs pos="100000">
                <a:srgbClr val="008000"/>
              </a:gs>
            </a:gsLst>
            <a:lin ang="2700000" scaled="1"/>
          </a:gradFill>
          <a:ln w="38100">
            <a:solidFill>
              <a:srgbClr val="00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3187" name="AutoShape 3"/>
          <p:cNvSpPr>
            <a:spLocks noChangeArrowheads="1"/>
          </p:cNvSpPr>
          <p:nvPr/>
        </p:nvSpPr>
        <p:spPr bwMode="auto">
          <a:xfrm>
            <a:off x="4335463" y="4121150"/>
            <a:ext cx="4006850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3188" name="Text Box 4"/>
          <p:cNvSpPr txBox="1">
            <a:spLocks noChangeArrowheads="1"/>
          </p:cNvSpPr>
          <p:nvPr/>
        </p:nvSpPr>
        <p:spPr bwMode="auto">
          <a:xfrm>
            <a:off x="4405313" y="3990975"/>
            <a:ext cx="3868737" cy="2530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6000" b="1">
                <a:solidFill>
                  <a:srgbClr val="FF3300"/>
                </a:solidFill>
                <a:latin typeface="Comic Sans MS" pitchFamily="66" charset="0"/>
              </a:rPr>
              <a:t>86</a:t>
            </a:r>
            <a:endParaRPr lang="en-US" sz="16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93189" name="AutoShape 5"/>
          <p:cNvSpPr>
            <a:spLocks noChangeArrowheads="1"/>
          </p:cNvSpPr>
          <p:nvPr/>
        </p:nvSpPr>
        <p:spPr bwMode="auto">
          <a:xfrm>
            <a:off x="619125" y="381000"/>
            <a:ext cx="7753350" cy="4562475"/>
          </a:xfrm>
          <a:prstGeom prst="horizontalScroll">
            <a:avLst>
              <a:gd name="adj" fmla="val 21519"/>
            </a:avLst>
          </a:prstGeom>
          <a:gradFill rotWithShape="1">
            <a:gsLst>
              <a:gs pos="0">
                <a:schemeClr val="folHlink"/>
              </a:gs>
              <a:gs pos="50000">
                <a:srgbClr val="FFFF00"/>
              </a:gs>
              <a:gs pos="100000">
                <a:schemeClr val="folHlink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3190" name="Rectangle 6"/>
          <p:cNvSpPr>
            <a:spLocks noChangeArrowheads="1"/>
          </p:cNvSpPr>
          <p:nvPr/>
        </p:nvSpPr>
        <p:spPr bwMode="auto">
          <a:xfrm>
            <a:off x="1809750" y="1885950"/>
            <a:ext cx="1466850" cy="1552575"/>
          </a:xfrm>
          <a:prstGeom prst="rect">
            <a:avLst/>
          </a:prstGeom>
          <a:solidFill>
            <a:srgbClr val="6600CC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3191" name="Text Box 7"/>
          <p:cNvSpPr txBox="1">
            <a:spLocks noChangeArrowheads="1"/>
          </p:cNvSpPr>
          <p:nvPr/>
        </p:nvSpPr>
        <p:spPr bwMode="auto">
          <a:xfrm>
            <a:off x="1884363" y="1854200"/>
            <a:ext cx="1316037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CCECFF"/>
                </a:solidFill>
                <a:latin typeface="Comic Sans MS" pitchFamily="66" charset="0"/>
              </a:rPr>
              <a:t>6</a:t>
            </a:r>
            <a:endParaRPr lang="en-US" sz="10000" b="1">
              <a:solidFill>
                <a:srgbClr val="CCECFF"/>
              </a:solidFill>
              <a:latin typeface="Comic Sans MS" pitchFamily="66" charset="0"/>
            </a:endParaRPr>
          </a:p>
        </p:txBody>
      </p:sp>
      <p:sp>
        <p:nvSpPr>
          <p:cNvPr id="93192" name="Rectangle 8"/>
          <p:cNvSpPr>
            <a:spLocks noChangeArrowheads="1"/>
          </p:cNvSpPr>
          <p:nvPr/>
        </p:nvSpPr>
        <p:spPr bwMode="auto">
          <a:xfrm>
            <a:off x="3341688" y="1885950"/>
            <a:ext cx="1466850" cy="1552575"/>
          </a:xfrm>
          <a:prstGeom prst="rect">
            <a:avLst/>
          </a:prstGeom>
          <a:solidFill>
            <a:srgbClr val="6600CC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3193" name="Text Box 9"/>
          <p:cNvSpPr txBox="1">
            <a:spLocks noChangeArrowheads="1"/>
          </p:cNvSpPr>
          <p:nvPr/>
        </p:nvSpPr>
        <p:spPr bwMode="auto">
          <a:xfrm>
            <a:off x="3416300" y="1854200"/>
            <a:ext cx="1316038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FF00"/>
                </a:solidFill>
                <a:latin typeface="Comic Sans MS" pitchFamily="66" charset="0"/>
              </a:rPr>
              <a:t>2</a:t>
            </a:r>
            <a:endParaRPr lang="en-US" sz="10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93194" name="Rectangle 10"/>
          <p:cNvSpPr>
            <a:spLocks noChangeArrowheads="1"/>
          </p:cNvSpPr>
          <p:nvPr/>
        </p:nvSpPr>
        <p:spPr bwMode="auto">
          <a:xfrm>
            <a:off x="4865688" y="1885950"/>
            <a:ext cx="1466850" cy="1552575"/>
          </a:xfrm>
          <a:prstGeom prst="rect">
            <a:avLst/>
          </a:prstGeom>
          <a:solidFill>
            <a:srgbClr val="6600CC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3195" name="Text Box 11"/>
          <p:cNvSpPr txBox="1">
            <a:spLocks noChangeArrowheads="1"/>
          </p:cNvSpPr>
          <p:nvPr/>
        </p:nvSpPr>
        <p:spPr bwMode="auto">
          <a:xfrm>
            <a:off x="4940300" y="1854200"/>
            <a:ext cx="1316038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9933"/>
                </a:solidFill>
                <a:latin typeface="Comic Sans MS" pitchFamily="66" charset="0"/>
              </a:rPr>
              <a:t>8</a:t>
            </a:r>
            <a:endParaRPr lang="en-US" sz="10000" b="1">
              <a:solidFill>
                <a:srgbClr val="FF9933"/>
              </a:solidFill>
              <a:latin typeface="Comic Sans MS" pitchFamily="66" charset="0"/>
            </a:endParaRPr>
          </a:p>
        </p:txBody>
      </p:sp>
      <p:sp>
        <p:nvSpPr>
          <p:cNvPr id="93196" name="Rectangle 12"/>
          <p:cNvSpPr>
            <a:spLocks noChangeArrowheads="1"/>
          </p:cNvSpPr>
          <p:nvPr/>
        </p:nvSpPr>
        <p:spPr bwMode="auto">
          <a:xfrm>
            <a:off x="6416675" y="1885950"/>
            <a:ext cx="1838325" cy="1552575"/>
          </a:xfrm>
          <a:prstGeom prst="rect">
            <a:avLst/>
          </a:prstGeom>
          <a:solidFill>
            <a:srgbClr val="6600CC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3197" name="Text Box 13"/>
          <p:cNvSpPr txBox="1">
            <a:spLocks noChangeArrowheads="1"/>
          </p:cNvSpPr>
          <p:nvPr/>
        </p:nvSpPr>
        <p:spPr bwMode="auto">
          <a:xfrm>
            <a:off x="6386513" y="1854200"/>
            <a:ext cx="1858962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66FF66"/>
                </a:solidFill>
                <a:latin typeface="Comic Sans MS" pitchFamily="66" charset="0"/>
              </a:rPr>
              <a:t>70</a:t>
            </a:r>
            <a:endParaRPr lang="en-US" sz="10000" b="1">
              <a:solidFill>
                <a:srgbClr val="66FF66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1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9318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9318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3188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4222" name="AutoShape 14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8000"/>
              </a:gs>
              <a:gs pos="50000">
                <a:srgbClr val="66FF66"/>
              </a:gs>
              <a:gs pos="100000">
                <a:srgbClr val="008000"/>
              </a:gs>
            </a:gsLst>
            <a:lin ang="2700000" scaled="1"/>
          </a:gradFill>
          <a:ln w="38100">
            <a:solidFill>
              <a:srgbClr val="00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4211" name="AutoShape 3"/>
          <p:cNvSpPr>
            <a:spLocks noChangeArrowheads="1"/>
          </p:cNvSpPr>
          <p:nvPr/>
        </p:nvSpPr>
        <p:spPr bwMode="auto">
          <a:xfrm>
            <a:off x="4335463" y="4121150"/>
            <a:ext cx="4006850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4212" name="Text Box 4"/>
          <p:cNvSpPr txBox="1">
            <a:spLocks noChangeArrowheads="1"/>
          </p:cNvSpPr>
          <p:nvPr/>
        </p:nvSpPr>
        <p:spPr bwMode="auto">
          <a:xfrm>
            <a:off x="4405313" y="3990975"/>
            <a:ext cx="3868737" cy="2530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6000" b="1">
                <a:solidFill>
                  <a:srgbClr val="FF3300"/>
                </a:solidFill>
                <a:latin typeface="Comic Sans MS" pitchFamily="66" charset="0"/>
              </a:rPr>
              <a:t>30</a:t>
            </a:r>
            <a:endParaRPr lang="en-US" sz="16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94213" name="AutoShape 5"/>
          <p:cNvSpPr>
            <a:spLocks noChangeArrowheads="1"/>
          </p:cNvSpPr>
          <p:nvPr/>
        </p:nvSpPr>
        <p:spPr bwMode="auto">
          <a:xfrm>
            <a:off x="619125" y="381000"/>
            <a:ext cx="7753350" cy="4562475"/>
          </a:xfrm>
          <a:prstGeom prst="horizontalScroll">
            <a:avLst>
              <a:gd name="adj" fmla="val 21519"/>
            </a:avLst>
          </a:prstGeom>
          <a:gradFill rotWithShape="1">
            <a:gsLst>
              <a:gs pos="0">
                <a:schemeClr val="folHlink"/>
              </a:gs>
              <a:gs pos="50000">
                <a:srgbClr val="FFFF00"/>
              </a:gs>
              <a:gs pos="100000">
                <a:schemeClr val="folHlink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4214" name="Rectangle 6"/>
          <p:cNvSpPr>
            <a:spLocks noChangeArrowheads="1"/>
          </p:cNvSpPr>
          <p:nvPr/>
        </p:nvSpPr>
        <p:spPr bwMode="auto">
          <a:xfrm>
            <a:off x="1809750" y="1885950"/>
            <a:ext cx="1466850" cy="1552575"/>
          </a:xfrm>
          <a:prstGeom prst="rect">
            <a:avLst/>
          </a:prstGeom>
          <a:solidFill>
            <a:srgbClr val="6600CC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4215" name="Text Box 7"/>
          <p:cNvSpPr txBox="1">
            <a:spLocks noChangeArrowheads="1"/>
          </p:cNvSpPr>
          <p:nvPr/>
        </p:nvSpPr>
        <p:spPr bwMode="auto">
          <a:xfrm>
            <a:off x="1884363" y="1854200"/>
            <a:ext cx="1316037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CCECFF"/>
                </a:solidFill>
                <a:latin typeface="Comic Sans MS" pitchFamily="66" charset="0"/>
              </a:rPr>
              <a:t>1</a:t>
            </a:r>
            <a:endParaRPr lang="en-US" sz="10000" b="1">
              <a:solidFill>
                <a:srgbClr val="CCECFF"/>
              </a:solidFill>
              <a:latin typeface="Comic Sans MS" pitchFamily="66" charset="0"/>
            </a:endParaRPr>
          </a:p>
        </p:txBody>
      </p:sp>
      <p:sp>
        <p:nvSpPr>
          <p:cNvPr id="94216" name="Rectangle 8"/>
          <p:cNvSpPr>
            <a:spLocks noChangeArrowheads="1"/>
          </p:cNvSpPr>
          <p:nvPr/>
        </p:nvSpPr>
        <p:spPr bwMode="auto">
          <a:xfrm>
            <a:off x="3341688" y="1885950"/>
            <a:ext cx="1466850" cy="1552575"/>
          </a:xfrm>
          <a:prstGeom prst="rect">
            <a:avLst/>
          </a:prstGeom>
          <a:solidFill>
            <a:srgbClr val="6600CC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4217" name="Text Box 9"/>
          <p:cNvSpPr txBox="1">
            <a:spLocks noChangeArrowheads="1"/>
          </p:cNvSpPr>
          <p:nvPr/>
        </p:nvSpPr>
        <p:spPr bwMode="auto">
          <a:xfrm>
            <a:off x="3416300" y="1854200"/>
            <a:ext cx="1316038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FF00"/>
                </a:solidFill>
                <a:latin typeface="Comic Sans MS" pitchFamily="66" charset="0"/>
              </a:rPr>
              <a:t>9</a:t>
            </a:r>
            <a:endParaRPr lang="en-US" sz="10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94218" name="Rectangle 10"/>
          <p:cNvSpPr>
            <a:spLocks noChangeArrowheads="1"/>
          </p:cNvSpPr>
          <p:nvPr/>
        </p:nvSpPr>
        <p:spPr bwMode="auto">
          <a:xfrm>
            <a:off x="4865688" y="1885950"/>
            <a:ext cx="1466850" cy="1552575"/>
          </a:xfrm>
          <a:prstGeom prst="rect">
            <a:avLst/>
          </a:prstGeom>
          <a:solidFill>
            <a:srgbClr val="6600CC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4219" name="Text Box 11"/>
          <p:cNvSpPr txBox="1">
            <a:spLocks noChangeArrowheads="1"/>
          </p:cNvSpPr>
          <p:nvPr/>
        </p:nvSpPr>
        <p:spPr bwMode="auto">
          <a:xfrm>
            <a:off x="4940300" y="1854200"/>
            <a:ext cx="1316038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9933"/>
                </a:solidFill>
                <a:latin typeface="Comic Sans MS" pitchFamily="66" charset="0"/>
              </a:rPr>
              <a:t>6</a:t>
            </a:r>
            <a:endParaRPr lang="en-US" sz="10000" b="1">
              <a:solidFill>
                <a:srgbClr val="FF9933"/>
              </a:solidFill>
              <a:latin typeface="Comic Sans MS" pitchFamily="66" charset="0"/>
            </a:endParaRPr>
          </a:p>
        </p:txBody>
      </p:sp>
      <p:sp>
        <p:nvSpPr>
          <p:cNvPr id="94220" name="Rectangle 12"/>
          <p:cNvSpPr>
            <a:spLocks noChangeArrowheads="1"/>
          </p:cNvSpPr>
          <p:nvPr/>
        </p:nvSpPr>
        <p:spPr bwMode="auto">
          <a:xfrm>
            <a:off x="6416675" y="1885950"/>
            <a:ext cx="1838325" cy="1552575"/>
          </a:xfrm>
          <a:prstGeom prst="rect">
            <a:avLst/>
          </a:prstGeom>
          <a:solidFill>
            <a:srgbClr val="6600CC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4221" name="Text Box 13"/>
          <p:cNvSpPr txBox="1">
            <a:spLocks noChangeArrowheads="1"/>
          </p:cNvSpPr>
          <p:nvPr/>
        </p:nvSpPr>
        <p:spPr bwMode="auto">
          <a:xfrm>
            <a:off x="6386513" y="1854200"/>
            <a:ext cx="1858962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66FF66"/>
                </a:solidFill>
                <a:latin typeface="Comic Sans MS" pitchFamily="66" charset="0"/>
              </a:rPr>
              <a:t>14</a:t>
            </a:r>
            <a:endParaRPr lang="en-US" sz="10000" b="1">
              <a:solidFill>
                <a:srgbClr val="66FF66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2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942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942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4212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5246" name="AutoShape 14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8000"/>
              </a:gs>
              <a:gs pos="50000">
                <a:srgbClr val="66FF66"/>
              </a:gs>
              <a:gs pos="100000">
                <a:srgbClr val="008000"/>
              </a:gs>
            </a:gsLst>
            <a:lin ang="2700000" scaled="1"/>
          </a:gradFill>
          <a:ln w="38100">
            <a:solidFill>
              <a:srgbClr val="00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5235" name="AutoShape 3"/>
          <p:cNvSpPr>
            <a:spLocks noChangeArrowheads="1"/>
          </p:cNvSpPr>
          <p:nvPr/>
        </p:nvSpPr>
        <p:spPr bwMode="auto">
          <a:xfrm>
            <a:off x="4335463" y="4121150"/>
            <a:ext cx="4006850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5236" name="Text Box 4"/>
          <p:cNvSpPr txBox="1">
            <a:spLocks noChangeArrowheads="1"/>
          </p:cNvSpPr>
          <p:nvPr/>
        </p:nvSpPr>
        <p:spPr bwMode="auto">
          <a:xfrm>
            <a:off x="4405313" y="3990975"/>
            <a:ext cx="3868737" cy="2530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6000" b="1">
                <a:solidFill>
                  <a:srgbClr val="FF3300"/>
                </a:solidFill>
                <a:latin typeface="Comic Sans MS" pitchFamily="66" charset="0"/>
              </a:rPr>
              <a:t>78</a:t>
            </a:r>
            <a:endParaRPr lang="en-US" sz="16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95237" name="AutoShape 5"/>
          <p:cNvSpPr>
            <a:spLocks noChangeArrowheads="1"/>
          </p:cNvSpPr>
          <p:nvPr/>
        </p:nvSpPr>
        <p:spPr bwMode="auto">
          <a:xfrm>
            <a:off x="619125" y="381000"/>
            <a:ext cx="7753350" cy="4562475"/>
          </a:xfrm>
          <a:prstGeom prst="horizontalScroll">
            <a:avLst>
              <a:gd name="adj" fmla="val 21519"/>
            </a:avLst>
          </a:prstGeom>
          <a:gradFill rotWithShape="1">
            <a:gsLst>
              <a:gs pos="0">
                <a:schemeClr val="folHlink"/>
              </a:gs>
              <a:gs pos="50000">
                <a:srgbClr val="FFFF00"/>
              </a:gs>
              <a:gs pos="100000">
                <a:schemeClr val="folHlink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5238" name="Rectangle 6"/>
          <p:cNvSpPr>
            <a:spLocks noChangeArrowheads="1"/>
          </p:cNvSpPr>
          <p:nvPr/>
        </p:nvSpPr>
        <p:spPr bwMode="auto">
          <a:xfrm>
            <a:off x="1809750" y="1885950"/>
            <a:ext cx="1466850" cy="1552575"/>
          </a:xfrm>
          <a:prstGeom prst="rect">
            <a:avLst/>
          </a:prstGeom>
          <a:solidFill>
            <a:srgbClr val="6600CC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5239" name="Text Box 7"/>
          <p:cNvSpPr txBox="1">
            <a:spLocks noChangeArrowheads="1"/>
          </p:cNvSpPr>
          <p:nvPr/>
        </p:nvSpPr>
        <p:spPr bwMode="auto">
          <a:xfrm>
            <a:off x="1884363" y="1854200"/>
            <a:ext cx="1316037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CCECFF"/>
                </a:solidFill>
                <a:latin typeface="Comic Sans MS" pitchFamily="66" charset="0"/>
              </a:rPr>
              <a:t>8</a:t>
            </a:r>
            <a:endParaRPr lang="en-US" sz="10000" b="1">
              <a:solidFill>
                <a:srgbClr val="CCECFF"/>
              </a:solidFill>
              <a:latin typeface="Comic Sans MS" pitchFamily="66" charset="0"/>
            </a:endParaRPr>
          </a:p>
        </p:txBody>
      </p:sp>
      <p:sp>
        <p:nvSpPr>
          <p:cNvPr id="95240" name="Rectangle 8"/>
          <p:cNvSpPr>
            <a:spLocks noChangeArrowheads="1"/>
          </p:cNvSpPr>
          <p:nvPr/>
        </p:nvSpPr>
        <p:spPr bwMode="auto">
          <a:xfrm>
            <a:off x="3341688" y="1885950"/>
            <a:ext cx="1466850" cy="1552575"/>
          </a:xfrm>
          <a:prstGeom prst="rect">
            <a:avLst/>
          </a:prstGeom>
          <a:solidFill>
            <a:srgbClr val="6600CC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5241" name="Text Box 9"/>
          <p:cNvSpPr txBox="1">
            <a:spLocks noChangeArrowheads="1"/>
          </p:cNvSpPr>
          <p:nvPr/>
        </p:nvSpPr>
        <p:spPr bwMode="auto">
          <a:xfrm>
            <a:off x="3416300" y="1854200"/>
            <a:ext cx="1316038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FF00"/>
                </a:solidFill>
                <a:latin typeface="Comic Sans MS" pitchFamily="66" charset="0"/>
              </a:rPr>
              <a:t>4</a:t>
            </a:r>
            <a:endParaRPr lang="en-US" sz="10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95242" name="Rectangle 10"/>
          <p:cNvSpPr>
            <a:spLocks noChangeArrowheads="1"/>
          </p:cNvSpPr>
          <p:nvPr/>
        </p:nvSpPr>
        <p:spPr bwMode="auto">
          <a:xfrm>
            <a:off x="4865688" y="1885950"/>
            <a:ext cx="1466850" cy="1552575"/>
          </a:xfrm>
          <a:prstGeom prst="rect">
            <a:avLst/>
          </a:prstGeom>
          <a:solidFill>
            <a:srgbClr val="6600CC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5243" name="Text Box 11"/>
          <p:cNvSpPr txBox="1">
            <a:spLocks noChangeArrowheads="1"/>
          </p:cNvSpPr>
          <p:nvPr/>
        </p:nvSpPr>
        <p:spPr bwMode="auto">
          <a:xfrm>
            <a:off x="4940300" y="1854200"/>
            <a:ext cx="1316038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9933"/>
                </a:solidFill>
                <a:latin typeface="Comic Sans MS" pitchFamily="66" charset="0"/>
              </a:rPr>
              <a:t>1</a:t>
            </a:r>
            <a:endParaRPr lang="en-US" sz="10000" b="1">
              <a:solidFill>
                <a:srgbClr val="FF9933"/>
              </a:solidFill>
              <a:latin typeface="Comic Sans MS" pitchFamily="66" charset="0"/>
            </a:endParaRPr>
          </a:p>
        </p:txBody>
      </p:sp>
      <p:sp>
        <p:nvSpPr>
          <p:cNvPr id="95244" name="Rectangle 12"/>
          <p:cNvSpPr>
            <a:spLocks noChangeArrowheads="1"/>
          </p:cNvSpPr>
          <p:nvPr/>
        </p:nvSpPr>
        <p:spPr bwMode="auto">
          <a:xfrm>
            <a:off x="6416675" y="1885950"/>
            <a:ext cx="1838325" cy="1552575"/>
          </a:xfrm>
          <a:prstGeom prst="rect">
            <a:avLst/>
          </a:prstGeom>
          <a:solidFill>
            <a:srgbClr val="6600CC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5245" name="Text Box 13"/>
          <p:cNvSpPr txBox="1">
            <a:spLocks noChangeArrowheads="1"/>
          </p:cNvSpPr>
          <p:nvPr/>
        </p:nvSpPr>
        <p:spPr bwMode="auto">
          <a:xfrm>
            <a:off x="6386513" y="1854200"/>
            <a:ext cx="1858962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66FF66"/>
                </a:solidFill>
                <a:latin typeface="Comic Sans MS" pitchFamily="66" charset="0"/>
              </a:rPr>
              <a:t>65</a:t>
            </a:r>
            <a:endParaRPr lang="en-US" sz="10000" b="1">
              <a:solidFill>
                <a:srgbClr val="66FF66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2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952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952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5236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270" name="AutoShape 14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8000"/>
              </a:gs>
              <a:gs pos="50000">
                <a:srgbClr val="66FF66"/>
              </a:gs>
              <a:gs pos="100000">
                <a:srgbClr val="008000"/>
              </a:gs>
            </a:gsLst>
            <a:lin ang="2700000" scaled="1"/>
          </a:gradFill>
          <a:ln w="38100">
            <a:solidFill>
              <a:srgbClr val="00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6259" name="AutoShape 3"/>
          <p:cNvSpPr>
            <a:spLocks noChangeArrowheads="1"/>
          </p:cNvSpPr>
          <p:nvPr/>
        </p:nvSpPr>
        <p:spPr bwMode="auto">
          <a:xfrm>
            <a:off x="4335463" y="4121150"/>
            <a:ext cx="4006850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6260" name="Text Box 4"/>
          <p:cNvSpPr txBox="1">
            <a:spLocks noChangeArrowheads="1"/>
          </p:cNvSpPr>
          <p:nvPr/>
        </p:nvSpPr>
        <p:spPr bwMode="auto">
          <a:xfrm>
            <a:off x="4405313" y="3990975"/>
            <a:ext cx="3868737" cy="2530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6000" b="1">
                <a:solidFill>
                  <a:srgbClr val="FF3300"/>
                </a:solidFill>
                <a:latin typeface="Comic Sans MS" pitchFamily="66" charset="0"/>
              </a:rPr>
              <a:t>51</a:t>
            </a:r>
            <a:endParaRPr lang="en-US" sz="16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96261" name="AutoShape 5"/>
          <p:cNvSpPr>
            <a:spLocks noChangeArrowheads="1"/>
          </p:cNvSpPr>
          <p:nvPr/>
        </p:nvSpPr>
        <p:spPr bwMode="auto">
          <a:xfrm>
            <a:off x="619125" y="381000"/>
            <a:ext cx="7753350" cy="4562475"/>
          </a:xfrm>
          <a:prstGeom prst="horizontalScroll">
            <a:avLst>
              <a:gd name="adj" fmla="val 21519"/>
            </a:avLst>
          </a:prstGeom>
          <a:gradFill rotWithShape="1">
            <a:gsLst>
              <a:gs pos="0">
                <a:schemeClr val="folHlink"/>
              </a:gs>
              <a:gs pos="50000">
                <a:srgbClr val="FFFF00"/>
              </a:gs>
              <a:gs pos="100000">
                <a:schemeClr val="folHlink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6262" name="Rectangle 6"/>
          <p:cNvSpPr>
            <a:spLocks noChangeArrowheads="1"/>
          </p:cNvSpPr>
          <p:nvPr/>
        </p:nvSpPr>
        <p:spPr bwMode="auto">
          <a:xfrm>
            <a:off x="1809750" y="1885950"/>
            <a:ext cx="1466850" cy="1552575"/>
          </a:xfrm>
          <a:prstGeom prst="rect">
            <a:avLst/>
          </a:prstGeom>
          <a:solidFill>
            <a:srgbClr val="6600CC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6263" name="Text Box 7"/>
          <p:cNvSpPr txBox="1">
            <a:spLocks noChangeArrowheads="1"/>
          </p:cNvSpPr>
          <p:nvPr/>
        </p:nvSpPr>
        <p:spPr bwMode="auto">
          <a:xfrm>
            <a:off x="1884363" y="1854200"/>
            <a:ext cx="1316037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CCECFF"/>
                </a:solidFill>
                <a:latin typeface="Comic Sans MS" pitchFamily="66" charset="0"/>
              </a:rPr>
              <a:t>7</a:t>
            </a:r>
            <a:endParaRPr lang="en-US" sz="10000" b="1">
              <a:solidFill>
                <a:srgbClr val="CCECFF"/>
              </a:solidFill>
              <a:latin typeface="Comic Sans MS" pitchFamily="66" charset="0"/>
            </a:endParaRPr>
          </a:p>
        </p:txBody>
      </p:sp>
      <p:sp>
        <p:nvSpPr>
          <p:cNvPr id="96264" name="Rectangle 8"/>
          <p:cNvSpPr>
            <a:spLocks noChangeArrowheads="1"/>
          </p:cNvSpPr>
          <p:nvPr/>
        </p:nvSpPr>
        <p:spPr bwMode="auto">
          <a:xfrm>
            <a:off x="3341688" y="1885950"/>
            <a:ext cx="1466850" cy="1552575"/>
          </a:xfrm>
          <a:prstGeom prst="rect">
            <a:avLst/>
          </a:prstGeom>
          <a:solidFill>
            <a:srgbClr val="6600CC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6265" name="Text Box 9"/>
          <p:cNvSpPr txBox="1">
            <a:spLocks noChangeArrowheads="1"/>
          </p:cNvSpPr>
          <p:nvPr/>
        </p:nvSpPr>
        <p:spPr bwMode="auto">
          <a:xfrm>
            <a:off x="3416300" y="1854200"/>
            <a:ext cx="1316038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FF00"/>
                </a:solidFill>
                <a:latin typeface="Comic Sans MS" pitchFamily="66" charset="0"/>
              </a:rPr>
              <a:t>9</a:t>
            </a:r>
            <a:endParaRPr lang="en-US" sz="10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96266" name="Rectangle 10"/>
          <p:cNvSpPr>
            <a:spLocks noChangeArrowheads="1"/>
          </p:cNvSpPr>
          <p:nvPr/>
        </p:nvSpPr>
        <p:spPr bwMode="auto">
          <a:xfrm>
            <a:off x="4865688" y="1885950"/>
            <a:ext cx="1466850" cy="1552575"/>
          </a:xfrm>
          <a:prstGeom prst="rect">
            <a:avLst/>
          </a:prstGeom>
          <a:solidFill>
            <a:srgbClr val="6600CC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6267" name="Text Box 11"/>
          <p:cNvSpPr txBox="1">
            <a:spLocks noChangeArrowheads="1"/>
          </p:cNvSpPr>
          <p:nvPr/>
        </p:nvSpPr>
        <p:spPr bwMode="auto">
          <a:xfrm>
            <a:off x="4940300" y="1854200"/>
            <a:ext cx="1316038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9933"/>
                </a:solidFill>
                <a:latin typeface="Comic Sans MS" pitchFamily="66" charset="0"/>
              </a:rPr>
              <a:t>3</a:t>
            </a:r>
            <a:endParaRPr lang="en-US" sz="10000" b="1">
              <a:solidFill>
                <a:srgbClr val="FF9933"/>
              </a:solidFill>
              <a:latin typeface="Comic Sans MS" pitchFamily="66" charset="0"/>
            </a:endParaRPr>
          </a:p>
        </p:txBody>
      </p:sp>
      <p:sp>
        <p:nvSpPr>
          <p:cNvPr id="96268" name="Rectangle 12"/>
          <p:cNvSpPr>
            <a:spLocks noChangeArrowheads="1"/>
          </p:cNvSpPr>
          <p:nvPr/>
        </p:nvSpPr>
        <p:spPr bwMode="auto">
          <a:xfrm>
            <a:off x="6416675" y="1885950"/>
            <a:ext cx="1838325" cy="1552575"/>
          </a:xfrm>
          <a:prstGeom prst="rect">
            <a:avLst/>
          </a:prstGeom>
          <a:solidFill>
            <a:srgbClr val="6600CC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6269" name="Text Box 13"/>
          <p:cNvSpPr txBox="1">
            <a:spLocks noChangeArrowheads="1"/>
          </p:cNvSpPr>
          <p:nvPr/>
        </p:nvSpPr>
        <p:spPr bwMode="auto">
          <a:xfrm>
            <a:off x="6386513" y="1854200"/>
            <a:ext cx="1858962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66FF66"/>
                </a:solidFill>
                <a:latin typeface="Comic Sans MS" pitchFamily="66" charset="0"/>
              </a:rPr>
              <a:t>32</a:t>
            </a:r>
            <a:endParaRPr lang="en-US" sz="10000" b="1">
              <a:solidFill>
                <a:srgbClr val="66FF66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2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9626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9626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6260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7294" name="AutoShape 14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8000"/>
              </a:gs>
              <a:gs pos="50000">
                <a:srgbClr val="66FF66"/>
              </a:gs>
              <a:gs pos="100000">
                <a:srgbClr val="008000"/>
              </a:gs>
            </a:gsLst>
            <a:lin ang="2700000" scaled="1"/>
          </a:gradFill>
          <a:ln w="38100">
            <a:solidFill>
              <a:srgbClr val="00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7283" name="AutoShape 3"/>
          <p:cNvSpPr>
            <a:spLocks noChangeArrowheads="1"/>
          </p:cNvSpPr>
          <p:nvPr/>
        </p:nvSpPr>
        <p:spPr bwMode="auto">
          <a:xfrm>
            <a:off x="4335463" y="4121150"/>
            <a:ext cx="4006850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7284" name="Text Box 4"/>
          <p:cNvSpPr txBox="1">
            <a:spLocks noChangeArrowheads="1"/>
          </p:cNvSpPr>
          <p:nvPr/>
        </p:nvSpPr>
        <p:spPr bwMode="auto">
          <a:xfrm>
            <a:off x="4405313" y="3990975"/>
            <a:ext cx="3868737" cy="2530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6000" b="1">
                <a:solidFill>
                  <a:srgbClr val="FF3300"/>
                </a:solidFill>
                <a:latin typeface="Comic Sans MS" pitchFamily="66" charset="0"/>
              </a:rPr>
              <a:t>26</a:t>
            </a:r>
            <a:endParaRPr lang="en-US" sz="16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97285" name="AutoShape 5"/>
          <p:cNvSpPr>
            <a:spLocks noChangeArrowheads="1"/>
          </p:cNvSpPr>
          <p:nvPr/>
        </p:nvSpPr>
        <p:spPr bwMode="auto">
          <a:xfrm>
            <a:off x="619125" y="381000"/>
            <a:ext cx="7753350" cy="4562475"/>
          </a:xfrm>
          <a:prstGeom prst="horizontalScroll">
            <a:avLst>
              <a:gd name="adj" fmla="val 21519"/>
            </a:avLst>
          </a:prstGeom>
          <a:gradFill rotWithShape="1">
            <a:gsLst>
              <a:gs pos="0">
                <a:schemeClr val="folHlink"/>
              </a:gs>
              <a:gs pos="50000">
                <a:srgbClr val="FFFF00"/>
              </a:gs>
              <a:gs pos="100000">
                <a:schemeClr val="folHlink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7286" name="Rectangle 6"/>
          <p:cNvSpPr>
            <a:spLocks noChangeArrowheads="1"/>
          </p:cNvSpPr>
          <p:nvPr/>
        </p:nvSpPr>
        <p:spPr bwMode="auto">
          <a:xfrm>
            <a:off x="1809750" y="1885950"/>
            <a:ext cx="1466850" cy="1552575"/>
          </a:xfrm>
          <a:prstGeom prst="rect">
            <a:avLst/>
          </a:prstGeom>
          <a:solidFill>
            <a:srgbClr val="6600CC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7287" name="Text Box 7"/>
          <p:cNvSpPr txBox="1">
            <a:spLocks noChangeArrowheads="1"/>
          </p:cNvSpPr>
          <p:nvPr/>
        </p:nvSpPr>
        <p:spPr bwMode="auto">
          <a:xfrm>
            <a:off x="1884363" y="1854200"/>
            <a:ext cx="1316037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CCECFF"/>
                </a:solidFill>
                <a:latin typeface="Comic Sans MS" pitchFamily="66" charset="0"/>
              </a:rPr>
              <a:t>2</a:t>
            </a:r>
            <a:endParaRPr lang="en-US" sz="10000" b="1">
              <a:solidFill>
                <a:srgbClr val="CCECFF"/>
              </a:solidFill>
              <a:latin typeface="Comic Sans MS" pitchFamily="66" charset="0"/>
            </a:endParaRPr>
          </a:p>
        </p:txBody>
      </p:sp>
      <p:sp>
        <p:nvSpPr>
          <p:cNvPr id="97288" name="Rectangle 8"/>
          <p:cNvSpPr>
            <a:spLocks noChangeArrowheads="1"/>
          </p:cNvSpPr>
          <p:nvPr/>
        </p:nvSpPr>
        <p:spPr bwMode="auto">
          <a:xfrm>
            <a:off x="3341688" y="1885950"/>
            <a:ext cx="1466850" cy="1552575"/>
          </a:xfrm>
          <a:prstGeom prst="rect">
            <a:avLst/>
          </a:prstGeom>
          <a:solidFill>
            <a:srgbClr val="6600CC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7289" name="Text Box 9"/>
          <p:cNvSpPr txBox="1">
            <a:spLocks noChangeArrowheads="1"/>
          </p:cNvSpPr>
          <p:nvPr/>
        </p:nvSpPr>
        <p:spPr bwMode="auto">
          <a:xfrm>
            <a:off x="3416300" y="1854200"/>
            <a:ext cx="1316038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FF00"/>
                </a:solidFill>
                <a:latin typeface="Comic Sans MS" pitchFamily="66" charset="0"/>
              </a:rPr>
              <a:t>5</a:t>
            </a:r>
            <a:endParaRPr lang="en-US" sz="10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97290" name="Rectangle 10"/>
          <p:cNvSpPr>
            <a:spLocks noChangeArrowheads="1"/>
          </p:cNvSpPr>
          <p:nvPr/>
        </p:nvSpPr>
        <p:spPr bwMode="auto">
          <a:xfrm>
            <a:off x="4865688" y="1885950"/>
            <a:ext cx="1466850" cy="1552575"/>
          </a:xfrm>
          <a:prstGeom prst="rect">
            <a:avLst/>
          </a:prstGeom>
          <a:solidFill>
            <a:srgbClr val="6600CC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7291" name="Text Box 11"/>
          <p:cNvSpPr txBox="1">
            <a:spLocks noChangeArrowheads="1"/>
          </p:cNvSpPr>
          <p:nvPr/>
        </p:nvSpPr>
        <p:spPr bwMode="auto">
          <a:xfrm>
            <a:off x="4940300" y="1854200"/>
            <a:ext cx="1316038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9933"/>
                </a:solidFill>
                <a:latin typeface="Comic Sans MS" pitchFamily="66" charset="0"/>
              </a:rPr>
              <a:t>7</a:t>
            </a:r>
            <a:endParaRPr lang="en-US" sz="10000" b="1">
              <a:solidFill>
                <a:srgbClr val="FF9933"/>
              </a:solidFill>
              <a:latin typeface="Comic Sans MS" pitchFamily="66" charset="0"/>
            </a:endParaRPr>
          </a:p>
        </p:txBody>
      </p:sp>
      <p:sp>
        <p:nvSpPr>
          <p:cNvPr id="97292" name="Rectangle 12"/>
          <p:cNvSpPr>
            <a:spLocks noChangeArrowheads="1"/>
          </p:cNvSpPr>
          <p:nvPr/>
        </p:nvSpPr>
        <p:spPr bwMode="auto">
          <a:xfrm>
            <a:off x="6416675" y="1885950"/>
            <a:ext cx="1838325" cy="1552575"/>
          </a:xfrm>
          <a:prstGeom prst="rect">
            <a:avLst/>
          </a:prstGeom>
          <a:solidFill>
            <a:srgbClr val="6600CC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7293" name="Text Box 13"/>
          <p:cNvSpPr txBox="1">
            <a:spLocks noChangeArrowheads="1"/>
          </p:cNvSpPr>
          <p:nvPr/>
        </p:nvSpPr>
        <p:spPr bwMode="auto">
          <a:xfrm>
            <a:off x="6386513" y="1854200"/>
            <a:ext cx="1858962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66FF66"/>
                </a:solidFill>
                <a:latin typeface="Comic Sans MS" pitchFamily="66" charset="0"/>
              </a:rPr>
              <a:t>12</a:t>
            </a:r>
            <a:endParaRPr lang="en-US" sz="10000" b="1">
              <a:solidFill>
                <a:srgbClr val="66FF66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2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9728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9728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7284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8318" name="AutoShape 14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8000"/>
              </a:gs>
              <a:gs pos="50000">
                <a:srgbClr val="66FF66"/>
              </a:gs>
              <a:gs pos="100000">
                <a:srgbClr val="008000"/>
              </a:gs>
            </a:gsLst>
            <a:lin ang="2700000" scaled="1"/>
          </a:gradFill>
          <a:ln w="38100">
            <a:solidFill>
              <a:srgbClr val="00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8307" name="AutoShape 3"/>
          <p:cNvSpPr>
            <a:spLocks noChangeArrowheads="1"/>
          </p:cNvSpPr>
          <p:nvPr/>
        </p:nvSpPr>
        <p:spPr bwMode="auto">
          <a:xfrm>
            <a:off x="4335463" y="4121150"/>
            <a:ext cx="4006850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8308" name="Text Box 4"/>
          <p:cNvSpPr txBox="1">
            <a:spLocks noChangeArrowheads="1"/>
          </p:cNvSpPr>
          <p:nvPr/>
        </p:nvSpPr>
        <p:spPr bwMode="auto">
          <a:xfrm>
            <a:off x="4405313" y="3990975"/>
            <a:ext cx="3868737" cy="2530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6000" b="1">
                <a:solidFill>
                  <a:srgbClr val="FF3300"/>
                </a:solidFill>
                <a:latin typeface="Comic Sans MS" pitchFamily="66" charset="0"/>
              </a:rPr>
              <a:t>76</a:t>
            </a:r>
            <a:endParaRPr lang="en-US" sz="16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98309" name="AutoShape 5"/>
          <p:cNvSpPr>
            <a:spLocks noChangeArrowheads="1"/>
          </p:cNvSpPr>
          <p:nvPr/>
        </p:nvSpPr>
        <p:spPr bwMode="auto">
          <a:xfrm>
            <a:off x="619125" y="381000"/>
            <a:ext cx="7753350" cy="4562475"/>
          </a:xfrm>
          <a:prstGeom prst="horizontalScroll">
            <a:avLst>
              <a:gd name="adj" fmla="val 21519"/>
            </a:avLst>
          </a:prstGeom>
          <a:gradFill rotWithShape="1">
            <a:gsLst>
              <a:gs pos="0">
                <a:schemeClr val="folHlink"/>
              </a:gs>
              <a:gs pos="50000">
                <a:srgbClr val="FFFF00"/>
              </a:gs>
              <a:gs pos="100000">
                <a:schemeClr val="folHlink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8310" name="Rectangle 6"/>
          <p:cNvSpPr>
            <a:spLocks noChangeArrowheads="1"/>
          </p:cNvSpPr>
          <p:nvPr/>
        </p:nvSpPr>
        <p:spPr bwMode="auto">
          <a:xfrm>
            <a:off x="1809750" y="1885950"/>
            <a:ext cx="1466850" cy="1552575"/>
          </a:xfrm>
          <a:prstGeom prst="rect">
            <a:avLst/>
          </a:prstGeom>
          <a:solidFill>
            <a:srgbClr val="6600CC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8311" name="Text Box 7"/>
          <p:cNvSpPr txBox="1">
            <a:spLocks noChangeArrowheads="1"/>
          </p:cNvSpPr>
          <p:nvPr/>
        </p:nvSpPr>
        <p:spPr bwMode="auto">
          <a:xfrm>
            <a:off x="1884363" y="1854200"/>
            <a:ext cx="1316037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CCECFF"/>
                </a:solidFill>
                <a:latin typeface="Comic Sans MS" pitchFamily="66" charset="0"/>
              </a:rPr>
              <a:t>3</a:t>
            </a:r>
            <a:endParaRPr lang="en-US" sz="10000" b="1">
              <a:solidFill>
                <a:srgbClr val="CCECFF"/>
              </a:solidFill>
              <a:latin typeface="Comic Sans MS" pitchFamily="66" charset="0"/>
            </a:endParaRPr>
          </a:p>
        </p:txBody>
      </p:sp>
      <p:sp>
        <p:nvSpPr>
          <p:cNvPr id="98312" name="Rectangle 8"/>
          <p:cNvSpPr>
            <a:spLocks noChangeArrowheads="1"/>
          </p:cNvSpPr>
          <p:nvPr/>
        </p:nvSpPr>
        <p:spPr bwMode="auto">
          <a:xfrm>
            <a:off x="3341688" y="1885950"/>
            <a:ext cx="1466850" cy="1552575"/>
          </a:xfrm>
          <a:prstGeom prst="rect">
            <a:avLst/>
          </a:prstGeom>
          <a:solidFill>
            <a:srgbClr val="6600CC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8313" name="Text Box 9"/>
          <p:cNvSpPr txBox="1">
            <a:spLocks noChangeArrowheads="1"/>
          </p:cNvSpPr>
          <p:nvPr/>
        </p:nvSpPr>
        <p:spPr bwMode="auto">
          <a:xfrm>
            <a:off x="3416300" y="1854200"/>
            <a:ext cx="1316038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FF00"/>
                </a:solidFill>
                <a:latin typeface="Comic Sans MS" pitchFamily="66" charset="0"/>
              </a:rPr>
              <a:t>6</a:t>
            </a:r>
            <a:endParaRPr lang="en-US" sz="10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98314" name="Rectangle 10"/>
          <p:cNvSpPr>
            <a:spLocks noChangeArrowheads="1"/>
          </p:cNvSpPr>
          <p:nvPr/>
        </p:nvSpPr>
        <p:spPr bwMode="auto">
          <a:xfrm>
            <a:off x="4865688" y="1885950"/>
            <a:ext cx="1466850" cy="1552575"/>
          </a:xfrm>
          <a:prstGeom prst="rect">
            <a:avLst/>
          </a:prstGeom>
          <a:solidFill>
            <a:srgbClr val="6600CC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8315" name="Text Box 11"/>
          <p:cNvSpPr txBox="1">
            <a:spLocks noChangeArrowheads="1"/>
          </p:cNvSpPr>
          <p:nvPr/>
        </p:nvSpPr>
        <p:spPr bwMode="auto">
          <a:xfrm>
            <a:off x="4940300" y="1854200"/>
            <a:ext cx="1316038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9933"/>
                </a:solidFill>
                <a:latin typeface="Comic Sans MS" pitchFamily="66" charset="0"/>
              </a:rPr>
              <a:t>4</a:t>
            </a:r>
            <a:endParaRPr lang="en-US" sz="10000" b="1">
              <a:solidFill>
                <a:srgbClr val="FF9933"/>
              </a:solidFill>
              <a:latin typeface="Comic Sans MS" pitchFamily="66" charset="0"/>
            </a:endParaRPr>
          </a:p>
        </p:txBody>
      </p:sp>
      <p:sp>
        <p:nvSpPr>
          <p:cNvPr id="98316" name="Rectangle 12"/>
          <p:cNvSpPr>
            <a:spLocks noChangeArrowheads="1"/>
          </p:cNvSpPr>
          <p:nvPr/>
        </p:nvSpPr>
        <p:spPr bwMode="auto">
          <a:xfrm>
            <a:off x="6416675" y="1885950"/>
            <a:ext cx="1838325" cy="1552575"/>
          </a:xfrm>
          <a:prstGeom prst="rect">
            <a:avLst/>
          </a:prstGeom>
          <a:solidFill>
            <a:srgbClr val="6600CC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8317" name="Text Box 13"/>
          <p:cNvSpPr txBox="1">
            <a:spLocks noChangeArrowheads="1"/>
          </p:cNvSpPr>
          <p:nvPr/>
        </p:nvSpPr>
        <p:spPr bwMode="auto">
          <a:xfrm>
            <a:off x="6386513" y="1854200"/>
            <a:ext cx="1858962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66FF66"/>
                </a:solidFill>
                <a:latin typeface="Comic Sans MS" pitchFamily="66" charset="0"/>
              </a:rPr>
              <a:t>63</a:t>
            </a:r>
            <a:endParaRPr lang="en-US" sz="10000" b="1">
              <a:solidFill>
                <a:srgbClr val="66FF66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3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9830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9830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8308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9342" name="AutoShape 14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8000"/>
              </a:gs>
              <a:gs pos="50000">
                <a:srgbClr val="66FF66"/>
              </a:gs>
              <a:gs pos="100000">
                <a:srgbClr val="008000"/>
              </a:gs>
            </a:gsLst>
            <a:lin ang="2700000" scaled="1"/>
          </a:gradFill>
          <a:ln w="38100">
            <a:solidFill>
              <a:srgbClr val="00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9331" name="AutoShape 3"/>
          <p:cNvSpPr>
            <a:spLocks noChangeArrowheads="1"/>
          </p:cNvSpPr>
          <p:nvPr/>
        </p:nvSpPr>
        <p:spPr bwMode="auto">
          <a:xfrm>
            <a:off x="4335463" y="4121150"/>
            <a:ext cx="4006850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9332" name="Text Box 4"/>
          <p:cNvSpPr txBox="1">
            <a:spLocks noChangeArrowheads="1"/>
          </p:cNvSpPr>
          <p:nvPr/>
        </p:nvSpPr>
        <p:spPr bwMode="auto">
          <a:xfrm>
            <a:off x="4405313" y="3990975"/>
            <a:ext cx="3868737" cy="2530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6000" b="1">
                <a:solidFill>
                  <a:srgbClr val="FF3300"/>
                </a:solidFill>
                <a:latin typeface="Comic Sans MS" pitchFamily="66" charset="0"/>
              </a:rPr>
              <a:t>62</a:t>
            </a:r>
            <a:endParaRPr lang="en-US" sz="16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99333" name="AutoShape 5"/>
          <p:cNvSpPr>
            <a:spLocks noChangeArrowheads="1"/>
          </p:cNvSpPr>
          <p:nvPr/>
        </p:nvSpPr>
        <p:spPr bwMode="auto">
          <a:xfrm>
            <a:off x="619125" y="381000"/>
            <a:ext cx="7753350" cy="4562475"/>
          </a:xfrm>
          <a:prstGeom prst="horizontalScroll">
            <a:avLst>
              <a:gd name="adj" fmla="val 21519"/>
            </a:avLst>
          </a:prstGeom>
          <a:gradFill rotWithShape="1">
            <a:gsLst>
              <a:gs pos="0">
                <a:schemeClr val="folHlink"/>
              </a:gs>
              <a:gs pos="50000">
                <a:srgbClr val="FFFF00"/>
              </a:gs>
              <a:gs pos="100000">
                <a:schemeClr val="folHlink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9334" name="Rectangle 6"/>
          <p:cNvSpPr>
            <a:spLocks noChangeArrowheads="1"/>
          </p:cNvSpPr>
          <p:nvPr/>
        </p:nvSpPr>
        <p:spPr bwMode="auto">
          <a:xfrm>
            <a:off x="1809750" y="1885950"/>
            <a:ext cx="1466850" cy="1552575"/>
          </a:xfrm>
          <a:prstGeom prst="rect">
            <a:avLst/>
          </a:prstGeom>
          <a:solidFill>
            <a:srgbClr val="6600CC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9335" name="Text Box 7"/>
          <p:cNvSpPr txBox="1">
            <a:spLocks noChangeArrowheads="1"/>
          </p:cNvSpPr>
          <p:nvPr/>
        </p:nvSpPr>
        <p:spPr bwMode="auto">
          <a:xfrm>
            <a:off x="1884363" y="1854200"/>
            <a:ext cx="1316037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CCECFF"/>
                </a:solidFill>
                <a:latin typeface="Comic Sans MS" pitchFamily="66" charset="0"/>
              </a:rPr>
              <a:t>5</a:t>
            </a:r>
            <a:endParaRPr lang="en-US" sz="10000" b="1">
              <a:solidFill>
                <a:srgbClr val="CCECFF"/>
              </a:solidFill>
              <a:latin typeface="Comic Sans MS" pitchFamily="66" charset="0"/>
            </a:endParaRPr>
          </a:p>
        </p:txBody>
      </p:sp>
      <p:sp>
        <p:nvSpPr>
          <p:cNvPr id="99336" name="Rectangle 8"/>
          <p:cNvSpPr>
            <a:spLocks noChangeArrowheads="1"/>
          </p:cNvSpPr>
          <p:nvPr/>
        </p:nvSpPr>
        <p:spPr bwMode="auto">
          <a:xfrm>
            <a:off x="3341688" y="1885950"/>
            <a:ext cx="1466850" cy="1552575"/>
          </a:xfrm>
          <a:prstGeom prst="rect">
            <a:avLst/>
          </a:prstGeom>
          <a:solidFill>
            <a:srgbClr val="6600CC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9337" name="Text Box 9"/>
          <p:cNvSpPr txBox="1">
            <a:spLocks noChangeArrowheads="1"/>
          </p:cNvSpPr>
          <p:nvPr/>
        </p:nvSpPr>
        <p:spPr bwMode="auto">
          <a:xfrm>
            <a:off x="3416300" y="1854200"/>
            <a:ext cx="1316038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FF00"/>
                </a:solidFill>
                <a:latin typeface="Comic Sans MS" pitchFamily="66" charset="0"/>
              </a:rPr>
              <a:t>2</a:t>
            </a:r>
            <a:endParaRPr lang="en-US" sz="10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99338" name="Rectangle 10"/>
          <p:cNvSpPr>
            <a:spLocks noChangeArrowheads="1"/>
          </p:cNvSpPr>
          <p:nvPr/>
        </p:nvSpPr>
        <p:spPr bwMode="auto">
          <a:xfrm>
            <a:off x="4865688" y="1885950"/>
            <a:ext cx="1466850" cy="1552575"/>
          </a:xfrm>
          <a:prstGeom prst="rect">
            <a:avLst/>
          </a:prstGeom>
          <a:solidFill>
            <a:srgbClr val="6600CC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9339" name="Text Box 11"/>
          <p:cNvSpPr txBox="1">
            <a:spLocks noChangeArrowheads="1"/>
          </p:cNvSpPr>
          <p:nvPr/>
        </p:nvSpPr>
        <p:spPr bwMode="auto">
          <a:xfrm>
            <a:off x="4940300" y="1854200"/>
            <a:ext cx="1316038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9933"/>
                </a:solidFill>
                <a:latin typeface="Comic Sans MS" pitchFamily="66" charset="0"/>
              </a:rPr>
              <a:t>7</a:t>
            </a:r>
            <a:endParaRPr lang="en-US" sz="10000" b="1">
              <a:solidFill>
                <a:srgbClr val="FF9933"/>
              </a:solidFill>
              <a:latin typeface="Comic Sans MS" pitchFamily="66" charset="0"/>
            </a:endParaRPr>
          </a:p>
        </p:txBody>
      </p:sp>
      <p:sp>
        <p:nvSpPr>
          <p:cNvPr id="99340" name="Rectangle 12"/>
          <p:cNvSpPr>
            <a:spLocks noChangeArrowheads="1"/>
          </p:cNvSpPr>
          <p:nvPr/>
        </p:nvSpPr>
        <p:spPr bwMode="auto">
          <a:xfrm>
            <a:off x="6416675" y="1885950"/>
            <a:ext cx="1838325" cy="1552575"/>
          </a:xfrm>
          <a:prstGeom prst="rect">
            <a:avLst/>
          </a:prstGeom>
          <a:solidFill>
            <a:srgbClr val="6600CC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9341" name="Text Box 13"/>
          <p:cNvSpPr txBox="1">
            <a:spLocks noChangeArrowheads="1"/>
          </p:cNvSpPr>
          <p:nvPr/>
        </p:nvSpPr>
        <p:spPr bwMode="auto">
          <a:xfrm>
            <a:off x="6386513" y="1854200"/>
            <a:ext cx="1858962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66FF66"/>
                </a:solidFill>
                <a:latin typeface="Comic Sans MS" pitchFamily="66" charset="0"/>
              </a:rPr>
              <a:t>48</a:t>
            </a:r>
            <a:endParaRPr lang="en-US" sz="10000" b="1">
              <a:solidFill>
                <a:srgbClr val="66FF66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3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993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993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9332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366" name="AutoShape 14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8000"/>
              </a:gs>
              <a:gs pos="50000">
                <a:srgbClr val="66FF66"/>
              </a:gs>
              <a:gs pos="100000">
                <a:srgbClr val="008000"/>
              </a:gs>
            </a:gsLst>
            <a:lin ang="2700000" scaled="1"/>
          </a:gradFill>
          <a:ln w="38100">
            <a:solidFill>
              <a:srgbClr val="00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55" name="AutoShape 3"/>
          <p:cNvSpPr>
            <a:spLocks noChangeArrowheads="1"/>
          </p:cNvSpPr>
          <p:nvPr/>
        </p:nvSpPr>
        <p:spPr bwMode="auto">
          <a:xfrm>
            <a:off x="4335463" y="4121150"/>
            <a:ext cx="4006850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56" name="Text Box 4"/>
          <p:cNvSpPr txBox="1">
            <a:spLocks noChangeArrowheads="1"/>
          </p:cNvSpPr>
          <p:nvPr/>
        </p:nvSpPr>
        <p:spPr bwMode="auto">
          <a:xfrm>
            <a:off x="4405313" y="3990975"/>
            <a:ext cx="3868737" cy="2530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6000" b="1">
                <a:solidFill>
                  <a:srgbClr val="FF3300"/>
                </a:solidFill>
                <a:latin typeface="Comic Sans MS" pitchFamily="66" charset="0"/>
              </a:rPr>
              <a:t>57</a:t>
            </a:r>
            <a:endParaRPr lang="en-US" sz="16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100357" name="AutoShape 5"/>
          <p:cNvSpPr>
            <a:spLocks noChangeArrowheads="1"/>
          </p:cNvSpPr>
          <p:nvPr/>
        </p:nvSpPr>
        <p:spPr bwMode="auto">
          <a:xfrm>
            <a:off x="619125" y="381000"/>
            <a:ext cx="7753350" cy="4562475"/>
          </a:xfrm>
          <a:prstGeom prst="horizontalScroll">
            <a:avLst>
              <a:gd name="adj" fmla="val 21519"/>
            </a:avLst>
          </a:prstGeom>
          <a:gradFill rotWithShape="1">
            <a:gsLst>
              <a:gs pos="0">
                <a:schemeClr val="folHlink"/>
              </a:gs>
              <a:gs pos="50000">
                <a:srgbClr val="FFFF00"/>
              </a:gs>
              <a:gs pos="100000">
                <a:schemeClr val="folHlink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58" name="Rectangle 6"/>
          <p:cNvSpPr>
            <a:spLocks noChangeArrowheads="1"/>
          </p:cNvSpPr>
          <p:nvPr/>
        </p:nvSpPr>
        <p:spPr bwMode="auto">
          <a:xfrm>
            <a:off x="1809750" y="1885950"/>
            <a:ext cx="1466850" cy="1552575"/>
          </a:xfrm>
          <a:prstGeom prst="rect">
            <a:avLst/>
          </a:prstGeom>
          <a:solidFill>
            <a:srgbClr val="6600CC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59" name="Text Box 7"/>
          <p:cNvSpPr txBox="1">
            <a:spLocks noChangeArrowheads="1"/>
          </p:cNvSpPr>
          <p:nvPr/>
        </p:nvSpPr>
        <p:spPr bwMode="auto">
          <a:xfrm>
            <a:off x="1884363" y="1854200"/>
            <a:ext cx="1316037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CCECFF"/>
                </a:solidFill>
                <a:latin typeface="Comic Sans MS" pitchFamily="66" charset="0"/>
              </a:rPr>
              <a:t>7</a:t>
            </a:r>
            <a:endParaRPr lang="en-US" sz="10000" b="1">
              <a:solidFill>
                <a:srgbClr val="CCECFF"/>
              </a:solidFill>
              <a:latin typeface="Comic Sans MS" pitchFamily="66" charset="0"/>
            </a:endParaRPr>
          </a:p>
        </p:txBody>
      </p:sp>
      <p:sp>
        <p:nvSpPr>
          <p:cNvPr id="100360" name="Rectangle 8"/>
          <p:cNvSpPr>
            <a:spLocks noChangeArrowheads="1"/>
          </p:cNvSpPr>
          <p:nvPr/>
        </p:nvSpPr>
        <p:spPr bwMode="auto">
          <a:xfrm>
            <a:off x="3341688" y="1885950"/>
            <a:ext cx="1466850" cy="1552575"/>
          </a:xfrm>
          <a:prstGeom prst="rect">
            <a:avLst/>
          </a:prstGeom>
          <a:solidFill>
            <a:srgbClr val="6600CC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61" name="Text Box 9"/>
          <p:cNvSpPr txBox="1">
            <a:spLocks noChangeArrowheads="1"/>
          </p:cNvSpPr>
          <p:nvPr/>
        </p:nvSpPr>
        <p:spPr bwMode="auto">
          <a:xfrm>
            <a:off x="3416300" y="1854200"/>
            <a:ext cx="1316038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FF00"/>
                </a:solidFill>
                <a:latin typeface="Comic Sans MS" pitchFamily="66" charset="0"/>
              </a:rPr>
              <a:t>4</a:t>
            </a:r>
            <a:endParaRPr lang="en-US" sz="10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100362" name="Rectangle 10"/>
          <p:cNvSpPr>
            <a:spLocks noChangeArrowheads="1"/>
          </p:cNvSpPr>
          <p:nvPr/>
        </p:nvSpPr>
        <p:spPr bwMode="auto">
          <a:xfrm>
            <a:off x="4865688" y="1885950"/>
            <a:ext cx="1466850" cy="1552575"/>
          </a:xfrm>
          <a:prstGeom prst="rect">
            <a:avLst/>
          </a:prstGeom>
          <a:solidFill>
            <a:srgbClr val="6600CC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63" name="Text Box 11"/>
          <p:cNvSpPr txBox="1">
            <a:spLocks noChangeArrowheads="1"/>
          </p:cNvSpPr>
          <p:nvPr/>
        </p:nvSpPr>
        <p:spPr bwMode="auto">
          <a:xfrm>
            <a:off x="4940300" y="1854200"/>
            <a:ext cx="1316038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9933"/>
                </a:solidFill>
                <a:latin typeface="Comic Sans MS" pitchFamily="66" charset="0"/>
              </a:rPr>
              <a:t>1</a:t>
            </a:r>
            <a:endParaRPr lang="en-US" sz="10000" b="1">
              <a:solidFill>
                <a:srgbClr val="FF9933"/>
              </a:solidFill>
              <a:latin typeface="Comic Sans MS" pitchFamily="66" charset="0"/>
            </a:endParaRPr>
          </a:p>
        </p:txBody>
      </p:sp>
      <p:sp>
        <p:nvSpPr>
          <p:cNvPr id="100364" name="Rectangle 12"/>
          <p:cNvSpPr>
            <a:spLocks noChangeArrowheads="1"/>
          </p:cNvSpPr>
          <p:nvPr/>
        </p:nvSpPr>
        <p:spPr bwMode="auto">
          <a:xfrm>
            <a:off x="6416675" y="1885950"/>
            <a:ext cx="1838325" cy="1552575"/>
          </a:xfrm>
          <a:prstGeom prst="rect">
            <a:avLst/>
          </a:prstGeom>
          <a:solidFill>
            <a:srgbClr val="6600CC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65" name="Text Box 13"/>
          <p:cNvSpPr txBox="1">
            <a:spLocks noChangeArrowheads="1"/>
          </p:cNvSpPr>
          <p:nvPr/>
        </p:nvSpPr>
        <p:spPr bwMode="auto">
          <a:xfrm>
            <a:off x="6386513" y="1854200"/>
            <a:ext cx="1858962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66FF66"/>
                </a:solidFill>
                <a:latin typeface="Comic Sans MS" pitchFamily="66" charset="0"/>
              </a:rPr>
              <a:t>45</a:t>
            </a:r>
            <a:endParaRPr lang="en-US" sz="10000" b="1">
              <a:solidFill>
                <a:srgbClr val="66FF66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3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0035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035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0356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1390" name="AutoShape 14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8000"/>
              </a:gs>
              <a:gs pos="50000">
                <a:srgbClr val="66FF66"/>
              </a:gs>
              <a:gs pos="100000">
                <a:srgbClr val="008000"/>
              </a:gs>
            </a:gsLst>
            <a:lin ang="2700000" scaled="1"/>
          </a:gradFill>
          <a:ln w="38100">
            <a:solidFill>
              <a:srgbClr val="00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1379" name="AutoShape 3"/>
          <p:cNvSpPr>
            <a:spLocks noChangeArrowheads="1"/>
          </p:cNvSpPr>
          <p:nvPr/>
        </p:nvSpPr>
        <p:spPr bwMode="auto">
          <a:xfrm>
            <a:off x="4335463" y="4121150"/>
            <a:ext cx="4006850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1380" name="Text Box 4"/>
          <p:cNvSpPr txBox="1">
            <a:spLocks noChangeArrowheads="1"/>
          </p:cNvSpPr>
          <p:nvPr/>
        </p:nvSpPr>
        <p:spPr bwMode="auto">
          <a:xfrm>
            <a:off x="4405313" y="3990975"/>
            <a:ext cx="3868737" cy="2530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6000" b="1">
                <a:solidFill>
                  <a:srgbClr val="FF3300"/>
                </a:solidFill>
                <a:latin typeface="Comic Sans MS" pitchFamily="66" charset="0"/>
              </a:rPr>
              <a:t>45</a:t>
            </a:r>
            <a:endParaRPr lang="en-US" sz="16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101381" name="AutoShape 5"/>
          <p:cNvSpPr>
            <a:spLocks noChangeArrowheads="1"/>
          </p:cNvSpPr>
          <p:nvPr/>
        </p:nvSpPr>
        <p:spPr bwMode="auto">
          <a:xfrm>
            <a:off x="619125" y="381000"/>
            <a:ext cx="7753350" cy="4562475"/>
          </a:xfrm>
          <a:prstGeom prst="horizontalScroll">
            <a:avLst>
              <a:gd name="adj" fmla="val 21519"/>
            </a:avLst>
          </a:prstGeom>
          <a:gradFill rotWithShape="1">
            <a:gsLst>
              <a:gs pos="0">
                <a:schemeClr val="folHlink"/>
              </a:gs>
              <a:gs pos="50000">
                <a:srgbClr val="FFFF00"/>
              </a:gs>
              <a:gs pos="100000">
                <a:schemeClr val="folHlink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1382" name="Rectangle 6"/>
          <p:cNvSpPr>
            <a:spLocks noChangeArrowheads="1"/>
          </p:cNvSpPr>
          <p:nvPr/>
        </p:nvSpPr>
        <p:spPr bwMode="auto">
          <a:xfrm>
            <a:off x="1809750" y="1885950"/>
            <a:ext cx="1466850" cy="1552575"/>
          </a:xfrm>
          <a:prstGeom prst="rect">
            <a:avLst/>
          </a:prstGeom>
          <a:solidFill>
            <a:srgbClr val="6600CC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1383" name="Text Box 7"/>
          <p:cNvSpPr txBox="1">
            <a:spLocks noChangeArrowheads="1"/>
          </p:cNvSpPr>
          <p:nvPr/>
        </p:nvSpPr>
        <p:spPr bwMode="auto">
          <a:xfrm>
            <a:off x="1884363" y="1854200"/>
            <a:ext cx="1316037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CCECFF"/>
                </a:solidFill>
                <a:latin typeface="Comic Sans MS" pitchFamily="66" charset="0"/>
              </a:rPr>
              <a:t>3</a:t>
            </a:r>
            <a:endParaRPr lang="en-US" sz="10000" b="1">
              <a:solidFill>
                <a:srgbClr val="CCECFF"/>
              </a:solidFill>
              <a:latin typeface="Comic Sans MS" pitchFamily="66" charset="0"/>
            </a:endParaRPr>
          </a:p>
        </p:txBody>
      </p:sp>
      <p:sp>
        <p:nvSpPr>
          <p:cNvPr id="101384" name="Rectangle 8"/>
          <p:cNvSpPr>
            <a:spLocks noChangeArrowheads="1"/>
          </p:cNvSpPr>
          <p:nvPr/>
        </p:nvSpPr>
        <p:spPr bwMode="auto">
          <a:xfrm>
            <a:off x="3341688" y="1885950"/>
            <a:ext cx="1466850" cy="1552575"/>
          </a:xfrm>
          <a:prstGeom prst="rect">
            <a:avLst/>
          </a:prstGeom>
          <a:solidFill>
            <a:srgbClr val="6600CC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1385" name="Text Box 9"/>
          <p:cNvSpPr txBox="1">
            <a:spLocks noChangeArrowheads="1"/>
          </p:cNvSpPr>
          <p:nvPr/>
        </p:nvSpPr>
        <p:spPr bwMode="auto">
          <a:xfrm>
            <a:off x="3416300" y="1854200"/>
            <a:ext cx="1316038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FF00"/>
                </a:solidFill>
                <a:latin typeface="Comic Sans MS" pitchFamily="66" charset="0"/>
              </a:rPr>
              <a:t>6</a:t>
            </a:r>
            <a:endParaRPr lang="en-US" sz="10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101386" name="Rectangle 10"/>
          <p:cNvSpPr>
            <a:spLocks noChangeArrowheads="1"/>
          </p:cNvSpPr>
          <p:nvPr/>
        </p:nvSpPr>
        <p:spPr bwMode="auto">
          <a:xfrm>
            <a:off x="4865688" y="1885950"/>
            <a:ext cx="1466850" cy="1552575"/>
          </a:xfrm>
          <a:prstGeom prst="rect">
            <a:avLst/>
          </a:prstGeom>
          <a:solidFill>
            <a:srgbClr val="6600CC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1387" name="Text Box 11"/>
          <p:cNvSpPr txBox="1">
            <a:spLocks noChangeArrowheads="1"/>
          </p:cNvSpPr>
          <p:nvPr/>
        </p:nvSpPr>
        <p:spPr bwMode="auto">
          <a:xfrm>
            <a:off x="4940300" y="1854200"/>
            <a:ext cx="1316038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9933"/>
                </a:solidFill>
                <a:latin typeface="Comic Sans MS" pitchFamily="66" charset="0"/>
              </a:rPr>
              <a:t>5</a:t>
            </a:r>
            <a:endParaRPr lang="en-US" sz="10000" b="1">
              <a:solidFill>
                <a:srgbClr val="FF9933"/>
              </a:solidFill>
              <a:latin typeface="Comic Sans MS" pitchFamily="66" charset="0"/>
            </a:endParaRPr>
          </a:p>
        </p:txBody>
      </p:sp>
      <p:sp>
        <p:nvSpPr>
          <p:cNvPr id="101388" name="Rectangle 12"/>
          <p:cNvSpPr>
            <a:spLocks noChangeArrowheads="1"/>
          </p:cNvSpPr>
          <p:nvPr/>
        </p:nvSpPr>
        <p:spPr bwMode="auto">
          <a:xfrm>
            <a:off x="6416675" y="1885950"/>
            <a:ext cx="1838325" cy="1552575"/>
          </a:xfrm>
          <a:prstGeom prst="rect">
            <a:avLst/>
          </a:prstGeom>
          <a:solidFill>
            <a:srgbClr val="6600CC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1389" name="Text Box 13"/>
          <p:cNvSpPr txBox="1">
            <a:spLocks noChangeArrowheads="1"/>
          </p:cNvSpPr>
          <p:nvPr/>
        </p:nvSpPr>
        <p:spPr bwMode="auto">
          <a:xfrm>
            <a:off x="6386513" y="1854200"/>
            <a:ext cx="1858962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66FF66"/>
                </a:solidFill>
                <a:latin typeface="Comic Sans MS" pitchFamily="66" charset="0"/>
              </a:rPr>
              <a:t>31</a:t>
            </a:r>
            <a:endParaRPr lang="en-US" sz="10000" b="1">
              <a:solidFill>
                <a:srgbClr val="66FF66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3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0138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138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1380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14" name="AutoShape 14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8000"/>
              </a:gs>
              <a:gs pos="50000">
                <a:srgbClr val="66FF66"/>
              </a:gs>
              <a:gs pos="100000">
                <a:srgbClr val="008000"/>
              </a:gs>
            </a:gsLst>
            <a:lin ang="2700000" scaled="1"/>
          </a:gradFill>
          <a:ln w="38100">
            <a:solidFill>
              <a:srgbClr val="00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2403" name="AutoShape 3"/>
          <p:cNvSpPr>
            <a:spLocks noChangeArrowheads="1"/>
          </p:cNvSpPr>
          <p:nvPr/>
        </p:nvSpPr>
        <p:spPr bwMode="auto">
          <a:xfrm>
            <a:off x="4335463" y="4121150"/>
            <a:ext cx="4006850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2404" name="Text Box 4"/>
          <p:cNvSpPr txBox="1">
            <a:spLocks noChangeArrowheads="1"/>
          </p:cNvSpPr>
          <p:nvPr/>
        </p:nvSpPr>
        <p:spPr bwMode="auto">
          <a:xfrm>
            <a:off x="4405313" y="3990975"/>
            <a:ext cx="3868737" cy="2530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6000" b="1">
                <a:solidFill>
                  <a:srgbClr val="FF3300"/>
                </a:solidFill>
                <a:latin typeface="Comic Sans MS" pitchFamily="66" charset="0"/>
              </a:rPr>
              <a:t>37</a:t>
            </a:r>
            <a:endParaRPr lang="en-US" sz="16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102405" name="AutoShape 5"/>
          <p:cNvSpPr>
            <a:spLocks noChangeArrowheads="1"/>
          </p:cNvSpPr>
          <p:nvPr/>
        </p:nvSpPr>
        <p:spPr bwMode="auto">
          <a:xfrm>
            <a:off x="619125" y="381000"/>
            <a:ext cx="7753350" cy="4562475"/>
          </a:xfrm>
          <a:prstGeom prst="horizontalScroll">
            <a:avLst>
              <a:gd name="adj" fmla="val 21519"/>
            </a:avLst>
          </a:prstGeom>
          <a:gradFill rotWithShape="1">
            <a:gsLst>
              <a:gs pos="0">
                <a:schemeClr val="folHlink"/>
              </a:gs>
              <a:gs pos="50000">
                <a:srgbClr val="FFFF00"/>
              </a:gs>
              <a:gs pos="100000">
                <a:schemeClr val="folHlink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2406" name="Rectangle 6"/>
          <p:cNvSpPr>
            <a:spLocks noChangeArrowheads="1"/>
          </p:cNvSpPr>
          <p:nvPr/>
        </p:nvSpPr>
        <p:spPr bwMode="auto">
          <a:xfrm>
            <a:off x="1809750" y="1885950"/>
            <a:ext cx="1466850" cy="1552575"/>
          </a:xfrm>
          <a:prstGeom prst="rect">
            <a:avLst/>
          </a:prstGeom>
          <a:solidFill>
            <a:srgbClr val="6600CC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2407" name="Text Box 7"/>
          <p:cNvSpPr txBox="1">
            <a:spLocks noChangeArrowheads="1"/>
          </p:cNvSpPr>
          <p:nvPr/>
        </p:nvSpPr>
        <p:spPr bwMode="auto">
          <a:xfrm>
            <a:off x="1884363" y="1854200"/>
            <a:ext cx="1316037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CCECFF"/>
                </a:solidFill>
                <a:latin typeface="Comic Sans MS" pitchFamily="66" charset="0"/>
              </a:rPr>
              <a:t>2</a:t>
            </a:r>
            <a:endParaRPr lang="en-US" sz="10000" b="1">
              <a:solidFill>
                <a:srgbClr val="CCECFF"/>
              </a:solidFill>
              <a:latin typeface="Comic Sans MS" pitchFamily="66" charset="0"/>
            </a:endParaRPr>
          </a:p>
        </p:txBody>
      </p:sp>
      <p:sp>
        <p:nvSpPr>
          <p:cNvPr id="102408" name="Rectangle 8"/>
          <p:cNvSpPr>
            <a:spLocks noChangeArrowheads="1"/>
          </p:cNvSpPr>
          <p:nvPr/>
        </p:nvSpPr>
        <p:spPr bwMode="auto">
          <a:xfrm>
            <a:off x="3341688" y="1885950"/>
            <a:ext cx="1466850" cy="1552575"/>
          </a:xfrm>
          <a:prstGeom prst="rect">
            <a:avLst/>
          </a:prstGeom>
          <a:solidFill>
            <a:srgbClr val="6600CC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2409" name="Text Box 9"/>
          <p:cNvSpPr txBox="1">
            <a:spLocks noChangeArrowheads="1"/>
          </p:cNvSpPr>
          <p:nvPr/>
        </p:nvSpPr>
        <p:spPr bwMode="auto">
          <a:xfrm>
            <a:off x="3416300" y="1854200"/>
            <a:ext cx="1316038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FF00"/>
                </a:solidFill>
                <a:latin typeface="Comic Sans MS" pitchFamily="66" charset="0"/>
              </a:rPr>
              <a:t>4</a:t>
            </a:r>
            <a:endParaRPr lang="en-US" sz="10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102410" name="Rectangle 10"/>
          <p:cNvSpPr>
            <a:spLocks noChangeArrowheads="1"/>
          </p:cNvSpPr>
          <p:nvPr/>
        </p:nvSpPr>
        <p:spPr bwMode="auto">
          <a:xfrm>
            <a:off x="4865688" y="1885950"/>
            <a:ext cx="1466850" cy="1552575"/>
          </a:xfrm>
          <a:prstGeom prst="rect">
            <a:avLst/>
          </a:prstGeom>
          <a:solidFill>
            <a:srgbClr val="6600CC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2411" name="Text Box 11"/>
          <p:cNvSpPr txBox="1">
            <a:spLocks noChangeArrowheads="1"/>
          </p:cNvSpPr>
          <p:nvPr/>
        </p:nvSpPr>
        <p:spPr bwMode="auto">
          <a:xfrm>
            <a:off x="4940300" y="1854200"/>
            <a:ext cx="1316038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9933"/>
                </a:solidFill>
                <a:latin typeface="Comic Sans MS" pitchFamily="66" charset="0"/>
              </a:rPr>
              <a:t>8</a:t>
            </a:r>
            <a:endParaRPr lang="en-US" sz="10000" b="1">
              <a:solidFill>
                <a:srgbClr val="FF9933"/>
              </a:solidFill>
              <a:latin typeface="Comic Sans MS" pitchFamily="66" charset="0"/>
            </a:endParaRPr>
          </a:p>
        </p:txBody>
      </p:sp>
      <p:sp>
        <p:nvSpPr>
          <p:cNvPr id="102412" name="Rectangle 12"/>
          <p:cNvSpPr>
            <a:spLocks noChangeArrowheads="1"/>
          </p:cNvSpPr>
          <p:nvPr/>
        </p:nvSpPr>
        <p:spPr bwMode="auto">
          <a:xfrm>
            <a:off x="6416675" y="1885950"/>
            <a:ext cx="1838325" cy="1552575"/>
          </a:xfrm>
          <a:prstGeom prst="rect">
            <a:avLst/>
          </a:prstGeom>
          <a:solidFill>
            <a:srgbClr val="6600CC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2413" name="Text Box 13"/>
          <p:cNvSpPr txBox="1">
            <a:spLocks noChangeArrowheads="1"/>
          </p:cNvSpPr>
          <p:nvPr/>
        </p:nvSpPr>
        <p:spPr bwMode="auto">
          <a:xfrm>
            <a:off x="6386513" y="1854200"/>
            <a:ext cx="1858962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66FF66"/>
                </a:solidFill>
                <a:latin typeface="Comic Sans MS" pitchFamily="66" charset="0"/>
              </a:rPr>
              <a:t>23</a:t>
            </a:r>
            <a:endParaRPr lang="en-US" sz="10000" b="1">
              <a:solidFill>
                <a:srgbClr val="66FF66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0240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240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404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426" name="Text Box 2"/>
          <p:cNvSpPr txBox="1">
            <a:spLocks noChangeArrowheads="1"/>
          </p:cNvSpPr>
          <p:nvPr/>
        </p:nvSpPr>
        <p:spPr bwMode="auto">
          <a:xfrm>
            <a:off x="7064375" y="6089650"/>
            <a:ext cx="1655763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US" sz="1400">
                <a:solidFill>
                  <a:srgbClr val="6699FF"/>
                </a:solidFill>
                <a:latin typeface="Comic Sans MS" pitchFamily="66" charset="0"/>
              </a:rPr>
              <a:t>©  B. Taylor 2006</a:t>
            </a:r>
          </a:p>
        </p:txBody>
      </p:sp>
      <p:sp>
        <p:nvSpPr>
          <p:cNvPr id="103427" name="Rectangle 3"/>
          <p:cNvSpPr>
            <a:spLocks noChangeArrowheads="1"/>
          </p:cNvSpPr>
          <p:nvPr/>
        </p:nvSpPr>
        <p:spPr bwMode="auto">
          <a:xfrm>
            <a:off x="222250" y="201613"/>
            <a:ext cx="8697913" cy="6454775"/>
          </a:xfrm>
          <a:prstGeom prst="rect">
            <a:avLst/>
          </a:prstGeom>
          <a:noFill/>
          <a:ln w="190500">
            <a:solidFill>
              <a:srgbClr val="00CC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233</TotalTime>
  <Words>118</Words>
  <Application>Microsoft Office PowerPoint</Application>
  <PresentationFormat>On-screen Show (4:3)</PresentationFormat>
  <Paragraphs>106</Paragraphs>
  <Slides>22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5" baseType="lpstr">
      <vt:lpstr>Arial</vt:lpstr>
      <vt:lpstr>Comic Sans MS</vt:lpstr>
      <vt:lpstr>Default Design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  <vt:lpstr>Slide 21</vt:lpstr>
      <vt:lpstr>Slide 22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Brian Taylor</dc:creator>
  <cp:lastModifiedBy>Laptop</cp:lastModifiedBy>
  <cp:revision>51</cp:revision>
  <dcterms:created xsi:type="dcterms:W3CDTF">2006-03-03T16:34:11Z</dcterms:created>
  <dcterms:modified xsi:type="dcterms:W3CDTF">2011-11-25T19:59:11Z</dcterms:modified>
</cp:coreProperties>
</file>