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2935CC1-7BFE-40E6-9149-75DCAD0A8FA9}" v="9" dt="2024-12-01T05:11:36.2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975" autoAdjust="0"/>
    <p:restoredTop sz="94660"/>
  </p:normalViewPr>
  <p:slideViewPr>
    <p:cSldViewPr snapToGrid="0">
      <p:cViewPr varScale="1">
        <p:scale>
          <a:sx n="77" d="100"/>
          <a:sy n="77" d="100"/>
        </p:scale>
        <p:origin x="80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eng Chen (2305261)" userId="eb84e338-ac2c-49c8-a83e-8a0c76a48772" providerId="ADAL" clId="{52935CC1-7BFE-40E6-9149-75DCAD0A8FA9}"/>
    <pc:docChg chg="undo custSel addSld delSld modSld sldOrd">
      <pc:chgData name="Cheng Chen (2305261)" userId="eb84e338-ac2c-49c8-a83e-8a0c76a48772" providerId="ADAL" clId="{52935CC1-7BFE-40E6-9149-75DCAD0A8FA9}" dt="2024-12-01T05:15:19.809" v="399" actId="47"/>
      <pc:docMkLst>
        <pc:docMk/>
      </pc:docMkLst>
      <pc:sldChg chg="addSp delSp modSp new mod ord">
        <pc:chgData name="Cheng Chen (2305261)" userId="eb84e338-ac2c-49c8-a83e-8a0c76a48772" providerId="ADAL" clId="{52935CC1-7BFE-40E6-9149-75DCAD0A8FA9}" dt="2024-12-01T05:13:13.575" v="373" actId="20577"/>
        <pc:sldMkLst>
          <pc:docMk/>
          <pc:sldMk cId="1783204128" sldId="258"/>
        </pc:sldMkLst>
        <pc:spChg chg="mod">
          <ac:chgData name="Cheng Chen (2305261)" userId="eb84e338-ac2c-49c8-a83e-8a0c76a48772" providerId="ADAL" clId="{52935CC1-7BFE-40E6-9149-75DCAD0A8FA9}" dt="2024-12-01T05:09:21.429" v="172" actId="1076"/>
          <ac:spMkLst>
            <pc:docMk/>
            <pc:sldMk cId="1783204128" sldId="258"/>
            <ac:spMk id="2" creationId="{7E4FAA8F-3242-55C1-E09F-6BE32046A7FD}"/>
          </ac:spMkLst>
        </pc:spChg>
        <pc:spChg chg="del">
          <ac:chgData name="Cheng Chen (2305261)" userId="eb84e338-ac2c-49c8-a83e-8a0c76a48772" providerId="ADAL" clId="{52935CC1-7BFE-40E6-9149-75DCAD0A8FA9}" dt="2024-12-01T05:04:46.568" v="4" actId="478"/>
          <ac:spMkLst>
            <pc:docMk/>
            <pc:sldMk cId="1783204128" sldId="258"/>
            <ac:spMk id="3" creationId="{9D332FAC-F106-C383-27D7-AF08658310AC}"/>
          </ac:spMkLst>
        </pc:spChg>
        <pc:spChg chg="add mod">
          <ac:chgData name="Cheng Chen (2305261)" userId="eb84e338-ac2c-49c8-a83e-8a0c76a48772" providerId="ADAL" clId="{52935CC1-7BFE-40E6-9149-75DCAD0A8FA9}" dt="2024-12-01T05:08:40.542" v="164" actId="14100"/>
          <ac:spMkLst>
            <pc:docMk/>
            <pc:sldMk cId="1783204128" sldId="258"/>
            <ac:spMk id="4" creationId="{34AE5925-45E2-29A1-27CD-D0D36B6C3A24}"/>
          </ac:spMkLst>
        </pc:spChg>
        <pc:spChg chg="add mod">
          <ac:chgData name="Cheng Chen (2305261)" userId="eb84e338-ac2c-49c8-a83e-8a0c76a48772" providerId="ADAL" clId="{52935CC1-7BFE-40E6-9149-75DCAD0A8FA9}" dt="2024-12-01T05:08:41.907" v="165" actId="1076"/>
          <ac:spMkLst>
            <pc:docMk/>
            <pc:sldMk cId="1783204128" sldId="258"/>
            <ac:spMk id="5" creationId="{8450491C-D37D-9E2C-546D-C8B6BE76311F}"/>
          </ac:spMkLst>
        </pc:spChg>
        <pc:spChg chg="add mod">
          <ac:chgData name="Cheng Chen (2305261)" userId="eb84e338-ac2c-49c8-a83e-8a0c76a48772" providerId="ADAL" clId="{52935CC1-7BFE-40E6-9149-75DCAD0A8FA9}" dt="2024-12-01T05:08:35.914" v="162" actId="14100"/>
          <ac:spMkLst>
            <pc:docMk/>
            <pc:sldMk cId="1783204128" sldId="258"/>
            <ac:spMk id="6" creationId="{C5F167F6-8979-DB3D-E805-8118550D382A}"/>
          </ac:spMkLst>
        </pc:spChg>
        <pc:spChg chg="add mod">
          <ac:chgData name="Cheng Chen (2305261)" userId="eb84e338-ac2c-49c8-a83e-8a0c76a48772" providerId="ADAL" clId="{52935CC1-7BFE-40E6-9149-75DCAD0A8FA9}" dt="2024-12-01T05:13:13.575" v="373" actId="20577"/>
          <ac:spMkLst>
            <pc:docMk/>
            <pc:sldMk cId="1783204128" sldId="258"/>
            <ac:spMk id="7" creationId="{1744C885-7319-4C92-B172-61FBBFB06AB3}"/>
          </ac:spMkLst>
        </pc:spChg>
        <pc:spChg chg="add mod">
          <ac:chgData name="Cheng Chen (2305261)" userId="eb84e338-ac2c-49c8-a83e-8a0c76a48772" providerId="ADAL" clId="{52935CC1-7BFE-40E6-9149-75DCAD0A8FA9}" dt="2024-12-01T05:08:37.323" v="163" actId="1076"/>
          <ac:spMkLst>
            <pc:docMk/>
            <pc:sldMk cId="1783204128" sldId="258"/>
            <ac:spMk id="8" creationId="{76C19B27-2BC2-F923-8264-A715E9D0F7C7}"/>
          </ac:spMkLst>
        </pc:spChg>
        <pc:spChg chg="add mod">
          <ac:chgData name="Cheng Chen (2305261)" userId="eb84e338-ac2c-49c8-a83e-8a0c76a48772" providerId="ADAL" clId="{52935CC1-7BFE-40E6-9149-75DCAD0A8FA9}" dt="2024-12-01T05:08:19.673" v="157" actId="1076"/>
          <ac:spMkLst>
            <pc:docMk/>
            <pc:sldMk cId="1783204128" sldId="258"/>
            <ac:spMk id="9" creationId="{9C4174DA-F1C9-1218-03DA-3962BED13002}"/>
          </ac:spMkLst>
        </pc:spChg>
        <pc:spChg chg="add mod">
          <ac:chgData name="Cheng Chen (2305261)" userId="eb84e338-ac2c-49c8-a83e-8a0c76a48772" providerId="ADAL" clId="{52935CC1-7BFE-40E6-9149-75DCAD0A8FA9}" dt="2024-12-01T05:13:06.065" v="369" actId="20577"/>
          <ac:spMkLst>
            <pc:docMk/>
            <pc:sldMk cId="1783204128" sldId="258"/>
            <ac:spMk id="10" creationId="{AECCE96D-6103-6818-2133-7B17072EA701}"/>
          </ac:spMkLst>
        </pc:spChg>
      </pc:sldChg>
      <pc:sldChg chg="addSp delSp modSp new mod">
        <pc:chgData name="Cheng Chen (2305261)" userId="eb84e338-ac2c-49c8-a83e-8a0c76a48772" providerId="ADAL" clId="{52935CC1-7BFE-40E6-9149-75DCAD0A8FA9}" dt="2024-12-01T05:12:45.582" v="365" actId="120"/>
        <pc:sldMkLst>
          <pc:docMk/>
          <pc:sldMk cId="761015373" sldId="259"/>
        </pc:sldMkLst>
        <pc:spChg chg="mod">
          <ac:chgData name="Cheng Chen (2305261)" userId="eb84e338-ac2c-49c8-a83e-8a0c76a48772" providerId="ADAL" clId="{52935CC1-7BFE-40E6-9149-75DCAD0A8FA9}" dt="2024-12-01T05:09:12.461" v="170" actId="14100"/>
          <ac:spMkLst>
            <pc:docMk/>
            <pc:sldMk cId="761015373" sldId="259"/>
            <ac:spMk id="2" creationId="{B3DB877E-4EBA-3E51-071A-A6DA39FB28CB}"/>
          </ac:spMkLst>
        </pc:spChg>
        <pc:spChg chg="del">
          <ac:chgData name="Cheng Chen (2305261)" userId="eb84e338-ac2c-49c8-a83e-8a0c76a48772" providerId="ADAL" clId="{52935CC1-7BFE-40E6-9149-75DCAD0A8FA9}" dt="2024-12-01T05:09:13.518" v="171" actId="478"/>
          <ac:spMkLst>
            <pc:docMk/>
            <pc:sldMk cId="761015373" sldId="259"/>
            <ac:spMk id="3" creationId="{8EEA7568-5E34-9068-C46A-E03200149FC7}"/>
          </ac:spMkLst>
        </pc:spChg>
        <pc:spChg chg="add mod">
          <ac:chgData name="Cheng Chen (2305261)" userId="eb84e338-ac2c-49c8-a83e-8a0c76a48772" providerId="ADAL" clId="{52935CC1-7BFE-40E6-9149-75DCAD0A8FA9}" dt="2024-12-01T05:09:27.491" v="174" actId="1076"/>
          <ac:spMkLst>
            <pc:docMk/>
            <pc:sldMk cId="761015373" sldId="259"/>
            <ac:spMk id="4" creationId="{55ACB2C3-1B1B-8ABA-5A15-1DAEACF94922}"/>
          </ac:spMkLst>
        </pc:spChg>
        <pc:spChg chg="add mod">
          <ac:chgData name="Cheng Chen (2305261)" userId="eb84e338-ac2c-49c8-a83e-8a0c76a48772" providerId="ADAL" clId="{52935CC1-7BFE-40E6-9149-75DCAD0A8FA9}" dt="2024-12-01T05:10:17.163" v="243" actId="20577"/>
          <ac:spMkLst>
            <pc:docMk/>
            <pc:sldMk cId="761015373" sldId="259"/>
            <ac:spMk id="5" creationId="{D8024288-1245-478E-ED07-E40FEC253DA6}"/>
          </ac:spMkLst>
        </pc:spChg>
        <pc:spChg chg="add mod">
          <ac:chgData name="Cheng Chen (2305261)" userId="eb84e338-ac2c-49c8-a83e-8a0c76a48772" providerId="ADAL" clId="{52935CC1-7BFE-40E6-9149-75DCAD0A8FA9}" dt="2024-12-01T05:12:45.582" v="365" actId="120"/>
          <ac:spMkLst>
            <pc:docMk/>
            <pc:sldMk cId="761015373" sldId="259"/>
            <ac:spMk id="6" creationId="{5EF2BF9B-9770-D26F-FB2D-80AC336B2A02}"/>
          </ac:spMkLst>
        </pc:spChg>
        <pc:spChg chg="add mod">
          <ac:chgData name="Cheng Chen (2305261)" userId="eb84e338-ac2c-49c8-a83e-8a0c76a48772" providerId="ADAL" clId="{52935CC1-7BFE-40E6-9149-75DCAD0A8FA9}" dt="2024-12-01T05:11:43.419" v="323" actId="1076"/>
          <ac:spMkLst>
            <pc:docMk/>
            <pc:sldMk cId="761015373" sldId="259"/>
            <ac:spMk id="7" creationId="{ECAD0640-AD46-47BA-7396-C6199B458E3C}"/>
          </ac:spMkLst>
        </pc:spChg>
        <pc:spChg chg="add mod">
          <ac:chgData name="Cheng Chen (2305261)" userId="eb84e338-ac2c-49c8-a83e-8a0c76a48772" providerId="ADAL" clId="{52935CC1-7BFE-40E6-9149-75DCAD0A8FA9}" dt="2024-12-01T05:11:47.854" v="325" actId="1076"/>
          <ac:spMkLst>
            <pc:docMk/>
            <pc:sldMk cId="761015373" sldId="259"/>
            <ac:spMk id="8" creationId="{7CE3A9BA-991F-339E-E170-7D6C954D70CC}"/>
          </ac:spMkLst>
        </pc:spChg>
        <pc:spChg chg="add mod">
          <ac:chgData name="Cheng Chen (2305261)" userId="eb84e338-ac2c-49c8-a83e-8a0c76a48772" providerId="ADAL" clId="{52935CC1-7BFE-40E6-9149-75DCAD0A8FA9}" dt="2024-12-01T05:12:31.607" v="363" actId="120"/>
          <ac:spMkLst>
            <pc:docMk/>
            <pc:sldMk cId="761015373" sldId="259"/>
            <ac:spMk id="9" creationId="{94B0A710-D79F-D4B3-22FB-517AC80457A1}"/>
          </ac:spMkLst>
        </pc:spChg>
        <pc:spChg chg="add mod">
          <ac:chgData name="Cheng Chen (2305261)" userId="eb84e338-ac2c-49c8-a83e-8a0c76a48772" providerId="ADAL" clId="{52935CC1-7BFE-40E6-9149-75DCAD0A8FA9}" dt="2024-12-01T05:09:49.848" v="199" actId="20577"/>
          <ac:spMkLst>
            <pc:docMk/>
            <pc:sldMk cId="761015373" sldId="259"/>
            <ac:spMk id="10" creationId="{5B0AEC0E-ECD8-94FC-66B7-C1F7BBF147F0}"/>
          </ac:spMkLst>
        </pc:spChg>
        <pc:spChg chg="add mod">
          <ac:chgData name="Cheng Chen (2305261)" userId="eb84e338-ac2c-49c8-a83e-8a0c76a48772" providerId="ADAL" clId="{52935CC1-7BFE-40E6-9149-75DCAD0A8FA9}" dt="2024-12-01T05:11:34.482" v="319" actId="1076"/>
          <ac:spMkLst>
            <pc:docMk/>
            <pc:sldMk cId="761015373" sldId="259"/>
            <ac:spMk id="11" creationId="{0420F0F1-96B4-6A51-1FED-2C09BA9C74CB}"/>
          </ac:spMkLst>
        </pc:spChg>
        <pc:spChg chg="add mod">
          <ac:chgData name="Cheng Chen (2305261)" userId="eb84e338-ac2c-49c8-a83e-8a0c76a48772" providerId="ADAL" clId="{52935CC1-7BFE-40E6-9149-75DCAD0A8FA9}" dt="2024-12-01T05:12:28.253" v="362" actId="120"/>
          <ac:spMkLst>
            <pc:docMk/>
            <pc:sldMk cId="761015373" sldId="259"/>
            <ac:spMk id="12" creationId="{1A074282-E1A2-DD5F-51CA-865C83030B57}"/>
          </ac:spMkLst>
        </pc:spChg>
      </pc:sldChg>
      <pc:sldChg chg="addSp delSp modSp new del mod ord">
        <pc:chgData name="Cheng Chen (2305261)" userId="eb84e338-ac2c-49c8-a83e-8a0c76a48772" providerId="ADAL" clId="{52935CC1-7BFE-40E6-9149-75DCAD0A8FA9}" dt="2024-12-01T05:15:19.809" v="399" actId="47"/>
        <pc:sldMkLst>
          <pc:docMk/>
          <pc:sldMk cId="360524106" sldId="260"/>
        </pc:sldMkLst>
        <pc:spChg chg="add del mod">
          <ac:chgData name="Cheng Chen (2305261)" userId="eb84e338-ac2c-49c8-a83e-8a0c76a48772" providerId="ADAL" clId="{52935CC1-7BFE-40E6-9149-75DCAD0A8FA9}" dt="2024-12-01T05:14:36.718" v="388" actId="27636"/>
          <ac:spMkLst>
            <pc:docMk/>
            <pc:sldMk cId="360524106" sldId="260"/>
            <ac:spMk id="2" creationId="{EEA36876-4BF4-1B27-1F61-C1BC0FEEC669}"/>
          </ac:spMkLst>
        </pc:spChg>
        <pc:spChg chg="add del mod">
          <ac:chgData name="Cheng Chen (2305261)" userId="eb84e338-ac2c-49c8-a83e-8a0c76a48772" providerId="ADAL" clId="{52935CC1-7BFE-40E6-9149-75DCAD0A8FA9}" dt="2024-12-01T05:14:26.298" v="385" actId="478"/>
          <ac:spMkLst>
            <pc:docMk/>
            <pc:sldMk cId="360524106" sldId="260"/>
            <ac:spMk id="3" creationId="{19A27A02-9363-BFF3-9B48-CA48727795D7}"/>
          </ac:spMkLst>
        </pc:spChg>
        <pc:spChg chg="add del mod">
          <ac:chgData name="Cheng Chen (2305261)" userId="eb84e338-ac2c-49c8-a83e-8a0c76a48772" providerId="ADAL" clId="{52935CC1-7BFE-40E6-9149-75DCAD0A8FA9}" dt="2024-12-01T05:14:47.953" v="394" actId="22"/>
          <ac:spMkLst>
            <pc:docMk/>
            <pc:sldMk cId="360524106" sldId="260"/>
            <ac:spMk id="5" creationId="{60159A3D-A5F5-B9E8-8A25-379971F25D99}"/>
          </ac:spMkLst>
        </pc:spChg>
        <pc:spChg chg="add del mod">
          <ac:chgData name="Cheng Chen (2305261)" userId="eb84e338-ac2c-49c8-a83e-8a0c76a48772" providerId="ADAL" clId="{52935CC1-7BFE-40E6-9149-75DCAD0A8FA9}" dt="2024-12-01T05:15:16.801" v="398" actId="478"/>
          <ac:spMkLst>
            <pc:docMk/>
            <pc:sldMk cId="360524106" sldId="260"/>
            <ac:spMk id="7" creationId="{4C67165D-B27D-458B-7B1E-51B7CFE0CF1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D4C2E85-7792-F132-3342-173A20C494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9ADA44D4-212D-E799-7457-F262A4E917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6D6CD927-DCF0-54CF-055C-3BEBFD1024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740F5-B0C1-48AA-A5B5-CA7AC08ABC6F}" type="datetimeFigureOut">
              <a:rPr lang="zh-CN" altLang="en-US" smtClean="0"/>
              <a:t>2024/12/1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49BDC3D8-46EE-7D2F-0A55-F1226E7C7A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C15E41F9-E183-FB87-BA14-68F0A1FEA2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5DBBB-A453-4A87-AE35-252B05EBB81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582455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75FB8307-BBA8-6B39-4EC3-ADC0E0C198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F8B908C1-863F-CC9E-FAF8-FFBC919085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DD7F8F99-9CB4-F5B4-845E-708CF457F3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740F5-B0C1-48AA-A5B5-CA7AC08ABC6F}" type="datetimeFigureOut">
              <a:rPr lang="zh-CN" altLang="en-US" smtClean="0"/>
              <a:t>2024/12/1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9BC71264-7BCB-E9E7-BF67-7A808C9EB9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37538B45-F218-AD30-248C-F69B49F4F9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5DBBB-A453-4A87-AE35-252B05EBB81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49556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F23421D-B799-C162-53F4-04AA63F549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E7D7F104-873B-E791-753A-F5BA20D40B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7BE23184-4017-E8CC-4414-A39039EBB1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740F5-B0C1-48AA-A5B5-CA7AC08ABC6F}" type="datetimeFigureOut">
              <a:rPr lang="zh-CN" altLang="en-US" smtClean="0"/>
              <a:t>2024/12/1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0AC6341E-A35E-4893-5461-8FFC52484C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14AC259A-3B4A-4F96-7073-5E6C4524A3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5DBBB-A453-4A87-AE35-252B05EBB81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168589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39B0E5D-02DE-75B3-FBBB-F98BC2112F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B2373CC5-C826-4601-E85D-EE98748F563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611CD144-B4D4-B387-1CE4-2B4151E58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E0C618B0-0C1C-68BB-729D-D50FF24FA6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740F5-B0C1-48AA-A5B5-CA7AC08ABC6F}" type="datetimeFigureOut">
              <a:rPr lang="zh-CN" altLang="en-US" smtClean="0"/>
              <a:t>2024/12/1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EDE13701-2AFE-CD04-62B9-B42A110C54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E0211F16-183E-375A-BE0B-5A99DF5816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5DBBB-A453-4A87-AE35-252B05EBB81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727040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3F7E134-8699-CEF3-C89C-9D6FFA5BDB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51F491AF-CAB6-785B-F310-83C48B0E78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395B6B3C-34FF-8B99-DE18-A7B68F06A5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4C33A437-FBF7-FC67-F99B-5E42E1C606B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80B54E83-7C54-31C2-6822-F7FC300869D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D2A6A648-88E7-F207-C199-3E6BC4D933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740F5-B0C1-48AA-A5B5-CA7AC08ABC6F}" type="datetimeFigureOut">
              <a:rPr lang="zh-CN" altLang="en-US" smtClean="0"/>
              <a:t>2024/12/1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3499EB15-E1EB-B279-FE1D-5020BAEAB1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F10CA48B-2909-CC80-60BC-E03273CD29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5DBBB-A453-4A87-AE35-252B05EBB81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436801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B7CBEB0-DC50-4560-DF83-F3E1BBBCD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A6CD3701-D7CE-66D5-CD9B-CFDF6E72DA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740F5-B0C1-48AA-A5B5-CA7AC08ABC6F}" type="datetimeFigureOut">
              <a:rPr lang="zh-CN" altLang="en-US" smtClean="0"/>
              <a:t>2024/12/1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FF437873-7713-C600-894A-8976D95D86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E6CACF46-C584-310A-4D75-45D32537C9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5DBBB-A453-4A87-AE35-252B05EBB81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704746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862F0422-5DB1-0E1C-B6CA-A119B044EF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740F5-B0C1-48AA-A5B5-CA7AC08ABC6F}" type="datetimeFigureOut">
              <a:rPr lang="zh-CN" altLang="en-US" smtClean="0"/>
              <a:t>2024/12/1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24BBB118-003D-80E9-A46F-80CB908E80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0665FF5F-858D-430F-3D3C-4E2DBF6A3C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5DBBB-A453-4A87-AE35-252B05EBB81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117880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0F602D5-CCF6-AFF4-A8B5-266FD792ED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D63969A7-35AE-DB3C-520B-874F808C8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5D003325-E0AA-8012-3093-6325CCF9D8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0653E73B-F8AA-51E2-A5F5-840A802AD4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740F5-B0C1-48AA-A5B5-CA7AC08ABC6F}" type="datetimeFigureOut">
              <a:rPr lang="zh-CN" altLang="en-US" smtClean="0"/>
              <a:t>2024/12/1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9D6F5B53-9936-A17E-7B3E-2F234A8592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BDB5DDA1-2060-0043-777F-0A37FC4F53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5DBBB-A453-4A87-AE35-252B05EBB81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547359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71CB3FB6-15C4-2A3A-4DA7-56C25C6F50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166841D8-7511-5542-F450-FEFF757A3BD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F15EBA27-7874-5B24-597B-E7DDC175FB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7C4C8CF9-F93F-9459-CBB3-E810621C69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740F5-B0C1-48AA-A5B5-CA7AC08ABC6F}" type="datetimeFigureOut">
              <a:rPr lang="zh-CN" altLang="en-US" smtClean="0"/>
              <a:t>2024/12/1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C1EA8863-AEE3-6291-6682-C7193406DA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24269792-F052-9805-75C1-CFCCC4E42E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5DBBB-A453-4A87-AE35-252B05EBB81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468314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2DFE411-4B4A-9FF8-7ED8-F51F98E5BF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1CEA2D4B-AB24-B231-18D7-A8128D1B4C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8F60C49E-555E-D53B-5D0E-C2079363CA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740F5-B0C1-48AA-A5B5-CA7AC08ABC6F}" type="datetimeFigureOut">
              <a:rPr lang="zh-CN" altLang="en-US" smtClean="0"/>
              <a:t>2024/12/1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805DEB20-EAA5-6C7D-3DBC-C80E3CB05B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3E809C34-FC8F-FF02-59D1-E27E06CF6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5DBBB-A453-4A87-AE35-252B05EBB81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769427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FDD45B18-8BBF-0B91-3979-50F903C073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7384D6C6-6D15-1CB8-25E2-8B3166C9231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85DCE1BA-7073-1FCF-D94F-2E7F33C74C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740F5-B0C1-48AA-A5B5-CA7AC08ABC6F}" type="datetimeFigureOut">
              <a:rPr lang="zh-CN" altLang="en-US" smtClean="0"/>
              <a:t>2024/12/1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856B7980-64A4-02AE-686F-2E4A94BE24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A9352A31-53D1-86F6-78D5-D7EBEE5B86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5DBBB-A453-4A87-AE35-252B05EBB81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402599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AA21E022-826A-B587-78A8-46AD0EEE84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99A15F7C-1583-CFBA-08C5-43A39105EF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815DC4B3-5686-D257-CFDB-E0F154916F0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F6740F5-B0C1-48AA-A5B5-CA7AC08ABC6F}" type="datetimeFigureOut">
              <a:rPr lang="zh-CN" altLang="en-US" smtClean="0"/>
              <a:t>2024/12/1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CD8E7305-792E-2054-726E-7A364C053A1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42555416-19B4-B4DC-2558-59D77429990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725DBBB-A453-4A87-AE35-252B05EBB81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871479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>
            <a:extLst>
              <a:ext uri="{FF2B5EF4-FFF2-40B4-BE49-F238E27FC236}">
                <a16:creationId xmlns:a16="http://schemas.microsoft.com/office/drawing/2014/main" id="{C34DE032-0F17-2D49-85E9-B3808363640B}"/>
              </a:ext>
            </a:extLst>
          </p:cNvPr>
          <p:cNvSpPr txBox="1"/>
          <p:nvPr/>
        </p:nvSpPr>
        <p:spPr>
          <a:xfrm>
            <a:off x="4208744" y="0"/>
            <a:ext cx="355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dirty="0"/>
              <a:t>Organizational Chart for CSS’s ISU</a:t>
            </a:r>
            <a:endParaRPr lang="zh-CN" altLang="en-US" dirty="0"/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9B999A6D-0ED9-A6CE-D304-52194955E2B6}"/>
              </a:ext>
            </a:extLst>
          </p:cNvPr>
          <p:cNvSpPr txBox="1"/>
          <p:nvPr/>
        </p:nvSpPr>
        <p:spPr>
          <a:xfrm>
            <a:off x="4802216" y="765038"/>
            <a:ext cx="2587568" cy="369332"/>
          </a:xfrm>
          <a:prstGeom prst="rect">
            <a:avLst/>
          </a:prstGeom>
          <a:noFill/>
          <a:ln>
            <a:solidFill>
              <a:schemeClr val="bg2">
                <a:lumMod val="2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altLang="zh-CN" dirty="0"/>
              <a:t>Cloud Security Specialist</a:t>
            </a:r>
            <a:endParaRPr lang="zh-CN" altLang="en-US" dirty="0"/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213B913E-AE80-7760-F82F-6BC3EEF38E06}"/>
              </a:ext>
            </a:extLst>
          </p:cNvPr>
          <p:cNvSpPr txBox="1"/>
          <p:nvPr/>
        </p:nvSpPr>
        <p:spPr>
          <a:xfrm>
            <a:off x="8206143" y="1134370"/>
            <a:ext cx="1927131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US" altLang="zh-CN" dirty="0"/>
              <a:t>Security Analyst 2</a:t>
            </a:r>
            <a:endParaRPr lang="zh-CN" altLang="en-US" dirty="0"/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AA7237D3-28FA-E731-6C15-EC19FAE64D21}"/>
              </a:ext>
            </a:extLst>
          </p:cNvPr>
          <p:cNvSpPr txBox="1"/>
          <p:nvPr/>
        </p:nvSpPr>
        <p:spPr>
          <a:xfrm>
            <a:off x="8909688" y="2483574"/>
            <a:ext cx="1927131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US" altLang="zh-CN" dirty="0"/>
              <a:t>Security Analyst 1</a:t>
            </a:r>
            <a:endParaRPr lang="zh-CN" altLang="en-US" dirty="0"/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43120B1A-2773-E8C0-AD77-20B10A011A58}"/>
              </a:ext>
            </a:extLst>
          </p:cNvPr>
          <p:cNvSpPr txBox="1"/>
          <p:nvPr/>
        </p:nvSpPr>
        <p:spPr>
          <a:xfrm>
            <a:off x="8909688" y="4005094"/>
            <a:ext cx="152317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US" altLang="zh-CN" dirty="0"/>
              <a:t>Risk Manager</a:t>
            </a:r>
            <a:endParaRPr lang="zh-CN" altLang="en-US" dirty="0"/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5042AA3E-E2A7-9FA2-B29B-276269673E89}"/>
              </a:ext>
            </a:extLst>
          </p:cNvPr>
          <p:cNvSpPr txBox="1"/>
          <p:nvPr/>
        </p:nvSpPr>
        <p:spPr>
          <a:xfrm>
            <a:off x="8476473" y="5773734"/>
            <a:ext cx="2079415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US" altLang="zh-CN" dirty="0"/>
              <a:t>Compliance Officer</a:t>
            </a:r>
            <a:endParaRPr lang="zh-CN" altLang="en-US" dirty="0"/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E90548B4-817A-C7C7-CA20-B4D64E4EE6BA}"/>
              </a:ext>
            </a:extLst>
          </p:cNvPr>
          <p:cNvSpPr txBox="1"/>
          <p:nvPr/>
        </p:nvSpPr>
        <p:spPr>
          <a:xfrm>
            <a:off x="661361" y="3438488"/>
            <a:ext cx="678391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altLang="zh-CN" dirty="0"/>
              <a:t>C</a:t>
            </a:r>
            <a:r>
              <a:rPr lang="en-US" altLang="zh-CN" dirty="0"/>
              <a:t>ISO</a:t>
            </a:r>
            <a:endParaRPr lang="zh-CN" altLang="en-US" dirty="0"/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19037D03-A4E6-3385-2BA4-B1A44CB955C9}"/>
              </a:ext>
            </a:extLst>
          </p:cNvPr>
          <p:cNvSpPr txBox="1"/>
          <p:nvPr/>
        </p:nvSpPr>
        <p:spPr>
          <a:xfrm>
            <a:off x="1759382" y="5773734"/>
            <a:ext cx="157126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US" altLang="zh-CN" dirty="0"/>
              <a:t>SOC Manager</a:t>
            </a:r>
            <a:endParaRPr lang="zh-CN" altLang="en-US" dirty="0"/>
          </a:p>
        </p:txBody>
      </p:sp>
      <p:sp>
        <p:nvSpPr>
          <p:cNvPr id="17" name="文本框 16">
            <a:extLst>
              <a:ext uri="{FF2B5EF4-FFF2-40B4-BE49-F238E27FC236}">
                <a16:creationId xmlns:a16="http://schemas.microsoft.com/office/drawing/2014/main" id="{FA93994E-C139-ED6C-F07A-CDBDF8144A25}"/>
              </a:ext>
            </a:extLst>
          </p:cNvPr>
          <p:cNvSpPr txBox="1"/>
          <p:nvPr/>
        </p:nvSpPr>
        <p:spPr>
          <a:xfrm>
            <a:off x="1252833" y="1609409"/>
            <a:ext cx="2584362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US" altLang="zh-CN" dirty="0"/>
              <a:t>Policy &amp; Training Officer</a:t>
            </a:r>
            <a:endParaRPr lang="zh-CN" altLang="en-US" dirty="0"/>
          </a:p>
        </p:txBody>
      </p:sp>
      <p:cxnSp>
        <p:nvCxnSpPr>
          <p:cNvPr id="19" name="直接箭头连接符 18">
            <a:extLst>
              <a:ext uri="{FF2B5EF4-FFF2-40B4-BE49-F238E27FC236}">
                <a16:creationId xmlns:a16="http://schemas.microsoft.com/office/drawing/2014/main" id="{0F231B43-73FD-C187-FBCD-FD08157AD358}"/>
              </a:ext>
            </a:extLst>
          </p:cNvPr>
          <p:cNvCxnSpPr>
            <a:cxnSpLocks/>
            <a:stCxn id="15" idx="0"/>
            <a:endCxn id="5" idx="2"/>
          </p:cNvCxnSpPr>
          <p:nvPr/>
        </p:nvCxnSpPr>
        <p:spPr>
          <a:xfrm flipV="1">
            <a:off x="2545014" y="1134370"/>
            <a:ext cx="3550986" cy="4639364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直接箭头连接符 21">
            <a:extLst>
              <a:ext uri="{FF2B5EF4-FFF2-40B4-BE49-F238E27FC236}">
                <a16:creationId xmlns:a16="http://schemas.microsoft.com/office/drawing/2014/main" id="{731C6919-F91D-25EE-D53B-8B1B3ACF9F31}"/>
              </a:ext>
            </a:extLst>
          </p:cNvPr>
          <p:cNvCxnSpPr>
            <a:cxnSpLocks/>
            <a:stCxn id="14" idx="2"/>
          </p:cNvCxnSpPr>
          <p:nvPr/>
        </p:nvCxnSpPr>
        <p:spPr>
          <a:xfrm>
            <a:off x="1000557" y="3807820"/>
            <a:ext cx="1124827" cy="1965914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直接箭头连接符 29">
            <a:extLst>
              <a:ext uri="{FF2B5EF4-FFF2-40B4-BE49-F238E27FC236}">
                <a16:creationId xmlns:a16="http://schemas.microsoft.com/office/drawing/2014/main" id="{F00CC86F-DBD1-4FB6-B5E0-7F479A13ED27}"/>
              </a:ext>
            </a:extLst>
          </p:cNvPr>
          <p:cNvCxnSpPr>
            <a:cxnSpLocks/>
          </p:cNvCxnSpPr>
          <p:nvPr/>
        </p:nvCxnSpPr>
        <p:spPr>
          <a:xfrm flipV="1">
            <a:off x="3330646" y="1503702"/>
            <a:ext cx="5324839" cy="4270032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直接箭头连接符 32">
            <a:extLst>
              <a:ext uri="{FF2B5EF4-FFF2-40B4-BE49-F238E27FC236}">
                <a16:creationId xmlns:a16="http://schemas.microsoft.com/office/drawing/2014/main" id="{396B1944-C929-C5C5-33EA-82840C0E335F}"/>
              </a:ext>
            </a:extLst>
          </p:cNvPr>
          <p:cNvCxnSpPr>
            <a:stCxn id="15" idx="3"/>
            <a:endCxn id="7" idx="2"/>
          </p:cNvCxnSpPr>
          <p:nvPr/>
        </p:nvCxnSpPr>
        <p:spPr>
          <a:xfrm flipV="1">
            <a:off x="3330646" y="2852906"/>
            <a:ext cx="6542608" cy="3105494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5" name="直接箭头连接符 34">
            <a:extLst>
              <a:ext uri="{FF2B5EF4-FFF2-40B4-BE49-F238E27FC236}">
                <a16:creationId xmlns:a16="http://schemas.microsoft.com/office/drawing/2014/main" id="{1372878A-B54B-BFE7-27A6-4B38CF427D35}"/>
              </a:ext>
            </a:extLst>
          </p:cNvPr>
          <p:cNvCxnSpPr>
            <a:endCxn id="11" idx="1"/>
          </p:cNvCxnSpPr>
          <p:nvPr/>
        </p:nvCxnSpPr>
        <p:spPr>
          <a:xfrm>
            <a:off x="1339752" y="3807820"/>
            <a:ext cx="7136721" cy="215058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7" name="直接箭头连接符 36">
            <a:extLst>
              <a:ext uri="{FF2B5EF4-FFF2-40B4-BE49-F238E27FC236}">
                <a16:creationId xmlns:a16="http://schemas.microsoft.com/office/drawing/2014/main" id="{F8D1B131-12FD-EEA3-1AEB-153BAE4110D4}"/>
              </a:ext>
            </a:extLst>
          </p:cNvPr>
          <p:cNvCxnSpPr>
            <a:stCxn id="14" idx="3"/>
            <a:endCxn id="8" idx="1"/>
          </p:cNvCxnSpPr>
          <p:nvPr/>
        </p:nvCxnSpPr>
        <p:spPr>
          <a:xfrm>
            <a:off x="1339752" y="3623154"/>
            <a:ext cx="7569936" cy="56660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9" name="直接箭头连接符 38">
            <a:extLst>
              <a:ext uri="{FF2B5EF4-FFF2-40B4-BE49-F238E27FC236}">
                <a16:creationId xmlns:a16="http://schemas.microsoft.com/office/drawing/2014/main" id="{BD7E880A-982F-58F6-BC4A-E1E011EEE1B8}"/>
              </a:ext>
            </a:extLst>
          </p:cNvPr>
          <p:cNvCxnSpPr/>
          <p:nvPr/>
        </p:nvCxnSpPr>
        <p:spPr>
          <a:xfrm flipH="1" flipV="1">
            <a:off x="2668044" y="1978741"/>
            <a:ext cx="5987441" cy="379499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586040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>
            <a:extLst>
              <a:ext uri="{FF2B5EF4-FFF2-40B4-BE49-F238E27FC236}">
                <a16:creationId xmlns:a16="http://schemas.microsoft.com/office/drawing/2014/main" id="{FBDB1A8F-DA44-EFB4-440C-80276C0669D8}"/>
              </a:ext>
            </a:extLst>
          </p:cNvPr>
          <p:cNvSpPr txBox="1"/>
          <p:nvPr/>
        </p:nvSpPr>
        <p:spPr>
          <a:xfrm>
            <a:off x="4208744" y="0"/>
            <a:ext cx="30091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dirty="0"/>
              <a:t>Incident Response Flowchart</a:t>
            </a:r>
            <a:endParaRPr lang="zh-CN" altLang="en-US" dirty="0"/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736D2DFE-609D-5989-FC81-2F28B4A3D0C3}"/>
              </a:ext>
            </a:extLst>
          </p:cNvPr>
          <p:cNvSpPr txBox="1"/>
          <p:nvPr/>
        </p:nvSpPr>
        <p:spPr>
          <a:xfrm>
            <a:off x="9036013" y="602199"/>
            <a:ext cx="1938351" cy="369332"/>
          </a:xfrm>
          <a:prstGeom prst="rect">
            <a:avLst/>
          </a:prstGeom>
          <a:noFill/>
          <a:ln>
            <a:solidFill>
              <a:schemeClr val="bg2">
                <a:lumMod val="2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altLang="zh-CN" dirty="0"/>
              <a:t>Incident Detected</a:t>
            </a:r>
            <a:endParaRPr lang="zh-CN" altLang="en-US" dirty="0"/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D5565B9E-6CA3-14F9-51CA-736C9346F9AB}"/>
              </a:ext>
            </a:extLst>
          </p:cNvPr>
          <p:cNvSpPr txBox="1"/>
          <p:nvPr/>
        </p:nvSpPr>
        <p:spPr>
          <a:xfrm>
            <a:off x="7217901" y="1881941"/>
            <a:ext cx="1808508" cy="369332"/>
          </a:xfrm>
          <a:prstGeom prst="rect">
            <a:avLst/>
          </a:prstGeom>
          <a:noFill/>
          <a:ln>
            <a:solidFill>
              <a:schemeClr val="bg2">
                <a:lumMod val="2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altLang="zh-CN" dirty="0"/>
              <a:t>Contain Incident</a:t>
            </a:r>
            <a:endParaRPr lang="zh-CN" altLang="en-US" dirty="0"/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61F95240-D249-B836-8CDF-CD7B36980D4B}"/>
              </a:ext>
            </a:extLst>
          </p:cNvPr>
          <p:cNvSpPr txBox="1"/>
          <p:nvPr/>
        </p:nvSpPr>
        <p:spPr>
          <a:xfrm>
            <a:off x="5409393" y="3244334"/>
            <a:ext cx="1808508" cy="369332"/>
          </a:xfrm>
          <a:prstGeom prst="rect">
            <a:avLst/>
          </a:prstGeom>
          <a:noFill/>
          <a:ln>
            <a:solidFill>
              <a:schemeClr val="bg2">
                <a:lumMod val="2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altLang="zh-CN" dirty="0"/>
              <a:t>Eradicate Threat</a:t>
            </a:r>
            <a:endParaRPr lang="zh-CN" altLang="en-US" dirty="0"/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27FC27C4-6B16-60E9-0222-6D6FF8793E3F}"/>
              </a:ext>
            </a:extLst>
          </p:cNvPr>
          <p:cNvSpPr txBox="1"/>
          <p:nvPr/>
        </p:nvSpPr>
        <p:spPr>
          <a:xfrm>
            <a:off x="3287658" y="4652281"/>
            <a:ext cx="1842171" cy="369332"/>
          </a:xfrm>
          <a:prstGeom prst="rect">
            <a:avLst/>
          </a:prstGeom>
          <a:noFill/>
          <a:ln>
            <a:solidFill>
              <a:schemeClr val="bg2">
                <a:lumMod val="2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altLang="zh-CN" dirty="0"/>
              <a:t>Recover Systems</a:t>
            </a:r>
            <a:endParaRPr lang="zh-CN" altLang="en-US" dirty="0"/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FE8C7A72-8048-A0B4-CA17-D3FD83010CFE}"/>
              </a:ext>
            </a:extLst>
          </p:cNvPr>
          <p:cNvSpPr txBox="1"/>
          <p:nvPr/>
        </p:nvSpPr>
        <p:spPr>
          <a:xfrm>
            <a:off x="380778" y="5967514"/>
            <a:ext cx="3230372" cy="369332"/>
          </a:xfrm>
          <a:prstGeom prst="rect">
            <a:avLst/>
          </a:prstGeom>
          <a:noFill/>
          <a:ln>
            <a:solidFill>
              <a:schemeClr val="bg2">
                <a:lumMod val="2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altLang="zh-CN" dirty="0"/>
              <a:t>Perform Post-Incident Analysis</a:t>
            </a:r>
            <a:endParaRPr lang="zh-CN" altLang="en-US" dirty="0"/>
          </a:p>
        </p:txBody>
      </p:sp>
      <p:cxnSp>
        <p:nvCxnSpPr>
          <p:cNvPr id="11" name="直接箭头连接符 10">
            <a:extLst>
              <a:ext uri="{FF2B5EF4-FFF2-40B4-BE49-F238E27FC236}">
                <a16:creationId xmlns:a16="http://schemas.microsoft.com/office/drawing/2014/main" id="{94E3F8B1-E7B6-9B83-CD82-5CEEB3DD919B}"/>
              </a:ext>
            </a:extLst>
          </p:cNvPr>
          <p:cNvCxnSpPr>
            <a:cxnSpLocks/>
          </p:cNvCxnSpPr>
          <p:nvPr/>
        </p:nvCxnSpPr>
        <p:spPr>
          <a:xfrm flipH="1">
            <a:off x="8354860" y="971531"/>
            <a:ext cx="1315233" cy="91041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直接箭头连接符 13">
            <a:extLst>
              <a:ext uri="{FF2B5EF4-FFF2-40B4-BE49-F238E27FC236}">
                <a16:creationId xmlns:a16="http://schemas.microsoft.com/office/drawing/2014/main" id="{C839EA56-E5C6-D7EC-A159-459A4D81F4CA}"/>
              </a:ext>
            </a:extLst>
          </p:cNvPr>
          <p:cNvCxnSpPr>
            <a:stCxn id="6" idx="2"/>
            <a:endCxn id="7" idx="0"/>
          </p:cNvCxnSpPr>
          <p:nvPr/>
        </p:nvCxnSpPr>
        <p:spPr>
          <a:xfrm flipH="1">
            <a:off x="6313647" y="2251273"/>
            <a:ext cx="1808508" cy="99306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直接箭头连接符 15">
            <a:extLst>
              <a:ext uri="{FF2B5EF4-FFF2-40B4-BE49-F238E27FC236}">
                <a16:creationId xmlns:a16="http://schemas.microsoft.com/office/drawing/2014/main" id="{B631234A-C8CC-E710-0335-CA3892D930F1}"/>
              </a:ext>
            </a:extLst>
          </p:cNvPr>
          <p:cNvCxnSpPr>
            <a:stCxn id="7" idx="2"/>
            <a:endCxn id="8" idx="0"/>
          </p:cNvCxnSpPr>
          <p:nvPr/>
        </p:nvCxnSpPr>
        <p:spPr>
          <a:xfrm flipH="1">
            <a:off x="4208744" y="3613666"/>
            <a:ext cx="2104903" cy="103861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直接箭头连接符 17">
            <a:extLst>
              <a:ext uri="{FF2B5EF4-FFF2-40B4-BE49-F238E27FC236}">
                <a16:creationId xmlns:a16="http://schemas.microsoft.com/office/drawing/2014/main" id="{871F076D-871E-315A-B70A-F22F9D051090}"/>
              </a:ext>
            </a:extLst>
          </p:cNvPr>
          <p:cNvCxnSpPr>
            <a:stCxn id="8" idx="2"/>
            <a:endCxn id="9" idx="0"/>
          </p:cNvCxnSpPr>
          <p:nvPr/>
        </p:nvCxnSpPr>
        <p:spPr>
          <a:xfrm flipH="1">
            <a:off x="1995964" y="5021613"/>
            <a:ext cx="2212780" cy="94590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49426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7E4FAA8F-3242-55C1-E09F-6BE32046A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848" y="249380"/>
            <a:ext cx="4531822" cy="574213"/>
          </a:xfrm>
        </p:spPr>
        <p:txBody>
          <a:bodyPr/>
          <a:lstStyle/>
          <a:p>
            <a:r>
              <a:rPr lang="en-GB" altLang="zh-CN" sz="1800" dirty="0">
                <a:effectLst/>
                <a:latin typeface="等线" panose="02010600030101010101" pitchFamily="2" charset="-122"/>
                <a:cs typeface="Times New Roman" panose="02020603050405020304" pitchFamily="18" charset="0"/>
              </a:rPr>
              <a:t>Layered Security Architecture as an Example</a:t>
            </a:r>
            <a:endParaRPr lang="zh-CN" altLang="en-US" dirty="0"/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34AE5925-45E2-29A1-27CD-D0D36B6C3A24}"/>
              </a:ext>
            </a:extLst>
          </p:cNvPr>
          <p:cNvSpPr/>
          <p:nvPr/>
        </p:nvSpPr>
        <p:spPr>
          <a:xfrm>
            <a:off x="5627715" y="249380"/>
            <a:ext cx="2351361" cy="139813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/>
              <a:t>Peri</a:t>
            </a:r>
            <a:r>
              <a:rPr lang="en-GB" altLang="zh-CN" dirty="0"/>
              <a:t>meter Firewall</a:t>
            </a:r>
            <a:endParaRPr lang="zh-CN" altLang="en-US" dirty="0"/>
          </a:p>
        </p:txBody>
      </p:sp>
      <p:sp>
        <p:nvSpPr>
          <p:cNvPr id="5" name="箭头: 下 4">
            <a:extLst>
              <a:ext uri="{FF2B5EF4-FFF2-40B4-BE49-F238E27FC236}">
                <a16:creationId xmlns:a16="http://schemas.microsoft.com/office/drawing/2014/main" id="{8450491C-D37D-9E2C-546D-C8B6BE76311F}"/>
              </a:ext>
            </a:extLst>
          </p:cNvPr>
          <p:cNvSpPr/>
          <p:nvPr/>
        </p:nvSpPr>
        <p:spPr>
          <a:xfrm>
            <a:off x="6507230" y="1647516"/>
            <a:ext cx="631767" cy="773084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C5F167F6-8979-DB3D-E805-8118550D382A}"/>
              </a:ext>
            </a:extLst>
          </p:cNvPr>
          <p:cNvSpPr/>
          <p:nvPr/>
        </p:nvSpPr>
        <p:spPr>
          <a:xfrm>
            <a:off x="5627714" y="2420600"/>
            <a:ext cx="2351363" cy="139813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altLang="zh-CN" dirty="0"/>
              <a:t>VPN Gateway</a:t>
            </a:r>
            <a:endParaRPr lang="zh-CN" altLang="en-US" dirty="0"/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1744C885-7319-4C92-B172-61FBBFB06AB3}"/>
              </a:ext>
            </a:extLst>
          </p:cNvPr>
          <p:cNvSpPr/>
          <p:nvPr/>
        </p:nvSpPr>
        <p:spPr>
          <a:xfrm>
            <a:off x="5627715" y="4591820"/>
            <a:ext cx="2351364" cy="139813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altLang="zh-CN" dirty="0"/>
              <a:t>  Access Control (MFA) &amp; RBAC Mechanisms</a:t>
            </a:r>
            <a:endParaRPr lang="zh-CN" altLang="en-US" dirty="0"/>
          </a:p>
        </p:txBody>
      </p:sp>
      <p:sp>
        <p:nvSpPr>
          <p:cNvPr id="8" name="箭头: 下 7">
            <a:extLst>
              <a:ext uri="{FF2B5EF4-FFF2-40B4-BE49-F238E27FC236}">
                <a16:creationId xmlns:a16="http://schemas.microsoft.com/office/drawing/2014/main" id="{76C19B27-2BC2-F923-8264-A715E9D0F7C7}"/>
              </a:ext>
            </a:extLst>
          </p:cNvPr>
          <p:cNvSpPr/>
          <p:nvPr/>
        </p:nvSpPr>
        <p:spPr>
          <a:xfrm>
            <a:off x="6441676" y="3818736"/>
            <a:ext cx="631767" cy="773084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箭头: 下 8">
            <a:extLst>
              <a:ext uri="{FF2B5EF4-FFF2-40B4-BE49-F238E27FC236}">
                <a16:creationId xmlns:a16="http://schemas.microsoft.com/office/drawing/2014/main" id="{9C4174DA-F1C9-1218-03DA-3962BED13002}"/>
              </a:ext>
            </a:extLst>
          </p:cNvPr>
          <p:cNvSpPr/>
          <p:nvPr/>
        </p:nvSpPr>
        <p:spPr>
          <a:xfrm>
            <a:off x="6496394" y="6115445"/>
            <a:ext cx="631767" cy="773084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矩形 9">
            <a:extLst>
              <a:ext uri="{FF2B5EF4-FFF2-40B4-BE49-F238E27FC236}">
                <a16:creationId xmlns:a16="http://schemas.microsoft.com/office/drawing/2014/main" id="{AECCE96D-6103-6818-2133-7B17072EA701}"/>
              </a:ext>
            </a:extLst>
          </p:cNvPr>
          <p:cNvSpPr/>
          <p:nvPr/>
        </p:nvSpPr>
        <p:spPr>
          <a:xfrm>
            <a:off x="5667151" y="6988409"/>
            <a:ext cx="2351361" cy="139813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altLang="zh-CN" dirty="0"/>
              <a:t>Data</a:t>
            </a:r>
          </a:p>
          <a:p>
            <a:r>
              <a:rPr lang="en-GB" altLang="zh-CN" dirty="0"/>
              <a:t>Encryption (SSL/TLS) &amp; Cryptography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7832041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3DB877E-4EBA-3E51-071A-A6DA39FB28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411489"/>
          </a:xfrm>
        </p:spPr>
        <p:txBody>
          <a:bodyPr/>
          <a:lstStyle/>
          <a:p>
            <a:r>
              <a:rPr lang="en-GB" altLang="zh-CN" sz="18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A Flowchart Outlining the Procedures for Putting an Information Security Policy into Practice</a:t>
            </a:r>
            <a:endParaRPr lang="zh-CN" altLang="en-US" dirty="0"/>
          </a:p>
        </p:txBody>
      </p:sp>
      <p:sp>
        <p:nvSpPr>
          <p:cNvPr id="4" name="箭头: 下 3">
            <a:extLst>
              <a:ext uri="{FF2B5EF4-FFF2-40B4-BE49-F238E27FC236}">
                <a16:creationId xmlns:a16="http://schemas.microsoft.com/office/drawing/2014/main" id="{55ACB2C3-1B1B-8ABA-5A15-1DAEACF94922}"/>
              </a:ext>
            </a:extLst>
          </p:cNvPr>
          <p:cNvSpPr/>
          <p:nvPr/>
        </p:nvSpPr>
        <p:spPr>
          <a:xfrm>
            <a:off x="6244183" y="2173609"/>
            <a:ext cx="631767" cy="773084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D8024288-1245-478E-ED07-E40FEC253DA6}"/>
              </a:ext>
            </a:extLst>
          </p:cNvPr>
          <p:cNvSpPr/>
          <p:nvPr/>
        </p:nvSpPr>
        <p:spPr>
          <a:xfrm>
            <a:off x="5364667" y="2946693"/>
            <a:ext cx="2351363" cy="139813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altLang="zh-CN" dirty="0"/>
              <a:t>Develop Security</a:t>
            </a:r>
          </a:p>
          <a:p>
            <a:pPr algn="ctr"/>
            <a:r>
              <a:rPr lang="en-GB" altLang="zh-CN" dirty="0"/>
              <a:t>Policies</a:t>
            </a:r>
            <a:endParaRPr lang="zh-CN" altLang="en-US" dirty="0"/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5EF2BF9B-9770-D26F-FB2D-80AC336B2A02}"/>
              </a:ext>
            </a:extLst>
          </p:cNvPr>
          <p:cNvSpPr/>
          <p:nvPr/>
        </p:nvSpPr>
        <p:spPr>
          <a:xfrm>
            <a:off x="5404101" y="5208828"/>
            <a:ext cx="2351364" cy="139813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altLang="zh-CN" dirty="0"/>
              <a:t>Implement</a:t>
            </a:r>
          </a:p>
          <a:p>
            <a:r>
              <a:rPr lang="en-GB" altLang="zh-CN" dirty="0"/>
              <a:t>Security Controls</a:t>
            </a:r>
            <a:endParaRPr lang="zh-CN" altLang="en-US" dirty="0"/>
          </a:p>
        </p:txBody>
      </p:sp>
      <p:sp>
        <p:nvSpPr>
          <p:cNvPr id="7" name="箭头: 下 6">
            <a:extLst>
              <a:ext uri="{FF2B5EF4-FFF2-40B4-BE49-F238E27FC236}">
                <a16:creationId xmlns:a16="http://schemas.microsoft.com/office/drawing/2014/main" id="{ECAD0640-AD46-47BA-7396-C6199B458E3C}"/>
              </a:ext>
            </a:extLst>
          </p:cNvPr>
          <p:cNvSpPr/>
          <p:nvPr/>
        </p:nvSpPr>
        <p:spPr>
          <a:xfrm>
            <a:off x="6247802" y="4401171"/>
            <a:ext cx="631767" cy="773084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箭头: 下 7">
            <a:extLst>
              <a:ext uri="{FF2B5EF4-FFF2-40B4-BE49-F238E27FC236}">
                <a16:creationId xmlns:a16="http://schemas.microsoft.com/office/drawing/2014/main" id="{7CE3A9BA-991F-339E-E170-7D6C954D70CC}"/>
              </a:ext>
            </a:extLst>
          </p:cNvPr>
          <p:cNvSpPr/>
          <p:nvPr/>
        </p:nvSpPr>
        <p:spPr>
          <a:xfrm>
            <a:off x="6263900" y="6706716"/>
            <a:ext cx="631767" cy="773084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94B0A710-D79F-D4B3-22FB-517AC80457A1}"/>
              </a:ext>
            </a:extLst>
          </p:cNvPr>
          <p:cNvSpPr/>
          <p:nvPr/>
        </p:nvSpPr>
        <p:spPr>
          <a:xfrm>
            <a:off x="5404104" y="7514502"/>
            <a:ext cx="2351361" cy="139813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altLang="zh-CN" dirty="0"/>
              <a:t>Employee  Training  &amp; Awareness</a:t>
            </a:r>
            <a:endParaRPr lang="zh-CN" altLang="en-US" dirty="0"/>
          </a:p>
        </p:txBody>
      </p:sp>
      <p:sp>
        <p:nvSpPr>
          <p:cNvPr id="10" name="矩形 9">
            <a:extLst>
              <a:ext uri="{FF2B5EF4-FFF2-40B4-BE49-F238E27FC236}">
                <a16:creationId xmlns:a16="http://schemas.microsoft.com/office/drawing/2014/main" id="{5B0AEC0E-ECD8-94FC-66B7-C1F7BBF147F0}"/>
              </a:ext>
            </a:extLst>
          </p:cNvPr>
          <p:cNvSpPr/>
          <p:nvPr/>
        </p:nvSpPr>
        <p:spPr>
          <a:xfrm>
            <a:off x="5404104" y="662789"/>
            <a:ext cx="2351363" cy="139813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altLang="zh-CN" dirty="0"/>
              <a:t>Identify Assets &amp; Risks</a:t>
            </a:r>
            <a:endParaRPr lang="zh-CN" altLang="en-US" dirty="0"/>
          </a:p>
        </p:txBody>
      </p:sp>
      <p:sp>
        <p:nvSpPr>
          <p:cNvPr id="11" name="箭头: 下 10">
            <a:extLst>
              <a:ext uri="{FF2B5EF4-FFF2-40B4-BE49-F238E27FC236}">
                <a16:creationId xmlns:a16="http://schemas.microsoft.com/office/drawing/2014/main" id="{0420F0F1-96B4-6A51-1FED-2C09BA9C74CB}"/>
              </a:ext>
            </a:extLst>
          </p:cNvPr>
          <p:cNvSpPr/>
          <p:nvPr/>
        </p:nvSpPr>
        <p:spPr>
          <a:xfrm>
            <a:off x="6263900" y="9186495"/>
            <a:ext cx="631767" cy="773084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2" name="矩形 11">
            <a:extLst>
              <a:ext uri="{FF2B5EF4-FFF2-40B4-BE49-F238E27FC236}">
                <a16:creationId xmlns:a16="http://schemas.microsoft.com/office/drawing/2014/main" id="{1A074282-E1A2-DD5F-51CA-865C83030B57}"/>
              </a:ext>
            </a:extLst>
          </p:cNvPr>
          <p:cNvSpPr/>
          <p:nvPr/>
        </p:nvSpPr>
        <p:spPr>
          <a:xfrm>
            <a:off x="5384385" y="10103172"/>
            <a:ext cx="2351361" cy="139813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altLang="zh-CN" dirty="0"/>
              <a:t>Monitor    &amp;    Review</a:t>
            </a:r>
          </a:p>
          <a:p>
            <a:r>
              <a:rPr lang="en-GB" altLang="zh-CN" dirty="0"/>
              <a:t>Policies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7610153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等线 Light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100</Words>
  <Application>Microsoft Office PowerPoint</Application>
  <PresentationFormat>宽屏</PresentationFormat>
  <Paragraphs>30</Paragraphs>
  <Slides>4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3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4</vt:i4>
      </vt:variant>
    </vt:vector>
  </HeadingPairs>
  <TitlesOfParts>
    <vt:vector size="8" baseType="lpstr">
      <vt:lpstr>等线</vt:lpstr>
      <vt:lpstr>等线 Light</vt:lpstr>
      <vt:lpstr>Arial</vt:lpstr>
      <vt:lpstr>Office 主题​​</vt:lpstr>
      <vt:lpstr>PowerPoint 演示文稿</vt:lpstr>
      <vt:lpstr>PowerPoint 演示文稿</vt:lpstr>
      <vt:lpstr>Layered Security Architecture as an Example</vt:lpstr>
      <vt:lpstr>A Flowchart Outlining the Procedures for Putting an Information Security Policy into Practice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Cheng Chen (2305261)</dc:creator>
  <cp:lastModifiedBy>Cheng Chen (2305261)</cp:lastModifiedBy>
  <cp:revision>1</cp:revision>
  <dcterms:created xsi:type="dcterms:W3CDTF">2024-12-01T00:49:07Z</dcterms:created>
  <dcterms:modified xsi:type="dcterms:W3CDTF">2024-12-01T05:15:22Z</dcterms:modified>
</cp:coreProperties>
</file>