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18"/>
  </p:notesMasterIdLst>
  <p:sldIdLst>
    <p:sldId id="277" r:id="rId2"/>
    <p:sldId id="534" r:id="rId3"/>
    <p:sldId id="535" r:id="rId4"/>
    <p:sldId id="503" r:id="rId5"/>
    <p:sldId id="527" r:id="rId6"/>
    <p:sldId id="536" r:id="rId7"/>
    <p:sldId id="537" r:id="rId8"/>
    <p:sldId id="530" r:id="rId9"/>
    <p:sldId id="538" r:id="rId10"/>
    <p:sldId id="540" r:id="rId11"/>
    <p:sldId id="550" r:id="rId12"/>
    <p:sldId id="542" r:id="rId13"/>
    <p:sldId id="543" r:id="rId14"/>
    <p:sldId id="551" r:id="rId15"/>
    <p:sldId id="549" r:id="rId16"/>
    <p:sldId id="533" r:id="rId17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654C"/>
    <a:srgbClr val="1CD4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186704-2D70-44AD-937F-B063D16283B5}" v="336" dt="2026-03-14T18:04:37.316"/>
    <p1510:client id="{AC670F3A-365D-49E1-9F54-45F8AB9519F4}" v="74" dt="2026-03-14T18:58:30.953"/>
    <p1510:client id="{D251FD7D-4422-4E1F-951C-0A3D21D60F31}" v="752" dt="2026-03-14T16:59:29.0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>
        <p:scale>
          <a:sx n="100" d="100"/>
          <a:sy n="100" d="100"/>
        </p:scale>
        <p:origin x="972" y="24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lvia Hoffmann" userId="fc40dadc-4d8d-4692-8030-bd6788669bc5" providerId="ADAL" clId="{9532A1BA-D508-4FBA-A30E-6D0E862600FA}"/>
    <pc:docChg chg="undo redo custSel addSld delSld modSld sldOrd">
      <pc:chgData name="Sylvia Hoffmann" userId="fc40dadc-4d8d-4692-8030-bd6788669bc5" providerId="ADAL" clId="{9532A1BA-D508-4FBA-A30E-6D0E862600FA}" dt="2026-03-14T18:58:30.996" v="4361" actId="27636"/>
      <pc:docMkLst>
        <pc:docMk/>
      </pc:docMkLst>
      <pc:sldChg chg="modSp mod">
        <pc:chgData name="Sylvia Hoffmann" userId="fc40dadc-4d8d-4692-8030-bd6788669bc5" providerId="ADAL" clId="{9532A1BA-D508-4FBA-A30E-6D0E862600FA}" dt="2026-03-14T18:29:51.406" v="4162" actId="20577"/>
        <pc:sldMkLst>
          <pc:docMk/>
          <pc:sldMk cId="0" sldId="277"/>
        </pc:sldMkLst>
        <pc:spChg chg="mod">
          <ac:chgData name="Sylvia Hoffmann" userId="fc40dadc-4d8d-4692-8030-bd6788669bc5" providerId="ADAL" clId="{9532A1BA-D508-4FBA-A30E-6D0E862600FA}" dt="2026-03-14T18:29:51.406" v="4162" actId="20577"/>
          <ac:spMkLst>
            <pc:docMk/>
            <pc:sldMk cId="0" sldId="277"/>
            <ac:spMk id="5123" creationId="{F98A1305-E230-41C1-B359-9219D6B92A73}"/>
          </ac:spMkLst>
        </pc:spChg>
      </pc:sldChg>
      <pc:sldChg chg="del mod modShow">
        <pc:chgData name="Sylvia Hoffmann" userId="fc40dadc-4d8d-4692-8030-bd6788669bc5" providerId="ADAL" clId="{9532A1BA-D508-4FBA-A30E-6D0E862600FA}" dt="2026-03-14T16:28:46.208" v="3514" actId="2696"/>
        <pc:sldMkLst>
          <pc:docMk/>
          <pc:sldMk cId="1383590201" sldId="327"/>
        </pc:sldMkLst>
      </pc:sldChg>
      <pc:sldChg chg="modSp mod">
        <pc:chgData name="Sylvia Hoffmann" userId="fc40dadc-4d8d-4692-8030-bd6788669bc5" providerId="ADAL" clId="{9532A1BA-D508-4FBA-A30E-6D0E862600FA}" dt="2026-03-14T16:59:17.143" v="3572" actId="20577"/>
        <pc:sldMkLst>
          <pc:docMk/>
          <pc:sldMk cId="212029238" sldId="503"/>
        </pc:sldMkLst>
        <pc:spChg chg="mod">
          <ac:chgData name="Sylvia Hoffmann" userId="fc40dadc-4d8d-4692-8030-bd6788669bc5" providerId="ADAL" clId="{9532A1BA-D508-4FBA-A30E-6D0E862600FA}" dt="2026-03-14T16:59:17.143" v="3572" actId="20577"/>
          <ac:spMkLst>
            <pc:docMk/>
            <pc:sldMk cId="212029238" sldId="503"/>
            <ac:spMk id="2" creationId="{081343BD-B2F3-28E6-1581-D589097741E7}"/>
          </ac:spMkLst>
        </pc:spChg>
      </pc:sldChg>
      <pc:sldChg chg="addSp modSp mod">
        <pc:chgData name="Sylvia Hoffmann" userId="fc40dadc-4d8d-4692-8030-bd6788669bc5" providerId="ADAL" clId="{9532A1BA-D508-4FBA-A30E-6D0E862600FA}" dt="2026-03-14T17:49:40.754" v="3876" actId="207"/>
        <pc:sldMkLst>
          <pc:docMk/>
          <pc:sldMk cId="4172883886" sldId="527"/>
        </pc:sldMkLst>
        <pc:spChg chg="mod">
          <ac:chgData name="Sylvia Hoffmann" userId="fc40dadc-4d8d-4692-8030-bd6788669bc5" providerId="ADAL" clId="{9532A1BA-D508-4FBA-A30E-6D0E862600FA}" dt="2026-03-14T17:49:40.754" v="3876" actId="207"/>
          <ac:spMkLst>
            <pc:docMk/>
            <pc:sldMk cId="4172883886" sldId="527"/>
            <ac:spMk id="2" creationId="{F45B7F4F-375D-06AA-F6FC-763CEF9E4592}"/>
          </ac:spMkLst>
        </pc:spChg>
        <pc:spChg chg="mod">
          <ac:chgData name="Sylvia Hoffmann" userId="fc40dadc-4d8d-4692-8030-bd6788669bc5" providerId="ADAL" clId="{9532A1BA-D508-4FBA-A30E-6D0E862600FA}" dt="2026-03-14T16:59:32.508" v="3575" actId="6549"/>
          <ac:spMkLst>
            <pc:docMk/>
            <pc:sldMk cId="4172883886" sldId="527"/>
            <ac:spMk id="12291" creationId="{6264C9A0-5AA1-8493-7E84-4E75B81C7E97}"/>
          </ac:spMkLst>
        </pc:spChg>
        <pc:picChg chg="add mod">
          <ac:chgData name="Sylvia Hoffmann" userId="fc40dadc-4d8d-4692-8030-bd6788669bc5" providerId="ADAL" clId="{9532A1BA-D508-4FBA-A30E-6D0E862600FA}" dt="2026-03-12T12:27:54.190" v="2579" actId="1076"/>
          <ac:picMkLst>
            <pc:docMk/>
            <pc:sldMk cId="4172883886" sldId="527"/>
            <ac:picMk id="4" creationId="{2FDAF6DB-6D5D-D9A5-EF18-36153C2A14A4}"/>
          </ac:picMkLst>
        </pc:picChg>
      </pc:sldChg>
      <pc:sldChg chg="addSp delSp modSp add mod ord modAnim">
        <pc:chgData name="Sylvia Hoffmann" userId="fc40dadc-4d8d-4692-8030-bd6788669bc5" providerId="ADAL" clId="{9532A1BA-D508-4FBA-A30E-6D0E862600FA}" dt="2026-03-14T18:44:56.941" v="4247" actId="27636"/>
        <pc:sldMkLst>
          <pc:docMk/>
          <pc:sldMk cId="3582885949" sldId="530"/>
        </pc:sldMkLst>
        <pc:spChg chg="mod">
          <ac:chgData name="Sylvia Hoffmann" userId="fc40dadc-4d8d-4692-8030-bd6788669bc5" providerId="ADAL" clId="{9532A1BA-D508-4FBA-A30E-6D0E862600FA}" dt="2026-03-14T18:43:30.205" v="4221" actId="27636"/>
          <ac:spMkLst>
            <pc:docMk/>
            <pc:sldMk cId="3582885949" sldId="530"/>
            <ac:spMk id="2" creationId="{8EBE6EC2-F87A-7D9E-3A85-F15D022161CF}"/>
          </ac:spMkLst>
        </pc:spChg>
        <pc:spChg chg="mod">
          <ac:chgData name="Sylvia Hoffmann" userId="fc40dadc-4d8d-4692-8030-bd6788669bc5" providerId="ADAL" clId="{9532A1BA-D508-4FBA-A30E-6D0E862600FA}" dt="2026-03-14T18:44:56.941" v="4247" actId="27636"/>
          <ac:spMkLst>
            <pc:docMk/>
            <pc:sldMk cId="3582885949" sldId="530"/>
            <ac:spMk id="12291" creationId="{1C252D9B-9BAA-D546-DA3E-84FB415060D2}"/>
          </ac:spMkLst>
        </pc:spChg>
        <pc:picChg chg="add del mod">
          <ac:chgData name="Sylvia Hoffmann" userId="fc40dadc-4d8d-4692-8030-bd6788669bc5" providerId="ADAL" clId="{9532A1BA-D508-4FBA-A30E-6D0E862600FA}" dt="2026-03-14T17:30:01.682" v="3612" actId="478"/>
          <ac:picMkLst>
            <pc:docMk/>
            <pc:sldMk cId="3582885949" sldId="530"/>
            <ac:picMk id="4" creationId="{49BF9724-6413-D930-BF83-4E3B4F039299}"/>
          </ac:picMkLst>
        </pc:picChg>
        <pc:picChg chg="add mod">
          <ac:chgData name="Sylvia Hoffmann" userId="fc40dadc-4d8d-4692-8030-bd6788669bc5" providerId="ADAL" clId="{9532A1BA-D508-4FBA-A30E-6D0E862600FA}" dt="2026-03-14T18:43:55.511" v="4224" actId="1076"/>
          <ac:picMkLst>
            <pc:docMk/>
            <pc:sldMk cId="3582885949" sldId="530"/>
            <ac:picMk id="4" creationId="{B84A8205-CD83-0AD6-2D85-2322DC836D70}"/>
          </ac:picMkLst>
        </pc:picChg>
        <pc:picChg chg="add del mod">
          <ac:chgData name="Sylvia Hoffmann" userId="fc40dadc-4d8d-4692-8030-bd6788669bc5" providerId="ADAL" clId="{9532A1BA-D508-4FBA-A30E-6D0E862600FA}" dt="2026-03-14T18:43:31.735" v="4222" actId="478"/>
          <ac:picMkLst>
            <pc:docMk/>
            <pc:sldMk cId="3582885949" sldId="530"/>
            <ac:picMk id="5" creationId="{A4B0311E-2D57-5370-6F17-A3AB297AFE7B}"/>
          </ac:picMkLst>
        </pc:picChg>
      </pc:sldChg>
      <pc:sldChg chg="addSp modSp add mod ord modAnim">
        <pc:chgData name="Sylvia Hoffmann" userId="fc40dadc-4d8d-4692-8030-bd6788669bc5" providerId="ADAL" clId="{9532A1BA-D508-4FBA-A30E-6D0E862600FA}" dt="2026-03-14T18:01:00.428" v="4132" actId="20577"/>
        <pc:sldMkLst>
          <pc:docMk/>
          <pc:sldMk cId="1602850588" sldId="533"/>
        </pc:sldMkLst>
        <pc:spChg chg="mod">
          <ac:chgData name="Sylvia Hoffmann" userId="fc40dadc-4d8d-4692-8030-bd6788669bc5" providerId="ADAL" clId="{9532A1BA-D508-4FBA-A30E-6D0E862600FA}" dt="2026-03-12T13:46:11.032" v="3501" actId="207"/>
          <ac:spMkLst>
            <pc:docMk/>
            <pc:sldMk cId="1602850588" sldId="533"/>
            <ac:spMk id="2" creationId="{2DB9A669-6442-498C-85E1-1A26CB886BDB}"/>
          </ac:spMkLst>
        </pc:spChg>
        <pc:spChg chg="mod ord">
          <ac:chgData name="Sylvia Hoffmann" userId="fc40dadc-4d8d-4692-8030-bd6788669bc5" providerId="ADAL" clId="{9532A1BA-D508-4FBA-A30E-6D0E862600FA}" dt="2026-03-14T18:01:00.428" v="4132" actId="20577"/>
          <ac:spMkLst>
            <pc:docMk/>
            <pc:sldMk cId="1602850588" sldId="533"/>
            <ac:spMk id="12291" creationId="{36A4CDCB-5C7E-BA94-2F93-867C6C1BD236}"/>
          </ac:spMkLst>
        </pc:spChg>
        <pc:picChg chg="add mod modCrop">
          <ac:chgData name="Sylvia Hoffmann" userId="fc40dadc-4d8d-4692-8030-bd6788669bc5" providerId="ADAL" clId="{9532A1BA-D508-4FBA-A30E-6D0E862600FA}" dt="2026-03-12T13:46:32.196" v="3506" actId="1076"/>
          <ac:picMkLst>
            <pc:docMk/>
            <pc:sldMk cId="1602850588" sldId="533"/>
            <ac:picMk id="4" creationId="{62E0BE1A-3154-BBBF-1821-2126BD2A0B05}"/>
          </ac:picMkLst>
        </pc:picChg>
      </pc:sldChg>
      <pc:sldChg chg="modSp add mod">
        <pc:chgData name="Sylvia Hoffmann" userId="fc40dadc-4d8d-4692-8030-bd6788669bc5" providerId="ADAL" clId="{9532A1BA-D508-4FBA-A30E-6D0E862600FA}" dt="2026-03-14T18:37:36.882" v="4196" actId="20577"/>
        <pc:sldMkLst>
          <pc:docMk/>
          <pc:sldMk cId="2737410017" sldId="534"/>
        </pc:sldMkLst>
        <pc:spChg chg="mod">
          <ac:chgData name="Sylvia Hoffmann" userId="fc40dadc-4d8d-4692-8030-bd6788669bc5" providerId="ADAL" clId="{9532A1BA-D508-4FBA-A30E-6D0E862600FA}" dt="2026-03-14T18:37:36.882" v="4196" actId="20577"/>
          <ac:spMkLst>
            <pc:docMk/>
            <pc:sldMk cId="2737410017" sldId="534"/>
            <ac:spMk id="12291" creationId="{20A59EE6-9CBB-3339-DC9A-F3097196659F}"/>
          </ac:spMkLst>
        </pc:spChg>
      </pc:sldChg>
      <pc:sldChg chg="modSp add mod modAnim">
        <pc:chgData name="Sylvia Hoffmann" userId="fc40dadc-4d8d-4692-8030-bd6788669bc5" providerId="ADAL" clId="{9532A1BA-D508-4FBA-A30E-6D0E862600FA}" dt="2026-03-14T16:39:28.369" v="3561" actId="20577"/>
        <pc:sldMkLst>
          <pc:docMk/>
          <pc:sldMk cId="3874490499" sldId="535"/>
        </pc:sldMkLst>
        <pc:spChg chg="mod">
          <ac:chgData name="Sylvia Hoffmann" userId="fc40dadc-4d8d-4692-8030-bd6788669bc5" providerId="ADAL" clId="{9532A1BA-D508-4FBA-A30E-6D0E862600FA}" dt="2026-03-14T16:39:28.369" v="3561" actId="20577"/>
          <ac:spMkLst>
            <pc:docMk/>
            <pc:sldMk cId="3874490499" sldId="535"/>
            <ac:spMk id="2" creationId="{5E197C90-F640-32A8-7CA1-9B00102C1006}"/>
          </ac:spMkLst>
        </pc:spChg>
        <pc:spChg chg="mod">
          <ac:chgData name="Sylvia Hoffmann" userId="fc40dadc-4d8d-4692-8030-bd6788669bc5" providerId="ADAL" clId="{9532A1BA-D508-4FBA-A30E-6D0E862600FA}" dt="2026-03-12T12:02:41.634" v="2423" actId="113"/>
          <ac:spMkLst>
            <pc:docMk/>
            <pc:sldMk cId="3874490499" sldId="535"/>
            <ac:spMk id="8194" creationId="{8318089F-D85F-2BEC-3F42-FAE157BF5D4F}"/>
          </ac:spMkLst>
        </pc:spChg>
      </pc:sldChg>
      <pc:sldChg chg="addSp delSp modSp add mod">
        <pc:chgData name="Sylvia Hoffmann" userId="fc40dadc-4d8d-4692-8030-bd6788669bc5" providerId="ADAL" clId="{9532A1BA-D508-4FBA-A30E-6D0E862600FA}" dt="2026-03-14T17:49:45.796" v="3877" actId="207"/>
        <pc:sldMkLst>
          <pc:docMk/>
          <pc:sldMk cId="3543323795" sldId="536"/>
        </pc:sldMkLst>
        <pc:spChg chg="mod">
          <ac:chgData name="Sylvia Hoffmann" userId="fc40dadc-4d8d-4692-8030-bd6788669bc5" providerId="ADAL" clId="{9532A1BA-D508-4FBA-A30E-6D0E862600FA}" dt="2026-03-14T17:49:45.796" v="3877" actId="207"/>
          <ac:spMkLst>
            <pc:docMk/>
            <pc:sldMk cId="3543323795" sldId="536"/>
            <ac:spMk id="2" creationId="{A4C25E60-221E-ECB8-6C19-E35C3CE47081}"/>
          </ac:spMkLst>
        </pc:spChg>
        <pc:spChg chg="mod ord">
          <ac:chgData name="Sylvia Hoffmann" userId="fc40dadc-4d8d-4692-8030-bd6788669bc5" providerId="ADAL" clId="{9532A1BA-D508-4FBA-A30E-6D0E862600FA}" dt="2026-03-14T17:09:44.322" v="3592" actId="20577"/>
          <ac:spMkLst>
            <pc:docMk/>
            <pc:sldMk cId="3543323795" sldId="536"/>
            <ac:spMk id="12291" creationId="{2DE2F053-D08D-5273-0F64-E6D9317D3EA7}"/>
          </ac:spMkLst>
        </pc:spChg>
        <pc:picChg chg="add mod">
          <ac:chgData name="Sylvia Hoffmann" userId="fc40dadc-4d8d-4692-8030-bd6788669bc5" providerId="ADAL" clId="{9532A1BA-D508-4FBA-A30E-6D0E862600FA}" dt="2026-03-12T12:29:33.040" v="2598" actId="1076"/>
          <ac:picMkLst>
            <pc:docMk/>
            <pc:sldMk cId="3543323795" sldId="536"/>
            <ac:picMk id="6" creationId="{97B87188-776B-E70B-C7FC-87669C46006E}"/>
          </ac:picMkLst>
        </pc:picChg>
      </pc:sldChg>
      <pc:sldChg chg="modSp add mod">
        <pc:chgData name="Sylvia Hoffmann" userId="fc40dadc-4d8d-4692-8030-bd6788669bc5" providerId="ADAL" clId="{9532A1BA-D508-4FBA-A30E-6D0E862600FA}" dt="2026-03-14T18:40:10.891" v="4198" actId="113"/>
        <pc:sldMkLst>
          <pc:docMk/>
          <pc:sldMk cId="3227759036" sldId="537"/>
        </pc:sldMkLst>
        <pc:spChg chg="mod">
          <ac:chgData name="Sylvia Hoffmann" userId="fc40dadc-4d8d-4692-8030-bd6788669bc5" providerId="ADAL" clId="{9532A1BA-D508-4FBA-A30E-6D0E862600FA}" dt="2026-03-14T18:40:10.891" v="4198" actId="113"/>
          <ac:spMkLst>
            <pc:docMk/>
            <pc:sldMk cId="3227759036" sldId="537"/>
            <ac:spMk id="2" creationId="{7FD07DE5-9723-8A00-124E-78C53A1CA197}"/>
          </ac:spMkLst>
        </pc:spChg>
      </pc:sldChg>
      <pc:sldChg chg="addSp delSp modSp add mod modAnim">
        <pc:chgData name="Sylvia Hoffmann" userId="fc40dadc-4d8d-4692-8030-bd6788669bc5" providerId="ADAL" clId="{9532A1BA-D508-4FBA-A30E-6D0E862600FA}" dt="2026-03-14T18:47:26.908" v="4311" actId="1076"/>
        <pc:sldMkLst>
          <pc:docMk/>
          <pc:sldMk cId="2496363704" sldId="538"/>
        </pc:sldMkLst>
        <pc:spChg chg="mod">
          <ac:chgData name="Sylvia Hoffmann" userId="fc40dadc-4d8d-4692-8030-bd6788669bc5" providerId="ADAL" clId="{9532A1BA-D508-4FBA-A30E-6D0E862600FA}" dt="2026-03-14T18:44:10.355" v="4228" actId="27636"/>
          <ac:spMkLst>
            <pc:docMk/>
            <pc:sldMk cId="2496363704" sldId="538"/>
            <ac:spMk id="2" creationId="{B8E98E67-C51E-A85F-99A7-EF3524447CEC}"/>
          </ac:spMkLst>
        </pc:spChg>
        <pc:spChg chg="mod">
          <ac:chgData name="Sylvia Hoffmann" userId="fc40dadc-4d8d-4692-8030-bd6788669bc5" providerId="ADAL" clId="{9532A1BA-D508-4FBA-A30E-6D0E862600FA}" dt="2026-03-14T18:47:26.908" v="4311" actId="1076"/>
          <ac:spMkLst>
            <pc:docMk/>
            <pc:sldMk cId="2496363704" sldId="538"/>
            <ac:spMk id="12291" creationId="{51EAA536-19CD-7420-C5BD-A474CF1F5214}"/>
          </ac:spMkLst>
        </pc:spChg>
        <pc:picChg chg="add del mod">
          <ac:chgData name="Sylvia Hoffmann" userId="fc40dadc-4d8d-4692-8030-bd6788669bc5" providerId="ADAL" clId="{9532A1BA-D508-4FBA-A30E-6D0E862600FA}" dt="2026-03-14T18:45:29.055" v="4257" actId="478"/>
          <ac:picMkLst>
            <pc:docMk/>
            <pc:sldMk cId="2496363704" sldId="538"/>
            <ac:picMk id="4" creationId="{22B20ABE-42BF-01FC-7B9B-73708624D211}"/>
          </ac:picMkLst>
        </pc:picChg>
        <pc:picChg chg="add mod">
          <ac:chgData name="Sylvia Hoffmann" userId="fc40dadc-4d8d-4692-8030-bd6788669bc5" providerId="ADAL" clId="{9532A1BA-D508-4FBA-A30E-6D0E862600FA}" dt="2026-03-14T18:46:51.650" v="4297" actId="1037"/>
          <ac:picMkLst>
            <pc:docMk/>
            <pc:sldMk cId="2496363704" sldId="538"/>
            <ac:picMk id="5" creationId="{D1B8A229-A613-BD18-2C55-6554A535C88C}"/>
          </ac:picMkLst>
        </pc:picChg>
        <pc:picChg chg="add del mod">
          <ac:chgData name="Sylvia Hoffmann" userId="fc40dadc-4d8d-4692-8030-bd6788669bc5" providerId="ADAL" clId="{9532A1BA-D508-4FBA-A30E-6D0E862600FA}" dt="2026-03-14T17:36:57" v="3674" actId="478"/>
          <ac:picMkLst>
            <pc:docMk/>
            <pc:sldMk cId="2496363704" sldId="538"/>
            <ac:picMk id="7" creationId="{855D7933-B384-D920-58E0-7FDB16C60F62}"/>
          </ac:picMkLst>
        </pc:picChg>
      </pc:sldChg>
      <pc:sldChg chg="addSp delSp modSp add del mod">
        <pc:chgData name="Sylvia Hoffmann" userId="fc40dadc-4d8d-4692-8030-bd6788669bc5" providerId="ADAL" clId="{9532A1BA-D508-4FBA-A30E-6D0E862600FA}" dt="2026-03-14T18:48:07.070" v="4316" actId="47"/>
        <pc:sldMkLst>
          <pc:docMk/>
          <pc:sldMk cId="3267717497" sldId="539"/>
        </pc:sldMkLst>
        <pc:spChg chg="mod">
          <ac:chgData name="Sylvia Hoffmann" userId="fc40dadc-4d8d-4692-8030-bd6788669bc5" providerId="ADAL" clId="{9532A1BA-D508-4FBA-A30E-6D0E862600FA}" dt="2026-03-14T18:47:37.773" v="4313" actId="27636"/>
          <ac:spMkLst>
            <pc:docMk/>
            <pc:sldMk cId="3267717497" sldId="539"/>
            <ac:spMk id="2" creationId="{3CBEE9B4-4A97-9DE4-9DD6-AC6DAC4E0F35}"/>
          </ac:spMkLst>
        </pc:spChg>
        <pc:spChg chg="mod">
          <ac:chgData name="Sylvia Hoffmann" userId="fc40dadc-4d8d-4692-8030-bd6788669bc5" providerId="ADAL" clId="{9532A1BA-D508-4FBA-A30E-6D0E862600FA}" dt="2026-03-14T17:39:38.016" v="3708" actId="20577"/>
          <ac:spMkLst>
            <pc:docMk/>
            <pc:sldMk cId="3267717497" sldId="539"/>
            <ac:spMk id="12291" creationId="{2408CFD7-436C-A080-D29E-5D5259143E5F}"/>
          </ac:spMkLst>
        </pc:spChg>
        <pc:picChg chg="add del mod">
          <ac:chgData name="Sylvia Hoffmann" userId="fc40dadc-4d8d-4692-8030-bd6788669bc5" providerId="ADAL" clId="{9532A1BA-D508-4FBA-A30E-6D0E862600FA}" dt="2026-03-14T17:37:22.173" v="3678" actId="478"/>
          <ac:picMkLst>
            <pc:docMk/>
            <pc:sldMk cId="3267717497" sldId="539"/>
            <ac:picMk id="4" creationId="{31AD2441-C308-600C-3DD2-FDE861B59B73}"/>
          </ac:picMkLst>
        </pc:picChg>
        <pc:picChg chg="add mod">
          <ac:chgData name="Sylvia Hoffmann" userId="fc40dadc-4d8d-4692-8030-bd6788669bc5" providerId="ADAL" clId="{9532A1BA-D508-4FBA-A30E-6D0E862600FA}" dt="2026-03-14T17:40:06.868" v="3711" actId="1076"/>
          <ac:picMkLst>
            <pc:docMk/>
            <pc:sldMk cId="3267717497" sldId="539"/>
            <ac:picMk id="5" creationId="{FC9F414E-C1E9-0F23-7463-83770B584D78}"/>
          </ac:picMkLst>
        </pc:picChg>
      </pc:sldChg>
      <pc:sldChg chg="addSp delSp modSp add mod delAnim modAnim">
        <pc:chgData name="Sylvia Hoffmann" userId="fc40dadc-4d8d-4692-8030-bd6788669bc5" providerId="ADAL" clId="{9532A1BA-D508-4FBA-A30E-6D0E862600FA}" dt="2026-03-14T18:49:21.347" v="4338"/>
        <pc:sldMkLst>
          <pc:docMk/>
          <pc:sldMk cId="3666576861" sldId="540"/>
        </pc:sldMkLst>
        <pc:spChg chg="mod">
          <ac:chgData name="Sylvia Hoffmann" userId="fc40dadc-4d8d-4692-8030-bd6788669bc5" providerId="ADAL" clId="{9532A1BA-D508-4FBA-A30E-6D0E862600FA}" dt="2026-03-14T18:47:41.547" v="4315" actId="27636"/>
          <ac:spMkLst>
            <pc:docMk/>
            <pc:sldMk cId="3666576861" sldId="540"/>
            <ac:spMk id="2" creationId="{F1878846-9BD0-717B-22B7-5405E4893EF9}"/>
          </ac:spMkLst>
        </pc:spChg>
        <pc:spChg chg="mod">
          <ac:chgData name="Sylvia Hoffmann" userId="fc40dadc-4d8d-4692-8030-bd6788669bc5" providerId="ADAL" clId="{9532A1BA-D508-4FBA-A30E-6D0E862600FA}" dt="2026-03-14T18:49:15.244" v="4336" actId="1076"/>
          <ac:spMkLst>
            <pc:docMk/>
            <pc:sldMk cId="3666576861" sldId="540"/>
            <ac:spMk id="12291" creationId="{5E882C46-8B71-D10E-E754-1985C6A5F83A}"/>
          </ac:spMkLst>
        </pc:spChg>
        <pc:picChg chg="add del mod">
          <ac:chgData name="Sylvia Hoffmann" userId="fc40dadc-4d8d-4692-8030-bd6788669bc5" providerId="ADAL" clId="{9532A1BA-D508-4FBA-A30E-6D0E862600FA}" dt="2026-03-14T18:48:45.171" v="4330" actId="478"/>
          <ac:picMkLst>
            <pc:docMk/>
            <pc:sldMk cId="3666576861" sldId="540"/>
            <ac:picMk id="4" creationId="{7BD0CC12-BCAE-D383-6B77-B8ABBB351387}"/>
          </ac:picMkLst>
        </pc:picChg>
        <pc:picChg chg="add mod">
          <ac:chgData name="Sylvia Hoffmann" userId="fc40dadc-4d8d-4692-8030-bd6788669bc5" providerId="ADAL" clId="{9532A1BA-D508-4FBA-A30E-6D0E862600FA}" dt="2026-03-14T18:49:18.293" v="4337" actId="1076"/>
          <ac:picMkLst>
            <pc:docMk/>
            <pc:sldMk cId="3666576861" sldId="540"/>
            <ac:picMk id="5" creationId="{4EA73577-0579-FBA8-DF37-37604585697F}"/>
          </ac:picMkLst>
        </pc:picChg>
        <pc:picChg chg="add del mod">
          <ac:chgData name="Sylvia Hoffmann" userId="fc40dadc-4d8d-4692-8030-bd6788669bc5" providerId="ADAL" clId="{9532A1BA-D508-4FBA-A30E-6D0E862600FA}" dt="2026-03-14T17:40:11.677" v="3712" actId="478"/>
          <ac:picMkLst>
            <pc:docMk/>
            <pc:sldMk cId="3666576861" sldId="540"/>
            <ac:picMk id="5" creationId="{809D7555-4995-A840-5A19-E128A66200F2}"/>
          </ac:picMkLst>
        </pc:picChg>
      </pc:sldChg>
      <pc:sldChg chg="addSp delSp modSp add del mod">
        <pc:chgData name="Sylvia Hoffmann" userId="fc40dadc-4d8d-4692-8030-bd6788669bc5" providerId="ADAL" clId="{9532A1BA-D508-4FBA-A30E-6D0E862600FA}" dt="2026-03-14T17:50:15.791" v="3883" actId="47"/>
        <pc:sldMkLst>
          <pc:docMk/>
          <pc:sldMk cId="389274889" sldId="541"/>
        </pc:sldMkLst>
        <pc:spChg chg="mod">
          <ac:chgData name="Sylvia Hoffmann" userId="fc40dadc-4d8d-4692-8030-bd6788669bc5" providerId="ADAL" clId="{9532A1BA-D508-4FBA-A30E-6D0E862600FA}" dt="2026-03-14T17:31:46.770" v="3634" actId="27636"/>
          <ac:spMkLst>
            <pc:docMk/>
            <pc:sldMk cId="389274889" sldId="541"/>
            <ac:spMk id="2" creationId="{5618915A-D512-71E7-8900-BE60EDA19F59}"/>
          </ac:spMkLst>
        </pc:spChg>
      </pc:sldChg>
      <pc:sldChg chg="modSp add mod">
        <pc:chgData name="Sylvia Hoffmann" userId="fc40dadc-4d8d-4692-8030-bd6788669bc5" providerId="ADAL" clId="{9532A1BA-D508-4FBA-A30E-6D0E862600FA}" dt="2026-03-14T17:49:19.224" v="3875" actId="20577"/>
        <pc:sldMkLst>
          <pc:docMk/>
          <pc:sldMk cId="4278077159" sldId="542"/>
        </pc:sldMkLst>
        <pc:spChg chg="mod">
          <ac:chgData name="Sylvia Hoffmann" userId="fc40dadc-4d8d-4692-8030-bd6788669bc5" providerId="ADAL" clId="{9532A1BA-D508-4FBA-A30E-6D0E862600FA}" dt="2026-03-14T17:49:19.224" v="3875" actId="20577"/>
          <ac:spMkLst>
            <pc:docMk/>
            <pc:sldMk cId="4278077159" sldId="542"/>
            <ac:spMk id="2" creationId="{480AD835-36E0-D525-D799-89FBC7FF4CC0}"/>
          </ac:spMkLst>
        </pc:spChg>
      </pc:sldChg>
      <pc:sldChg chg="addSp delSp modSp add del mod ord modAnim">
        <pc:chgData name="Sylvia Hoffmann" userId="fc40dadc-4d8d-4692-8030-bd6788669bc5" providerId="ADAL" clId="{9532A1BA-D508-4FBA-A30E-6D0E862600FA}" dt="2026-03-14T17:57:40.141" v="4005" actId="20577"/>
        <pc:sldMkLst>
          <pc:docMk/>
          <pc:sldMk cId="2304096447" sldId="543"/>
        </pc:sldMkLst>
        <pc:spChg chg="mod">
          <ac:chgData name="Sylvia Hoffmann" userId="fc40dadc-4d8d-4692-8030-bd6788669bc5" providerId="ADAL" clId="{9532A1BA-D508-4FBA-A30E-6D0E862600FA}" dt="2026-03-14T17:57:40.141" v="4005" actId="20577"/>
          <ac:spMkLst>
            <pc:docMk/>
            <pc:sldMk cId="2304096447" sldId="543"/>
            <ac:spMk id="2" creationId="{6803C252-30ED-6BFC-7A5D-87F6BCB66C60}"/>
          </ac:spMkLst>
        </pc:spChg>
        <pc:spChg chg="mod">
          <ac:chgData name="Sylvia Hoffmann" userId="fc40dadc-4d8d-4692-8030-bd6788669bc5" providerId="ADAL" clId="{9532A1BA-D508-4FBA-A30E-6D0E862600FA}" dt="2026-03-14T17:56:23.173" v="3990" actId="27636"/>
          <ac:spMkLst>
            <pc:docMk/>
            <pc:sldMk cId="2304096447" sldId="543"/>
            <ac:spMk id="12291" creationId="{5B21E943-FCCA-A698-393E-23221AF3834A}"/>
          </ac:spMkLst>
        </pc:spChg>
        <pc:picChg chg="add mod ord modCrop">
          <ac:chgData name="Sylvia Hoffmann" userId="fc40dadc-4d8d-4692-8030-bd6788669bc5" providerId="ADAL" clId="{9532A1BA-D508-4FBA-A30E-6D0E862600FA}" dt="2026-03-14T17:56:35.021" v="3992" actId="1038"/>
          <ac:picMkLst>
            <pc:docMk/>
            <pc:sldMk cId="2304096447" sldId="543"/>
            <ac:picMk id="4" creationId="{9237FF66-CCFA-0EC0-0D78-7309975DEC20}"/>
          </ac:picMkLst>
        </pc:picChg>
      </pc:sldChg>
      <pc:sldChg chg="addSp modSp add del mod modAnim">
        <pc:chgData name="Sylvia Hoffmann" userId="fc40dadc-4d8d-4692-8030-bd6788669bc5" providerId="ADAL" clId="{9532A1BA-D508-4FBA-A30E-6D0E862600FA}" dt="2026-03-14T17:50:30.814" v="3886" actId="47"/>
        <pc:sldMkLst>
          <pc:docMk/>
          <pc:sldMk cId="2208412153" sldId="545"/>
        </pc:sldMkLst>
      </pc:sldChg>
      <pc:sldChg chg="addSp modSp add del mod">
        <pc:chgData name="Sylvia Hoffmann" userId="fc40dadc-4d8d-4692-8030-bd6788669bc5" providerId="ADAL" clId="{9532A1BA-D508-4FBA-A30E-6D0E862600FA}" dt="2026-03-14T17:50:32.101" v="3887" actId="47"/>
        <pc:sldMkLst>
          <pc:docMk/>
          <pc:sldMk cId="2996154545" sldId="546"/>
        </pc:sldMkLst>
      </pc:sldChg>
      <pc:sldChg chg="addSp modSp add del mod">
        <pc:chgData name="Sylvia Hoffmann" userId="fc40dadc-4d8d-4692-8030-bd6788669bc5" providerId="ADAL" clId="{9532A1BA-D508-4FBA-A30E-6D0E862600FA}" dt="2026-03-14T17:50:32.802" v="3888" actId="47"/>
        <pc:sldMkLst>
          <pc:docMk/>
          <pc:sldMk cId="3425988555" sldId="547"/>
        </pc:sldMkLst>
      </pc:sldChg>
      <pc:sldChg chg="addSp delSp modSp add del mod modAnim">
        <pc:chgData name="Sylvia Hoffmann" userId="fc40dadc-4d8d-4692-8030-bd6788669bc5" providerId="ADAL" clId="{9532A1BA-D508-4FBA-A30E-6D0E862600FA}" dt="2026-03-14T17:56:46.055" v="3993" actId="47"/>
        <pc:sldMkLst>
          <pc:docMk/>
          <pc:sldMk cId="1731324838" sldId="548"/>
        </pc:sldMkLst>
      </pc:sldChg>
      <pc:sldChg chg="addSp modSp add mod modAnim">
        <pc:chgData name="Sylvia Hoffmann" userId="fc40dadc-4d8d-4692-8030-bd6788669bc5" providerId="ADAL" clId="{9532A1BA-D508-4FBA-A30E-6D0E862600FA}" dt="2026-03-14T18:00:17.146" v="4092" actId="14100"/>
        <pc:sldMkLst>
          <pc:docMk/>
          <pc:sldMk cId="1136796441" sldId="549"/>
        </pc:sldMkLst>
        <pc:spChg chg="mod">
          <ac:chgData name="Sylvia Hoffmann" userId="fc40dadc-4d8d-4692-8030-bd6788669bc5" providerId="ADAL" clId="{9532A1BA-D508-4FBA-A30E-6D0E862600FA}" dt="2026-03-12T13:42:06.559" v="3415" actId="27636"/>
          <ac:spMkLst>
            <pc:docMk/>
            <pc:sldMk cId="1136796441" sldId="549"/>
            <ac:spMk id="2" creationId="{530C7D62-0EE1-275E-8CEB-C93D550C4196}"/>
          </ac:spMkLst>
        </pc:spChg>
        <pc:spChg chg="mod">
          <ac:chgData name="Sylvia Hoffmann" userId="fc40dadc-4d8d-4692-8030-bd6788669bc5" providerId="ADAL" clId="{9532A1BA-D508-4FBA-A30E-6D0E862600FA}" dt="2026-03-14T18:00:17.146" v="4092" actId="14100"/>
          <ac:spMkLst>
            <pc:docMk/>
            <pc:sldMk cId="1136796441" sldId="549"/>
            <ac:spMk id="12291" creationId="{B3731286-3300-5237-BC53-83ACEF9600F7}"/>
          </ac:spMkLst>
        </pc:spChg>
        <pc:picChg chg="add mod ord">
          <ac:chgData name="Sylvia Hoffmann" userId="fc40dadc-4d8d-4692-8030-bd6788669bc5" providerId="ADAL" clId="{9532A1BA-D508-4FBA-A30E-6D0E862600FA}" dt="2026-03-14T18:00:07.860" v="4090" actId="1076"/>
          <ac:picMkLst>
            <pc:docMk/>
            <pc:sldMk cId="1136796441" sldId="549"/>
            <ac:picMk id="4" creationId="{5BF56D1D-C8A3-E4FE-F086-91D2A5919B91}"/>
          </ac:picMkLst>
        </pc:picChg>
      </pc:sldChg>
      <pc:sldChg chg="delSp modSp add mod delAnim modAnim">
        <pc:chgData name="Sylvia Hoffmann" userId="fc40dadc-4d8d-4692-8030-bd6788669bc5" providerId="ADAL" clId="{9532A1BA-D508-4FBA-A30E-6D0E862600FA}" dt="2026-03-14T18:58:30.996" v="4361" actId="27636"/>
        <pc:sldMkLst>
          <pc:docMk/>
          <pc:sldMk cId="813399627" sldId="550"/>
        </pc:sldMkLst>
        <pc:spChg chg="mod">
          <ac:chgData name="Sylvia Hoffmann" userId="fc40dadc-4d8d-4692-8030-bd6788669bc5" providerId="ADAL" clId="{9532A1BA-D508-4FBA-A30E-6D0E862600FA}" dt="2026-03-14T18:58:30.996" v="4361" actId="27636"/>
          <ac:spMkLst>
            <pc:docMk/>
            <pc:sldMk cId="813399627" sldId="550"/>
            <ac:spMk id="2" creationId="{4C18390E-0443-0B9C-1B40-9E9192443D40}"/>
          </ac:spMkLst>
        </pc:spChg>
        <pc:spChg chg="mod">
          <ac:chgData name="Sylvia Hoffmann" userId="fc40dadc-4d8d-4692-8030-bd6788669bc5" providerId="ADAL" clId="{9532A1BA-D508-4FBA-A30E-6D0E862600FA}" dt="2026-03-14T18:52:07.887" v="4358" actId="6549"/>
          <ac:spMkLst>
            <pc:docMk/>
            <pc:sldMk cId="813399627" sldId="550"/>
            <ac:spMk id="12291" creationId="{7163E337-025A-256B-868B-3A4B6756E788}"/>
          </ac:spMkLst>
        </pc:spChg>
        <pc:picChg chg="del">
          <ac:chgData name="Sylvia Hoffmann" userId="fc40dadc-4d8d-4692-8030-bd6788669bc5" providerId="ADAL" clId="{9532A1BA-D508-4FBA-A30E-6D0E862600FA}" dt="2026-03-14T17:42:23.680" v="3739" actId="478"/>
          <ac:picMkLst>
            <pc:docMk/>
            <pc:sldMk cId="813399627" sldId="550"/>
            <ac:picMk id="4" creationId="{8C5E05B9-9F5E-0F4C-5C7B-A646004C6E9E}"/>
          </ac:picMkLst>
        </pc:picChg>
      </pc:sldChg>
      <pc:sldChg chg="addSp delSp modSp add mod modAnim">
        <pc:chgData name="Sylvia Hoffmann" userId="fc40dadc-4d8d-4692-8030-bd6788669bc5" providerId="ADAL" clId="{9532A1BA-D508-4FBA-A30E-6D0E862600FA}" dt="2026-03-14T18:58:09.964" v="4359" actId="20577"/>
        <pc:sldMkLst>
          <pc:docMk/>
          <pc:sldMk cId="2876183718" sldId="551"/>
        </pc:sldMkLst>
        <pc:spChg chg="mod">
          <ac:chgData name="Sylvia Hoffmann" userId="fc40dadc-4d8d-4692-8030-bd6788669bc5" providerId="ADAL" clId="{9532A1BA-D508-4FBA-A30E-6D0E862600FA}" dt="2026-03-14T18:58:09.964" v="4359" actId="20577"/>
          <ac:spMkLst>
            <pc:docMk/>
            <pc:sldMk cId="2876183718" sldId="551"/>
            <ac:spMk id="2" creationId="{3FC08F13-CA18-187F-D495-2E65A386C786}"/>
          </ac:spMkLst>
        </pc:spChg>
        <pc:spChg chg="mod">
          <ac:chgData name="Sylvia Hoffmann" userId="fc40dadc-4d8d-4692-8030-bd6788669bc5" providerId="ADAL" clId="{9532A1BA-D508-4FBA-A30E-6D0E862600FA}" dt="2026-03-14T17:59:10.109" v="4039" actId="20577"/>
          <ac:spMkLst>
            <pc:docMk/>
            <pc:sldMk cId="2876183718" sldId="551"/>
            <ac:spMk id="12291" creationId="{54DE00AC-62BD-37A4-4703-3BD54809993E}"/>
          </ac:spMkLst>
        </pc:spChg>
        <pc:picChg chg="del">
          <ac:chgData name="Sylvia Hoffmann" userId="fc40dadc-4d8d-4692-8030-bd6788669bc5" providerId="ADAL" clId="{9532A1BA-D508-4FBA-A30E-6D0E862600FA}" dt="2026-03-14T17:57:57.903" v="4023" actId="478"/>
          <ac:picMkLst>
            <pc:docMk/>
            <pc:sldMk cId="2876183718" sldId="551"/>
            <ac:picMk id="4" creationId="{CD7A4B69-462A-5318-711A-17B7D5620BAB}"/>
          </ac:picMkLst>
        </pc:picChg>
        <pc:picChg chg="add mod">
          <ac:chgData name="Sylvia Hoffmann" userId="fc40dadc-4d8d-4692-8030-bd6788669bc5" providerId="ADAL" clId="{9532A1BA-D508-4FBA-A30E-6D0E862600FA}" dt="2026-03-14T17:58:52.826" v="4033" actId="1076"/>
          <ac:picMkLst>
            <pc:docMk/>
            <pc:sldMk cId="2876183718" sldId="551"/>
            <ac:picMk id="5" creationId="{B7249435-92C8-36B3-2DF6-F001EBCB054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08208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1716C5-1BC5-D3F4-112A-174CF3BB99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09A6E6-03A5-9488-19C3-892FE0BE46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E6CD7D-3756-10EA-D305-350C221F5D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193D78-08DD-55ED-34B9-D2D991D766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5056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79176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76C3E0-1F5D-7940-859B-FE0D369B2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27ED5A-E987-4140-D431-76C4439879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B76435-510C-636C-1C83-29DA4868B4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4DF0CF-6808-1C13-E2BF-43F9D587C2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61961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F11FEE-CAFA-B159-D8AC-51CC012FBF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076C5E-F5FA-8A0E-E0A7-B8FD07C59E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987251-2A8E-6E00-E664-2E927D2152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9E908F-66E8-46FE-E726-19DB6441BA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7867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7F3719-4BE3-95C1-47E1-8578301ED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B86158-2420-99AC-7968-8F73EBCF2A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3BDDF1-34D9-64F6-BDB1-19B0DFB723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9E19AD-C0E2-566A-6EC5-59093E4574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41952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D37ECD-6C7C-21E0-CFCF-E59B3F4DD6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2BD969-7F3D-A1B8-A284-7AC49F1EAB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9D95F5-106D-1F93-9C15-4525D673BC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4AA27E-FD9E-EEF6-A0A2-729EBF04FE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34666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86819D-E268-F981-3014-6486999E36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761972-F06C-F422-F7A9-A4DBCDB4A1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35E9F6-DFED-5D02-F28B-B7862DE0D6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3689A5-7902-6468-55A9-84D04B7124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80014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96E75E-D4A7-12B4-8E2D-0290E8FDD7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CB8B6A-2FEE-4C0B-2D4E-C5CF1510F6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8088F7-7666-C6CA-ACE1-9A39762F71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3B7FC7-1ABB-B52E-5F13-57D0DD00B2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23230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2C09BD-E4A2-753B-0E66-6D406A747A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CA3DD7-FC23-96F6-7FF0-F8621BE967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123A51-1212-7D38-7562-8D5C61E8C0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822BED-C460-B2CF-A803-B522F170EB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14512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225370-19B9-F919-AEEB-8D138636B9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4DDD5E-ACE2-C734-90F5-5050A68CC1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877D38-1B43-3421-1F8B-A839B28E48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15BB8E-FC56-8087-607E-12A30B18C8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63966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444DA2-39C1-BEC5-1454-9C2EAEDDA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29C4F9-D5B8-EA3D-04DC-8D2427E55D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6A3606-8544-5542-1A63-9ACA1B9D06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0E4544-7B34-8EA5-772B-48C479B45F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87277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B1424-46A3-8796-C097-E4D413AEC3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E9C23D-0F11-2E43-3EBF-C6AD09E975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624024-2045-E76B-84D0-B49FC2054E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5E81D9-608F-D466-4696-496BC33B44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5264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6" y="3356992"/>
            <a:ext cx="5847532" cy="1656184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Level 6 Week 10 </a:t>
            </a:r>
          </a:p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 Focus</a:t>
            </a:r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66F1EB-408D-0D93-16D5-3D04B7ABC5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C42A8-65B6-771C-B0D2-42A24D698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/>
              <a:t>Session Objectives </a:t>
            </a:r>
            <a:endParaRPr lang="en-GB" b="1" dirty="0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20A59EE6-9CBB-3339-DC9A-F30971966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130" y="2060848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will: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outstanding assessments and commit to a clear, prioritised next step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Reflect on what Essential Skills this term has surfaced about your own development needs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Produce a structured CPD plan with specific actions, resources, and timescales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Articulate a single, professional end of term Action Statement grounded in your CPD intentions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Plan for the recess period, connecting it to your CPD plan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BE8FCA4-287B-1DC4-8FB1-8411EC4D8B19}"/>
              </a:ext>
            </a:extLst>
          </p:cNvPr>
          <p:cNvSpPr/>
          <p:nvPr/>
        </p:nvSpPr>
        <p:spPr>
          <a:xfrm>
            <a:off x="337035" y="620688"/>
            <a:ext cx="2520280" cy="93610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Assessment Focus</a:t>
            </a:r>
          </a:p>
        </p:txBody>
      </p:sp>
    </p:spTree>
    <p:extLst>
      <p:ext uri="{BB962C8B-B14F-4D97-AF65-F5344CB8AC3E}">
        <p14:creationId xmlns:p14="http://schemas.microsoft.com/office/powerpoint/2010/main" val="273741001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DFFF73-938A-8F5B-227C-1F0218976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8318089F-D85F-2BEC-3F42-FAE157BF5D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b="1" dirty="0"/>
              <a:t>Welcome to Week 10! </a:t>
            </a:r>
            <a:endParaRPr lang="en-GB" altLang="en-US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E197C90-F640-32A8-7CA1-9B00102C100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417638"/>
            <a:ext cx="10887000" cy="1540767"/>
          </a:xfrm>
        </p:spPr>
        <p:txBody>
          <a:bodyPr/>
          <a:lstStyle/>
          <a:p>
            <a:r>
              <a:rPr lang="en-US" sz="2800" dirty="0"/>
              <a:t>Today is about three things: </a:t>
            </a:r>
          </a:p>
          <a:p>
            <a:pPr lvl="1"/>
            <a:r>
              <a:rPr lang="en-US" sz="2400" dirty="0"/>
              <a:t>taking stock of where you are</a:t>
            </a:r>
          </a:p>
          <a:p>
            <a:pPr lvl="1"/>
            <a:r>
              <a:rPr lang="en-US" sz="2400" dirty="0" err="1"/>
              <a:t>recognising</a:t>
            </a:r>
            <a:r>
              <a:rPr lang="en-US" sz="2400" dirty="0"/>
              <a:t> how far you've come, </a:t>
            </a:r>
          </a:p>
          <a:p>
            <a:pPr lvl="1"/>
            <a:r>
              <a:rPr lang="en-US" sz="2400" dirty="0"/>
              <a:t>and planning your next steps. </a:t>
            </a:r>
          </a:p>
          <a:p>
            <a:pPr lvl="0"/>
            <a:r>
              <a:rPr lang="en-GB" sz="2800" dirty="0"/>
              <a:t>You'll work through three worksheets. </a:t>
            </a:r>
          </a:p>
          <a:p>
            <a:pPr lvl="0"/>
            <a:r>
              <a:rPr lang="en-GB" sz="2800" dirty="0"/>
              <a:t>Key - being honest with yourself = what you get out of today depends on how deeply you engage.</a:t>
            </a:r>
          </a:p>
          <a:p>
            <a:r>
              <a:rPr lang="en-GB" sz="2800" dirty="0"/>
              <a:t>There will be a m</a:t>
            </a:r>
            <a:r>
              <a:rPr lang="en-US" sz="2800" dirty="0" err="1"/>
              <a:t>ixture</a:t>
            </a:r>
            <a:r>
              <a:rPr lang="en-US" sz="2800" dirty="0"/>
              <a:t> of individual reflection and pair discussion - you'll leave with concrete action plans!</a:t>
            </a:r>
            <a:endParaRPr lang="en-GB" sz="2800" dirty="0"/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874490499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US" dirty="0"/>
              <a:t>ASSESSMENT CHECK-IN</a:t>
            </a:r>
            <a:br>
              <a:rPr lang="en-US" dirty="0"/>
            </a:br>
            <a:r>
              <a:rPr lang="en-US" dirty="0"/>
              <a:t>&amp; ACTION PLANNING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787FF4-6C92-F7F6-E892-666063B7F3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B7F4F-375D-06AA-F6FC-763CEF9E4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1116816" cy="1143000"/>
          </a:xfrm>
        </p:spPr>
        <p:txBody>
          <a:bodyPr wrap="square" anchor="ctr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solidFill>
                  <a:srgbClr val="0070C0"/>
                </a:solidFill>
              </a:rPr>
              <a:t>ASSESSMENT CHECK-IN &amp; ACTION PLANNING</a:t>
            </a:r>
            <a:endParaRPr lang="en-GB" sz="3600" b="1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6264C9A0-5AA1-8493-7E84-4E75B81C7E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6566520" cy="4061047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2400" dirty="0"/>
              <a:t>First, download </a:t>
            </a:r>
            <a:r>
              <a:rPr lang="en-GB" sz="2400" b="1" dirty="0"/>
              <a:t>Assessment Check-In &amp; Action Planning </a:t>
            </a:r>
            <a:r>
              <a:rPr lang="en-US" sz="2400" b="1" dirty="0"/>
              <a:t>Worksheet </a:t>
            </a:r>
            <a:r>
              <a:rPr lang="en-US" sz="2400" dirty="0"/>
              <a:t>from this session’s Moodle page </a:t>
            </a:r>
          </a:p>
          <a:p>
            <a:pPr lvl="0">
              <a:lnSpc>
                <a:spcPct val="90000"/>
              </a:lnSpc>
            </a:pPr>
            <a:r>
              <a:rPr lang="en-US" sz="2400" dirty="0"/>
              <a:t>It</a:t>
            </a:r>
            <a:r>
              <a:rPr lang="en-GB" sz="2400" dirty="0"/>
              <a:t> has 4 sections: </a:t>
            </a:r>
            <a:r>
              <a:rPr lang="en-GB" sz="2400" b="1" dirty="0"/>
              <a:t>What's left to do, Where you're stuck, Skills check, and Resource reality check</a:t>
            </a:r>
            <a:r>
              <a:rPr lang="en-GB" sz="2400" dirty="0"/>
              <a:t>. 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Work through it honestly. You have 20 minutes of focused work time, then you'll discuss with a partner. Don't rush - depth matters more than speed.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DAF6DB-6D5D-D9A5-EF18-36153C2A14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4152" y="1772816"/>
            <a:ext cx="4262264" cy="30289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72883886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7807DF-B306-0E01-5DCD-C810A20D7A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2DE2F053-D08D-5273-0F64-E6D9317D3E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24208" y="1672209"/>
            <a:ext cx="6225567" cy="4565103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2600" dirty="0"/>
              <a:t>Each person has 2-3 minutes to share</a:t>
            </a:r>
            <a:endParaRPr lang="en-GB" sz="2600" dirty="0"/>
          </a:p>
          <a:p>
            <a:pPr lvl="0">
              <a:lnSpc>
                <a:spcPct val="90000"/>
              </a:lnSpc>
            </a:pPr>
            <a:r>
              <a:rPr lang="en-US" sz="2600" dirty="0"/>
              <a:t>Prompts to discuss:</a:t>
            </a:r>
            <a:br>
              <a:rPr lang="en-US" sz="2600" dirty="0"/>
            </a:br>
            <a:r>
              <a:rPr lang="en-US" sz="2600" dirty="0"/>
              <a:t>  - What assessment are you most worried about?</a:t>
            </a:r>
            <a:br>
              <a:rPr lang="en-US" sz="2600" dirty="0"/>
            </a:br>
            <a:r>
              <a:rPr lang="en-US" sz="2600" dirty="0"/>
              <a:t>  - What's your biggest challenge right now?</a:t>
            </a:r>
            <a:br>
              <a:rPr lang="en-US" sz="2600" dirty="0"/>
            </a:br>
            <a:r>
              <a:rPr lang="en-US" sz="2600" dirty="0"/>
              <a:t>  - What help are you going to get?</a:t>
            </a:r>
            <a:endParaRPr lang="en-GB" sz="2600" dirty="0"/>
          </a:p>
          <a:p>
            <a:pPr lvl="0">
              <a:lnSpc>
                <a:spcPct val="90000"/>
              </a:lnSpc>
            </a:pPr>
            <a:r>
              <a:rPr lang="en-US" sz="2600" dirty="0"/>
              <a:t>Pairs can problem-solve together: "Have you tried...?" "Maybe you could..."</a:t>
            </a:r>
            <a:endParaRPr lang="en-GB" sz="2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C25E60-221E-ECB8-6C19-E35C3CE47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2068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Pair Discussion (5 minutes)</a:t>
            </a:r>
            <a:br>
              <a:rPr lang="en-GB" b="1" dirty="0">
                <a:solidFill>
                  <a:srgbClr val="0070C0"/>
                </a:solidFill>
              </a:rPr>
            </a:br>
            <a:endParaRPr lang="en-GB" b="1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B87188-776B-E70B-C7FC-87669C4600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76" y="1412776"/>
            <a:ext cx="5223705" cy="5223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323795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5970EA-103B-E8A0-AF74-A33C3A345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07DE5-9723-8A00-124E-78C53A1CA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dirty="0"/>
              <a:t>End of Term Review &amp; CPD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7759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DD770-1CFE-3EA3-E755-CD0AD61AF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E6EC2-F87A-7D9E-3A85-F15D02216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End of Term Review &amp; CPD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1C252D9B-9BAA-D546-DA3E-84FB415060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9422" y="1471390"/>
            <a:ext cx="5704755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 fontScale="85000" lnSpcReduction="10000"/>
          </a:bodyPr>
          <a:lstStyle/>
          <a:p>
            <a:r>
              <a:rPr lang="en-US" dirty="0"/>
              <a:t>Now download </a:t>
            </a:r>
            <a:r>
              <a:rPr lang="en-GB" b="1" dirty="0"/>
              <a:t>CPD Plan </a:t>
            </a:r>
            <a:r>
              <a:rPr lang="en-US" dirty="0"/>
              <a:t>from this session’s Moodle page </a:t>
            </a:r>
          </a:p>
          <a:p>
            <a:r>
              <a:rPr lang="en-GB" dirty="0"/>
              <a:t>Complete</a:t>
            </a:r>
            <a:r>
              <a:rPr lang="en-GB" b="1" i="1" dirty="0"/>
              <a:t> </a:t>
            </a:r>
            <a:r>
              <a:rPr lang="en-GB" b="1" dirty="0"/>
              <a:t>PART 1: Reflection, </a:t>
            </a:r>
            <a:r>
              <a:rPr lang="en-US" dirty="0"/>
              <a:t>then compare with a partner </a:t>
            </a:r>
            <a:r>
              <a:rPr lang="en-GB" dirty="0"/>
              <a:t>(5 mins)</a:t>
            </a:r>
            <a:r>
              <a:rPr lang="en-US" dirty="0"/>
              <a:t> </a:t>
            </a:r>
          </a:p>
          <a:p>
            <a:r>
              <a:rPr lang="en-GB" dirty="0"/>
              <a:t>Before planning ahead, take a moment to look back. What has Essential Skills this term shown you about yourself as a learner and developing professional?</a:t>
            </a:r>
          </a:p>
          <a:p>
            <a:r>
              <a:rPr lang="en-GB" b="1" dirty="0"/>
              <a:t>Which sessions or activities were most useful — and why?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4A8205-CD83-0AD6-2D85-2322DC836D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4178" y="1665433"/>
            <a:ext cx="5877745" cy="3600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88594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1524B5-8537-70FF-2006-EFFD3A1D8C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98E67-C51E-A85F-99A7-EF3524447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070C0"/>
                </a:solidFill>
              </a:rPr>
              <a:t>End of Term Review &amp; CPD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1EAA536-19CD-7420-C5BD-A474CF1F52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1954" y="1369344"/>
            <a:ext cx="5888062" cy="4493096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200" dirty="0"/>
              <a:t>Complete</a:t>
            </a:r>
            <a:r>
              <a:rPr lang="en-GB" sz="2200" b="1" i="1" dirty="0"/>
              <a:t> </a:t>
            </a:r>
            <a:r>
              <a:rPr lang="en-GB" sz="2200" b="1" dirty="0"/>
              <a:t>PART 2: Your CPD Plan,  </a:t>
            </a:r>
            <a:r>
              <a:rPr lang="en-US" sz="2200" dirty="0"/>
              <a:t>then  compare with a partner </a:t>
            </a:r>
            <a:r>
              <a:rPr lang="en-GB" sz="2200" dirty="0"/>
              <a:t>(20 mins) </a:t>
            </a:r>
          </a:p>
          <a:p>
            <a:r>
              <a:rPr lang="en-GB" sz="2200" b="1" dirty="0"/>
              <a:t>CPD </a:t>
            </a:r>
            <a:r>
              <a:rPr lang="en-GB" sz="2200" dirty="0"/>
              <a:t>stands for </a:t>
            </a:r>
            <a:r>
              <a:rPr lang="en-GB" sz="2200" b="1" dirty="0"/>
              <a:t>Continuing Professional Development </a:t>
            </a:r>
            <a:r>
              <a:rPr lang="en-GB" sz="2200" dirty="0"/>
              <a:t>- the ongoing process of developing skills and knowledge relevant to your career. This is something most professions expect you to do throughout your working life.</a:t>
            </a:r>
          </a:p>
          <a:p>
            <a:r>
              <a:rPr lang="en-GB" sz="2200" dirty="0"/>
              <a:t>Identify </a:t>
            </a:r>
            <a:r>
              <a:rPr lang="en-GB" sz="2200" b="1" dirty="0"/>
              <a:t>2–3 priority development areas </a:t>
            </a:r>
            <a:r>
              <a:rPr lang="en-GB" sz="2200" dirty="0"/>
              <a:t>based on your reflection and your professional goals. Complete the table in the worksheet.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B8A229-A613-BD18-2C55-6554A535C8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0016" y="1589510"/>
            <a:ext cx="5888062" cy="3917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363704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C4E42B-34C3-5433-92AE-D5F8C7729D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78846-9BD0-717B-22B7-5405E4893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070C0"/>
                </a:solidFill>
              </a:rPr>
              <a:t>End of Term Review &amp; CPD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E882C46-8B71-D10E-E754-1985C6A5F8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7368" y="1484784"/>
            <a:ext cx="6278488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r>
              <a:rPr lang="en-GB" b="1" dirty="0"/>
              <a:t>Complete PART 3: End of Term Action Statement</a:t>
            </a:r>
            <a:endParaRPr lang="en-GB" dirty="0"/>
          </a:p>
          <a:p>
            <a:r>
              <a:rPr lang="en-GB" dirty="0"/>
              <a:t>Using your CPD plan, write a single professional statement that captures your headline commitment for next term. </a:t>
            </a:r>
          </a:p>
          <a:p>
            <a:r>
              <a:rPr lang="en-GB" dirty="0"/>
              <a:t>This should sound like something you could say in a job interview, appraisal, or personal statement.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A73577-0579-FBA8-DF37-376045856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5856" y="1772816"/>
            <a:ext cx="5147883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57686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548A01-43A8-39BB-6D98-65EB891911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8390E-0443-0B9C-1B40-9E9192443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070C0"/>
                </a:solidFill>
              </a:rPr>
              <a:t>End of Term Review &amp; CPD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163E337-025A-256B-868B-3A4B6756E7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0526960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r>
              <a:rPr lang="en-GB" b="1" dirty="0"/>
              <a:t>End of Term Action Statement examples:</a:t>
            </a:r>
          </a:p>
          <a:p>
            <a:r>
              <a:rPr lang="en-GB" i="1" dirty="0"/>
              <a:t>“Next term, I will set aside time each week to read industry news relevant to my field, and apply at least one insight from that reading to each assessed piece of work.”</a:t>
            </a:r>
          </a:p>
          <a:p>
            <a:r>
              <a:rPr lang="en-GB" i="1" dirty="0"/>
              <a:t>"Next term, I will identify one professional body or industry network relevant to my career and take a concrete step towards engaging with it — whether that is attending an event, joining as a member, or following their publications."</a:t>
            </a:r>
          </a:p>
          <a:p>
            <a:r>
              <a:rPr lang="en-GB" b="1" dirty="0"/>
              <a:t>Now write your own - you have 7 mins. Then compare with a partner (5 mins). </a:t>
            </a:r>
          </a:p>
          <a:p>
            <a:r>
              <a:rPr lang="en-GB" dirty="0"/>
              <a:t>Does it sound specific and professional? Refine if needed.</a:t>
            </a:r>
          </a:p>
        </p:txBody>
      </p:sp>
    </p:spTree>
    <p:extLst>
      <p:ext uri="{BB962C8B-B14F-4D97-AF65-F5344CB8AC3E}">
        <p14:creationId xmlns:p14="http://schemas.microsoft.com/office/powerpoint/2010/main" val="81339962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D528FD-3CFB-719B-42C9-E1EA13399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AD835-36E0-D525-D799-89FBC7FF4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US" dirty="0"/>
              <a:t>Recess Planning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80771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7F8A0-5F08-D6CB-8775-1AB2B98F32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237FF66-CCFA-0EC0-0D78-7309975DEC2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327"/>
          <a:stretch>
            <a:fillRect/>
          </a:stretch>
        </p:blipFill>
        <p:spPr>
          <a:xfrm>
            <a:off x="6169979" y="1628800"/>
            <a:ext cx="5974693" cy="34224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03C252-30ED-6BFC-7A5D-87F6BCB66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Recess Planning (20 mins)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B21E943-FCCA-A698-393E-23221AF383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7331" y="1268760"/>
            <a:ext cx="5974693" cy="4752528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 fontScale="92500"/>
          </a:bodyPr>
          <a:lstStyle/>
          <a:p>
            <a:r>
              <a:rPr lang="en-GB" dirty="0"/>
              <a:t>Recess is not just time off — it's an opportunity. </a:t>
            </a:r>
          </a:p>
          <a:p>
            <a:r>
              <a:rPr lang="en-US" dirty="0"/>
              <a:t>Please download </a:t>
            </a:r>
            <a:r>
              <a:rPr lang="en-US" b="1" dirty="0"/>
              <a:t>RECESS PLANNER </a:t>
            </a:r>
            <a:r>
              <a:rPr lang="en-US" dirty="0"/>
              <a:t>from this session’s Moodle page </a:t>
            </a:r>
          </a:p>
          <a:p>
            <a:r>
              <a:rPr lang="en-GB" dirty="0"/>
              <a:t>Use your Action Statement from Activity 2 as your starting point.</a:t>
            </a:r>
          </a:p>
          <a:p>
            <a:r>
              <a:rPr lang="en-GB" dirty="0"/>
              <a:t>Think about </a:t>
            </a:r>
            <a:r>
              <a:rPr lang="en-GB" b="1" dirty="0"/>
              <a:t>what MUST be completed </a:t>
            </a:r>
            <a:r>
              <a:rPr lang="en-GB" dirty="0"/>
              <a:t>and</a:t>
            </a:r>
            <a:r>
              <a:rPr lang="en-GB" b="1" dirty="0"/>
              <a:t> what you want to PREPARE for next term, </a:t>
            </a:r>
            <a:r>
              <a:rPr lang="en-GB" dirty="0"/>
              <a:t>but also </a:t>
            </a:r>
            <a:r>
              <a:rPr lang="en-GB" b="1" dirty="0"/>
              <a:t>what REST looks like for you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9644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D660E8-FBDC-6017-9203-FED07FF11D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08F13-CA18-187F-D495-2E65A386C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Reality Check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4DE00AC-62BD-37A4-4703-3BD5480999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1984" y="1628800"/>
            <a:ext cx="5974693" cy="4752528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Share your plan with your classmate. </a:t>
            </a:r>
          </a:p>
          <a:p>
            <a:r>
              <a:rPr lang="en-GB" dirty="0"/>
              <a:t>Ask each other: is this realistic?   Is anything missing?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249435-92C8-36B3-2DF6-F001EBCB05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76" y="1772816"/>
            <a:ext cx="5174940" cy="3449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18371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EAD95A-C2E1-9CB5-ECC1-BB1A3FC08E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BF56D1D-C8A3-E4FE-F086-91D2A5919B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0216" y="2636912"/>
            <a:ext cx="4032448" cy="30257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0C7D62-0EE1-275E-8CEB-C93D550C4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070C0"/>
                </a:solidFill>
              </a:rPr>
              <a:t>Accountability Buddy Setup (10 minutes)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B3731286-3300-5237-BC53-83ACEF9600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484784"/>
            <a:ext cx="9950896" cy="3744416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Commitments work better with accountability. </a:t>
            </a:r>
          </a:p>
          <a:p>
            <a:r>
              <a:rPr lang="en-GB" dirty="0"/>
              <a:t>Find a partner - ideally someone you're friendly with but NOT your best friend. </a:t>
            </a:r>
          </a:p>
          <a:p>
            <a:pPr lvl="1"/>
            <a:r>
              <a:rPr lang="en-GB" dirty="0"/>
              <a:t>Share your action statement and recess plans</a:t>
            </a:r>
          </a:p>
          <a:p>
            <a:pPr lvl="1"/>
            <a:r>
              <a:rPr lang="en-GB" dirty="0"/>
              <a:t>Exchange contact details. </a:t>
            </a:r>
          </a:p>
          <a:p>
            <a:pPr lvl="1"/>
            <a:r>
              <a:rPr lang="en-GB" dirty="0"/>
              <a:t>Agree when you'll check in on each other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796441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51D985-9A03-4DDA-9125-715DD9F51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9A669-6442-498C-85E1-1A26CB886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Wrap-up</a:t>
            </a:r>
            <a:endParaRPr lang="en-GB" b="1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E0BE1A-3154-BBBF-1821-2126BD2A0B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" r="-992" b="-3"/>
          <a:stretch>
            <a:fillRect/>
          </a:stretch>
        </p:blipFill>
        <p:spPr>
          <a:xfrm>
            <a:off x="407368" y="1700808"/>
            <a:ext cx="4694312" cy="3125939"/>
          </a:xfrm>
          <a:prstGeom prst="rect">
            <a:avLst/>
          </a:prstGeom>
          <a:noFill/>
        </p:spPr>
      </p:pic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36A4CDCB-5C7E-BA94-2F93-867C6C1BD2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01680" y="1700808"/>
            <a:ext cx="6970984" cy="468051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2400" dirty="0"/>
              <a:t>You've done meaningful work today!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You've audited </a:t>
            </a:r>
            <a:r>
              <a:rPr lang="en-GB" sz="2400" b="1" dirty="0"/>
              <a:t>your assessment needs, reflected on how far you've come, and committed to specific next steps</a:t>
            </a:r>
            <a:r>
              <a:rPr lang="en-GB" sz="2400" dirty="0"/>
              <a:t>. 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Remember: </a:t>
            </a:r>
            <a:r>
              <a:rPr lang="en-GB" sz="2400" b="1" dirty="0"/>
              <a:t>progress, not perfection</a:t>
            </a:r>
            <a:r>
              <a:rPr lang="en-GB" sz="2400" dirty="0"/>
              <a:t>. 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Your recess plans aren't set in stone - adjust as needed. 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The goal is </a:t>
            </a:r>
            <a:r>
              <a:rPr lang="en-GB" sz="2400" b="1" dirty="0"/>
              <a:t>intentional growth</a:t>
            </a:r>
            <a:r>
              <a:rPr lang="en-GB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60285058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0</TotalTime>
  <Words>829</Words>
  <Application>Microsoft Office PowerPoint</Application>
  <PresentationFormat>Widescreen</PresentationFormat>
  <Paragraphs>83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Myriad Pro</vt:lpstr>
      <vt:lpstr>Arial</vt:lpstr>
      <vt:lpstr>Calibri</vt:lpstr>
      <vt:lpstr>20140311PresentationUWTSDTemplate</vt:lpstr>
      <vt:lpstr>Essential Skills  </vt:lpstr>
      <vt:lpstr>Session Objectives </vt:lpstr>
      <vt:lpstr>Welcome to Week 10! </vt:lpstr>
      <vt:lpstr>ASSESSMENT CHECK-IN &amp; ACTION PLANNING</vt:lpstr>
      <vt:lpstr>ASSESSMENT CHECK-IN &amp; ACTION PLANNING</vt:lpstr>
      <vt:lpstr>Pair Discussion (5 minutes) </vt:lpstr>
      <vt:lpstr>End of Term Review &amp; CPD</vt:lpstr>
      <vt:lpstr>End of Term Review &amp; CPD</vt:lpstr>
      <vt:lpstr>End of Term Review &amp; CPD</vt:lpstr>
      <vt:lpstr>End of Term Review &amp; CPD</vt:lpstr>
      <vt:lpstr>End of Term Review &amp; CPD</vt:lpstr>
      <vt:lpstr>Recess Planning</vt:lpstr>
      <vt:lpstr>Recess Planning (20 mins)</vt:lpstr>
      <vt:lpstr>Reality Check</vt:lpstr>
      <vt:lpstr>Accountability Buddy Setup (10 minutes)</vt:lpstr>
      <vt:lpstr>Wrap-up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Sylvia Hoffmann</cp:lastModifiedBy>
  <cp:revision>183</cp:revision>
  <dcterms:created xsi:type="dcterms:W3CDTF">2011-02-08T13:37:54Z</dcterms:created>
  <dcterms:modified xsi:type="dcterms:W3CDTF">2026-03-14T18:58:39Z</dcterms:modified>
</cp:coreProperties>
</file>