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286" r:id="rId2"/>
    <p:sldId id="300" r:id="rId3"/>
    <p:sldId id="288" r:id="rId4"/>
    <p:sldId id="290" r:id="rId5"/>
    <p:sldId id="292" r:id="rId6"/>
    <p:sldId id="293" r:id="rId7"/>
    <p:sldId id="295" r:id="rId8"/>
    <p:sldId id="294" r:id="rId9"/>
    <p:sldId id="256" r:id="rId10"/>
    <p:sldId id="287" r:id="rId11"/>
    <p:sldId id="304" r:id="rId12"/>
    <p:sldId id="305" r:id="rId13"/>
    <p:sldId id="260" r:id="rId14"/>
    <p:sldId id="261" r:id="rId15"/>
    <p:sldId id="306" r:id="rId16"/>
    <p:sldId id="263" r:id="rId17"/>
    <p:sldId id="265" r:id="rId18"/>
    <p:sldId id="266" r:id="rId19"/>
    <p:sldId id="267" r:id="rId20"/>
    <p:sldId id="264" r:id="rId21"/>
    <p:sldId id="298" r:id="rId22"/>
    <p:sldId id="311" r:id="rId23"/>
    <p:sldId id="269" r:id="rId24"/>
    <p:sldId id="312" r:id="rId25"/>
    <p:sldId id="313" r:id="rId26"/>
    <p:sldId id="275" r:id="rId27"/>
    <p:sldId id="276" r:id="rId28"/>
    <p:sldId id="277" r:id="rId29"/>
    <p:sldId id="278" r:id="rId30"/>
    <p:sldId id="279" r:id="rId31"/>
    <p:sldId id="280" r:id="rId32"/>
    <p:sldId id="281" r:id="rId33"/>
    <p:sldId id="282" r:id="rId34"/>
    <p:sldId id="283" r:id="rId35"/>
    <p:sldId id="284" r:id="rId36"/>
    <p:sldId id="301" r:id="rId37"/>
    <p:sldId id="302" r:id="rId38"/>
    <p:sldId id="307" r:id="rId39"/>
    <p:sldId id="308" r:id="rId40"/>
    <p:sldId id="309" r:id="rId41"/>
    <p:sldId id="310" r:id="rId42"/>
    <p:sldId id="285" r:id="rId43"/>
    <p:sldId id="314" r:id="rId44"/>
    <p:sldId id="316" r:id="rId45"/>
    <p:sldId id="317" r:id="rId46"/>
    <p:sldId id="318" r:id="rId47"/>
    <p:sldId id="31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F9FA"/>
    <a:srgbClr val="433C0F"/>
    <a:srgbClr val="D9C1F0"/>
    <a:srgbClr val="7F9382"/>
    <a:srgbClr val="6F9495"/>
    <a:srgbClr val="5414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6D3F86-EE06-BF08-13D8-D38B820853C0}" v="1369" dt="2026-02-13T20:33:27.157"/>
    <p1510:client id="{5B6FBB61-C905-6C88-9BD0-067A2C1BCD62}" v="1302" dt="2026-02-13T21:27:50.885"/>
    <p1510:client id="{9BF1FA40-1D4A-4246-E92B-DF29B77E4E3E}" v="479" dt="2026-02-13T14:38:21.711"/>
    <p1510:client id="{B347B744-0339-E6B8-9543-488B8B42E1A2}" v="2288" dt="2026-02-13T19:48:14.516"/>
    <p1510:client id="{B85F089D-89B7-D060-92B3-B85B960DD394}" v="1188" dt="2026-02-14T14:03:04.132"/>
    <p1510:client id="{CE0BFA24-A0F5-614F-82C8-23635887674C}" v="1605" dt="2026-02-14T12:38:57.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sislava Markova (2512936)" userId="S::2512936@student.uwtsd.ac.uk::01d84683-65d5-480b-848f-268e8f881194" providerId="AD" clId="Web-{ABCC0914-5476-60A4-09E1-018ED43CF027}"/>
    <pc:docChg chg="addSld modSld">
      <pc:chgData name="Desislava Markova (2512936)" userId="S::2512936@student.uwtsd.ac.uk::01d84683-65d5-480b-848f-268e8f881194" providerId="AD" clId="Web-{ABCC0914-5476-60A4-09E1-018ED43CF027}" dt="2026-02-05T13:27:50.091" v="376" actId="20577"/>
      <pc:docMkLst>
        <pc:docMk/>
      </pc:docMkLst>
    </pc:docChg>
  </pc:docChgLst>
  <pc:docChgLst>
    <pc:chgData name="Desislava Markova (2512936)" userId="S::2512936@student.uwtsd.ac.uk::01d84683-65d5-480b-848f-268e8f881194" providerId="AD" clId="Web-{EB9C0986-BCE7-704C-9AD7-5139D109F441}"/>
    <pc:docChg chg="modSld sldOrd">
      <pc:chgData name="Desislava Markova (2512936)" userId="S::2512936@student.uwtsd.ac.uk::01d84683-65d5-480b-848f-268e8f881194" providerId="AD" clId="Web-{EB9C0986-BCE7-704C-9AD7-5139D109F441}" dt="2026-02-13T03:51:40.526" v="1108" actId="20577"/>
      <pc:docMkLst>
        <pc:docMk/>
      </pc:docMkLst>
      <pc:sldChg chg="addSp modSp mod setBg">
        <pc:chgData name="Desislava Markova (2512936)" userId="S::2512936@student.uwtsd.ac.uk::01d84683-65d5-480b-848f-268e8f881194" providerId="AD" clId="Web-{EB9C0986-BCE7-704C-9AD7-5139D109F441}" dt="2026-02-13T03:51:40.526" v="1108" actId="20577"/>
        <pc:sldMkLst>
          <pc:docMk/>
          <pc:sldMk cId="3075912611" sldId="298"/>
        </pc:sldMkLst>
        <pc:spChg chg="mod">
          <ac:chgData name="Desislava Markova (2512936)" userId="S::2512936@student.uwtsd.ac.uk::01d84683-65d5-480b-848f-268e8f881194" providerId="AD" clId="Web-{EB9C0986-BCE7-704C-9AD7-5139D109F441}" dt="2026-02-13T03:01:34.167" v="508"/>
          <ac:spMkLst>
            <pc:docMk/>
            <pc:sldMk cId="3075912611" sldId="298"/>
            <ac:spMk id="2" creationId="{D12FE8F1-2FAB-5560-0B53-8C8951274866}"/>
          </ac:spMkLst>
        </pc:spChg>
        <pc:spChg chg="mod">
          <ac:chgData name="Desislava Markova (2512936)" userId="S::2512936@student.uwtsd.ac.uk::01d84683-65d5-480b-848f-268e8f881194" providerId="AD" clId="Web-{EB9C0986-BCE7-704C-9AD7-5139D109F441}" dt="2026-02-13T03:51:40.526" v="1108" actId="20577"/>
          <ac:spMkLst>
            <pc:docMk/>
            <pc:sldMk cId="3075912611" sldId="298"/>
            <ac:spMk id="3" creationId="{D91F8453-DEF2-6C5B-C6B7-0F5B96BB3577}"/>
          </ac:spMkLst>
        </pc:spChg>
        <pc:spChg chg="mod ord">
          <ac:chgData name="Desislava Markova (2512936)" userId="S::2512936@student.uwtsd.ac.uk::01d84683-65d5-480b-848f-268e8f881194" providerId="AD" clId="Web-{EB9C0986-BCE7-704C-9AD7-5139D109F441}" dt="2026-02-13T03:01:34.167" v="508"/>
          <ac:spMkLst>
            <pc:docMk/>
            <pc:sldMk cId="3075912611" sldId="298"/>
            <ac:spMk id="4" creationId="{3790C704-F3D5-77A4-875A-E291EFA1EC84}"/>
          </ac:spMkLst>
        </pc:spChg>
        <pc:spChg chg="add">
          <ac:chgData name="Desislava Markova (2512936)" userId="S::2512936@student.uwtsd.ac.uk::01d84683-65d5-480b-848f-268e8f881194" providerId="AD" clId="Web-{EB9C0986-BCE7-704C-9AD7-5139D109F441}" dt="2026-02-13T03:01:34.167" v="508"/>
          <ac:spMkLst>
            <pc:docMk/>
            <pc:sldMk cId="3075912611" sldId="298"/>
            <ac:spMk id="10" creationId="{4F7EBAE4-9945-4473-9E34-B2C66EA0F03D}"/>
          </ac:spMkLst>
        </pc:spChg>
        <pc:spChg chg="add">
          <ac:chgData name="Desislava Markova (2512936)" userId="S::2512936@student.uwtsd.ac.uk::01d84683-65d5-480b-848f-268e8f881194" providerId="AD" clId="Web-{EB9C0986-BCE7-704C-9AD7-5139D109F441}" dt="2026-02-13T03:01:34.167" v="508"/>
          <ac:spMkLst>
            <pc:docMk/>
            <pc:sldMk cId="3075912611" sldId="298"/>
            <ac:spMk id="12" creationId="{70BEB1E7-2F88-40BC-B73D-42E5B6F80BFC}"/>
          </ac:spMkLst>
        </pc:spChg>
        <pc:spChg chg="add">
          <ac:chgData name="Desislava Markova (2512936)" userId="S::2512936@student.uwtsd.ac.uk::01d84683-65d5-480b-848f-268e8f881194" providerId="AD" clId="Web-{EB9C0986-BCE7-704C-9AD7-5139D109F441}" dt="2026-02-13T03:01:34.167" v="508"/>
          <ac:spMkLst>
            <pc:docMk/>
            <pc:sldMk cId="3075912611" sldId="298"/>
            <ac:spMk id="14" creationId="{A7B99495-F43F-4D80-A44F-2CB4764EB90B}"/>
          </ac:spMkLst>
        </pc:spChg>
        <pc:picChg chg="add mod">
          <ac:chgData name="Desislava Markova (2512936)" userId="S::2512936@student.uwtsd.ac.uk::01d84683-65d5-480b-848f-268e8f881194" providerId="AD" clId="Web-{EB9C0986-BCE7-704C-9AD7-5139D109F441}" dt="2026-02-13T03:01:34.167" v="508"/>
          <ac:picMkLst>
            <pc:docMk/>
            <pc:sldMk cId="3075912611" sldId="298"/>
            <ac:picMk id="5" creationId="{BB11655C-40E8-126F-22AC-DF332E5DA9CC}"/>
          </ac:picMkLst>
        </pc:picChg>
      </pc:sldChg>
      <pc:sldChg chg="modSp">
        <pc:chgData name="Desislava Markova (2512936)" userId="S::2512936@student.uwtsd.ac.uk::01d84683-65d5-480b-848f-268e8f881194" providerId="AD" clId="Web-{EB9C0986-BCE7-704C-9AD7-5139D109F441}" dt="2026-02-13T02:36:02.819" v="398" actId="20577"/>
        <pc:sldMkLst>
          <pc:docMk/>
          <pc:sldMk cId="3127968146" sldId="311"/>
        </pc:sldMkLst>
        <pc:spChg chg="mod">
          <ac:chgData name="Desislava Markova (2512936)" userId="S::2512936@student.uwtsd.ac.uk::01d84683-65d5-480b-848f-268e8f881194" providerId="AD" clId="Web-{EB9C0986-BCE7-704C-9AD7-5139D109F441}" dt="2026-02-13T02:36:02.819" v="398" actId="20577"/>
          <ac:spMkLst>
            <pc:docMk/>
            <pc:sldMk cId="3127968146" sldId="311"/>
            <ac:spMk id="3" creationId="{529FBF7A-AAF5-C7C2-73DE-D3AE3E83EAFB}"/>
          </ac:spMkLst>
        </pc:spChg>
      </pc:sldChg>
      <pc:sldChg chg="addSp delSp modSp mod ord setBg setClrOvrMap">
        <pc:chgData name="Desislava Markova (2512936)" userId="S::2512936@student.uwtsd.ac.uk::01d84683-65d5-480b-848f-268e8f881194" providerId="AD" clId="Web-{EB9C0986-BCE7-704C-9AD7-5139D109F441}" dt="2026-02-13T03:44:18.970" v="1043" actId="14100"/>
        <pc:sldMkLst>
          <pc:docMk/>
          <pc:sldMk cId="62111340" sldId="312"/>
        </pc:sldMkLst>
        <pc:spChg chg="mod ord">
          <ac:chgData name="Desislava Markova (2512936)" userId="S::2512936@student.uwtsd.ac.uk::01d84683-65d5-480b-848f-268e8f881194" providerId="AD" clId="Web-{EB9C0986-BCE7-704C-9AD7-5139D109F441}" dt="2026-02-13T03:43:40.500" v="1036"/>
          <ac:spMkLst>
            <pc:docMk/>
            <pc:sldMk cId="62111340" sldId="312"/>
            <ac:spMk id="2" creationId="{8BBC37F6-6840-D646-07F8-E65B0713FABB}"/>
          </ac:spMkLst>
        </pc:spChg>
        <pc:spChg chg="mod ord">
          <ac:chgData name="Desislava Markova (2512936)" userId="S::2512936@student.uwtsd.ac.uk::01d84683-65d5-480b-848f-268e8f881194" providerId="AD" clId="Web-{EB9C0986-BCE7-704C-9AD7-5139D109F441}" dt="2026-02-13T03:44:18.970" v="1043" actId="14100"/>
          <ac:spMkLst>
            <pc:docMk/>
            <pc:sldMk cId="62111340" sldId="312"/>
            <ac:spMk id="3" creationId="{5067244C-DB7D-7EC0-42AB-98C3B66F7E22}"/>
          </ac:spMkLst>
        </pc:spChg>
        <pc:spChg chg="mod ord">
          <ac:chgData name="Desislava Markova (2512936)" userId="S::2512936@student.uwtsd.ac.uk::01d84683-65d5-480b-848f-268e8f881194" providerId="AD" clId="Web-{EB9C0986-BCE7-704C-9AD7-5139D109F441}" dt="2026-02-13T03:43:40.500" v="1036"/>
          <ac:spMkLst>
            <pc:docMk/>
            <pc:sldMk cId="62111340" sldId="312"/>
            <ac:spMk id="4" creationId="{D1EE07E0-489E-D4D4-FA4B-7BA283EECF96}"/>
          </ac:spMkLst>
        </pc:spChg>
        <pc:spChg chg="add">
          <ac:chgData name="Desislava Markova (2512936)" userId="S::2512936@student.uwtsd.ac.uk::01d84683-65d5-480b-848f-268e8f881194" providerId="AD" clId="Web-{EB9C0986-BCE7-704C-9AD7-5139D109F441}" dt="2026-02-13T03:43:40.500" v="1036"/>
          <ac:spMkLst>
            <pc:docMk/>
            <pc:sldMk cId="62111340" sldId="312"/>
            <ac:spMk id="7" creationId="{04812C46-200A-4DEB-A05E-3ED6C68C2387}"/>
          </ac:spMkLst>
        </pc:spChg>
        <pc:spChg chg="add del">
          <ac:chgData name="Desislava Markova (2512936)" userId="S::2512936@student.uwtsd.ac.uk::01d84683-65d5-480b-848f-268e8f881194" providerId="AD" clId="Web-{EB9C0986-BCE7-704C-9AD7-5139D109F441}" dt="2026-02-13T03:33:55.603" v="1030"/>
          <ac:spMkLst>
            <pc:docMk/>
            <pc:sldMk cId="62111340" sldId="312"/>
            <ac:spMk id="10" creationId="{9228552E-C8B1-4A80-8448-0787CE0FC704}"/>
          </ac:spMkLst>
        </pc:spChg>
        <pc:spChg chg="add">
          <ac:chgData name="Desislava Markova (2512936)" userId="S::2512936@student.uwtsd.ac.uk::01d84683-65d5-480b-848f-268e8f881194" providerId="AD" clId="Web-{EB9C0986-BCE7-704C-9AD7-5139D109F441}" dt="2026-02-13T03:43:40.500" v="1036"/>
          <ac:spMkLst>
            <pc:docMk/>
            <pc:sldMk cId="62111340" sldId="312"/>
            <ac:spMk id="12" creationId="{D1EA859B-E555-4109-94F3-6700E046E008}"/>
          </ac:spMkLst>
        </pc:spChg>
        <pc:picChg chg="add mod ord">
          <ac:chgData name="Desislava Markova (2512936)" userId="S::2512936@student.uwtsd.ac.uk::01d84683-65d5-480b-848f-268e8f881194" providerId="AD" clId="Web-{EB9C0986-BCE7-704C-9AD7-5139D109F441}" dt="2026-02-13T03:43:40.500" v="1036"/>
          <ac:picMkLst>
            <pc:docMk/>
            <pc:sldMk cId="62111340" sldId="312"/>
            <ac:picMk id="5" creationId="{07A22647-D474-9805-C075-A5C7C1E78A8E}"/>
          </ac:picMkLst>
        </pc:picChg>
      </pc:sldChg>
      <pc:sldChg chg="modSp">
        <pc:chgData name="Desislava Markova (2512936)" userId="S::2512936@student.uwtsd.ac.uk::01d84683-65d5-480b-848f-268e8f881194" providerId="AD" clId="Web-{EB9C0986-BCE7-704C-9AD7-5139D109F441}" dt="2026-02-13T02:18:08.585" v="292" actId="20577"/>
        <pc:sldMkLst>
          <pc:docMk/>
          <pc:sldMk cId="3171185372" sldId="313"/>
        </pc:sldMkLst>
        <pc:spChg chg="mod">
          <ac:chgData name="Desislava Markova (2512936)" userId="S::2512936@student.uwtsd.ac.uk::01d84683-65d5-480b-848f-268e8f881194" providerId="AD" clId="Web-{EB9C0986-BCE7-704C-9AD7-5139D109F441}" dt="2026-02-13T02:18:08.585" v="292" actId="20577"/>
          <ac:spMkLst>
            <pc:docMk/>
            <pc:sldMk cId="3171185372" sldId="313"/>
            <ac:spMk id="3" creationId="{47A8F8C0-64CD-A82F-AEB3-4AC90A0E925D}"/>
          </ac:spMkLst>
        </pc:spChg>
      </pc:sldChg>
    </pc:docChg>
  </pc:docChgLst>
  <pc:docChgLst>
    <pc:chgData name="Desislava Markova (2512936)" userId="S::2512936@student.uwtsd.ac.uk::01d84683-65d5-480b-848f-268e8f881194" providerId="AD" clId="Web-{C882C97D-DE41-7E73-4F9B-3C8E69AB6F0C}"/>
    <pc:docChg chg="modSld">
      <pc:chgData name="Desislava Markova (2512936)" userId="S::2512936@student.uwtsd.ac.uk::01d84683-65d5-480b-848f-268e8f881194" providerId="AD" clId="Web-{C882C97D-DE41-7E73-4F9B-3C8E69AB6F0C}" dt="2026-02-03T16:09:57.607" v="464" actId="20577"/>
      <pc:docMkLst>
        <pc:docMk/>
      </pc:docMkLst>
      <pc:sldChg chg="modSp">
        <pc:chgData name="Desislava Markova (2512936)" userId="S::2512936@student.uwtsd.ac.uk::01d84683-65d5-480b-848f-268e8f881194" providerId="AD" clId="Web-{C882C97D-DE41-7E73-4F9B-3C8E69AB6F0C}" dt="2026-02-03T16:01:28.379" v="306" actId="20577"/>
        <pc:sldMkLst>
          <pc:docMk/>
          <pc:sldMk cId="3780033209" sldId="269"/>
        </pc:sldMkLst>
        <pc:spChg chg="mod">
          <ac:chgData name="Desislava Markova (2512936)" userId="S::2512936@student.uwtsd.ac.uk::01d84683-65d5-480b-848f-268e8f881194" providerId="AD" clId="Web-{C882C97D-DE41-7E73-4F9B-3C8E69AB6F0C}" dt="2026-02-03T15:36:32.976" v="18" actId="20577"/>
          <ac:spMkLst>
            <pc:docMk/>
            <pc:sldMk cId="3780033209" sldId="269"/>
            <ac:spMk id="2" creationId="{D3DE2D87-A0F7-BE70-D7BD-76EA4420E3F7}"/>
          </ac:spMkLst>
        </pc:spChg>
        <pc:spChg chg="mod">
          <ac:chgData name="Desislava Markova (2512936)" userId="S::2512936@student.uwtsd.ac.uk::01d84683-65d5-480b-848f-268e8f881194" providerId="AD" clId="Web-{C882C97D-DE41-7E73-4F9B-3C8E69AB6F0C}" dt="2026-02-03T16:01:28.379" v="306" actId="20577"/>
          <ac:spMkLst>
            <pc:docMk/>
            <pc:sldMk cId="3780033209" sldId="269"/>
            <ac:spMk id="3" creationId="{56974A05-31D4-8DB2-5779-1BBB93C0CA63}"/>
          </ac:spMkLst>
        </pc:spChg>
      </pc:sldChg>
    </pc:docChg>
  </pc:docChgLst>
  <pc:docChgLst>
    <pc:chgData name="Cadi Salla (2216157)" userId="S::2216157@student.uwtsd.ac.uk::5e9fb270-1818-4c79-ac14-75a39f859eee" providerId="AD" clId="Web-{5B6FBB61-C905-6C88-9BD0-067A2C1BCD62}"/>
    <pc:docChg chg="modSld">
      <pc:chgData name="Cadi Salla (2216157)" userId="S::2216157@student.uwtsd.ac.uk::5e9fb270-1818-4c79-ac14-75a39f859eee" providerId="AD" clId="Web-{5B6FBB61-C905-6C88-9BD0-067A2C1BCD62}" dt="2026-02-13T21:27:50.885" v="1030" actId="20577"/>
      <pc:docMkLst>
        <pc:docMk/>
      </pc:docMkLst>
      <pc:sldChg chg="modSp">
        <pc:chgData name="Cadi Salla (2216157)" userId="S::2216157@student.uwtsd.ac.uk::5e9fb270-1818-4c79-ac14-75a39f859eee" providerId="AD" clId="Web-{5B6FBB61-C905-6C88-9BD0-067A2C1BCD62}" dt="2026-02-13T21:19:55.430" v="932" actId="20577"/>
        <pc:sldMkLst>
          <pc:docMk/>
          <pc:sldMk cId="2308830180" sldId="275"/>
        </pc:sldMkLst>
        <pc:spChg chg="mod">
          <ac:chgData name="Cadi Salla (2216157)" userId="S::2216157@student.uwtsd.ac.uk::5e9fb270-1818-4c79-ac14-75a39f859eee" providerId="AD" clId="Web-{5B6FBB61-C905-6C88-9BD0-067A2C1BCD62}" dt="2026-02-13T21:19:41.320" v="929" actId="20577"/>
          <ac:spMkLst>
            <pc:docMk/>
            <pc:sldMk cId="2308830180" sldId="275"/>
            <ac:spMk id="6" creationId="{E41811DE-A231-725D-1AAD-E3C4C332633A}"/>
          </ac:spMkLst>
        </pc:spChg>
        <pc:spChg chg="mod">
          <ac:chgData name="Cadi Salla (2216157)" userId="S::2216157@student.uwtsd.ac.uk::5e9fb270-1818-4c79-ac14-75a39f859eee" providerId="AD" clId="Web-{5B6FBB61-C905-6C88-9BD0-067A2C1BCD62}" dt="2026-02-13T21:18:40.335" v="924" actId="14100"/>
          <ac:spMkLst>
            <pc:docMk/>
            <pc:sldMk cId="2308830180" sldId="275"/>
            <ac:spMk id="8" creationId="{BB297380-C2CB-B1EE-DDF0-CFEB2FA5FEBA}"/>
          </ac:spMkLst>
        </pc:spChg>
        <pc:spChg chg="mod">
          <ac:chgData name="Cadi Salla (2216157)" userId="S::2216157@student.uwtsd.ac.uk::5e9fb270-1818-4c79-ac14-75a39f859eee" providerId="AD" clId="Web-{5B6FBB61-C905-6C88-9BD0-067A2C1BCD62}" dt="2026-02-13T21:17:43.364" v="917"/>
          <ac:spMkLst>
            <pc:docMk/>
            <pc:sldMk cId="2308830180" sldId="275"/>
            <ac:spMk id="10" creationId="{904D27E8-A51D-D7AE-8701-8AE68111D2DE}"/>
          </ac:spMkLst>
        </pc:spChg>
        <pc:spChg chg="mod">
          <ac:chgData name="Cadi Salla (2216157)" userId="S::2216157@student.uwtsd.ac.uk::5e9fb270-1818-4c79-ac14-75a39f859eee" providerId="AD" clId="Web-{5B6FBB61-C905-6C88-9BD0-067A2C1BCD62}" dt="2026-02-13T21:19:08.710" v="928" actId="20577"/>
          <ac:spMkLst>
            <pc:docMk/>
            <pc:sldMk cId="2308830180" sldId="275"/>
            <ac:spMk id="19" creationId="{4C792869-3A36-96B6-4799-18EE44B7F7DA}"/>
          </ac:spMkLst>
        </pc:spChg>
        <pc:spChg chg="mod">
          <ac:chgData name="Cadi Salla (2216157)" userId="S::2216157@student.uwtsd.ac.uk::5e9fb270-1818-4c79-ac14-75a39f859eee" providerId="AD" clId="Web-{5B6FBB61-C905-6C88-9BD0-067A2C1BCD62}" dt="2026-02-13T21:18:50.710" v="925" actId="20577"/>
          <ac:spMkLst>
            <pc:docMk/>
            <pc:sldMk cId="2308830180" sldId="275"/>
            <ac:spMk id="20" creationId="{0ECD3168-ED57-959C-EEE1-73B43A6744DC}"/>
          </ac:spMkLst>
        </pc:spChg>
        <pc:spChg chg="mod">
          <ac:chgData name="Cadi Salla (2216157)" userId="S::2216157@student.uwtsd.ac.uk::5e9fb270-1818-4c79-ac14-75a39f859eee" providerId="AD" clId="Web-{5B6FBB61-C905-6C88-9BD0-067A2C1BCD62}" dt="2026-02-13T21:19:02.273" v="927" actId="20577"/>
          <ac:spMkLst>
            <pc:docMk/>
            <pc:sldMk cId="2308830180" sldId="275"/>
            <ac:spMk id="21" creationId="{5835525D-AD52-DD98-AEF7-5150B4F53F3D}"/>
          </ac:spMkLst>
        </pc:spChg>
        <pc:spChg chg="mod">
          <ac:chgData name="Cadi Salla (2216157)" userId="S::2216157@student.uwtsd.ac.uk::5e9fb270-1818-4c79-ac14-75a39f859eee" providerId="AD" clId="Web-{5B6FBB61-C905-6C88-9BD0-067A2C1BCD62}" dt="2026-02-13T21:18:56.741" v="926" actId="20577"/>
          <ac:spMkLst>
            <pc:docMk/>
            <pc:sldMk cId="2308830180" sldId="275"/>
            <ac:spMk id="22" creationId="{FCC35E17-1DD4-5A29-CD3D-35AB6127EB20}"/>
          </ac:spMkLst>
        </pc:spChg>
        <pc:spChg chg="mod">
          <ac:chgData name="Cadi Salla (2216157)" userId="S::2216157@student.uwtsd.ac.uk::5e9fb270-1818-4c79-ac14-75a39f859eee" providerId="AD" clId="Web-{5B6FBB61-C905-6C88-9BD0-067A2C1BCD62}" dt="2026-02-13T21:18:26.178" v="922" actId="20577"/>
          <ac:spMkLst>
            <pc:docMk/>
            <pc:sldMk cId="2308830180" sldId="275"/>
            <ac:spMk id="26" creationId="{16BDF208-82F5-0C8D-5225-E9B4877AE6D2}"/>
          </ac:spMkLst>
        </pc:spChg>
        <pc:spChg chg="mod">
          <ac:chgData name="Cadi Salla (2216157)" userId="S::2216157@student.uwtsd.ac.uk::5e9fb270-1818-4c79-ac14-75a39f859eee" providerId="AD" clId="Web-{5B6FBB61-C905-6C88-9BD0-067A2C1BCD62}" dt="2026-02-13T21:19:55.430" v="932" actId="20577"/>
          <ac:spMkLst>
            <pc:docMk/>
            <pc:sldMk cId="2308830180" sldId="275"/>
            <ac:spMk id="28" creationId="{EA3CFE29-4AB8-44FD-70FF-B8B6B15670BC}"/>
          </ac:spMkLst>
        </pc:spChg>
        <pc:cxnChg chg="mod">
          <ac:chgData name="Cadi Salla (2216157)" userId="S::2216157@student.uwtsd.ac.uk::5e9fb270-1818-4c79-ac14-75a39f859eee" providerId="AD" clId="Web-{5B6FBB61-C905-6C88-9BD0-067A2C1BCD62}" dt="2026-02-13T21:17:35.098" v="916"/>
          <ac:cxnSpMkLst>
            <pc:docMk/>
            <pc:sldMk cId="2308830180" sldId="275"/>
            <ac:cxnSpMk id="15" creationId="{FAA215CD-B69A-A07E-CEC5-778F253433BE}"/>
          </ac:cxnSpMkLst>
        </pc:cxnChg>
        <pc:cxnChg chg="mod">
          <ac:chgData name="Cadi Salla (2216157)" userId="S::2216157@student.uwtsd.ac.uk::5e9fb270-1818-4c79-ac14-75a39f859eee" providerId="AD" clId="Web-{5B6FBB61-C905-6C88-9BD0-067A2C1BCD62}" dt="2026-02-13T21:17:28.114" v="914"/>
          <ac:cxnSpMkLst>
            <pc:docMk/>
            <pc:sldMk cId="2308830180" sldId="275"/>
            <ac:cxnSpMk id="23" creationId="{CF7B6501-C97D-A6E5-4BED-F2214ED909E9}"/>
          </ac:cxnSpMkLst>
        </pc:cxnChg>
        <pc:cxnChg chg="mod">
          <ac:chgData name="Cadi Salla (2216157)" userId="S::2216157@student.uwtsd.ac.uk::5e9fb270-1818-4c79-ac14-75a39f859eee" providerId="AD" clId="Web-{5B6FBB61-C905-6C88-9BD0-067A2C1BCD62}" dt="2026-02-13T21:17:32.708" v="915"/>
          <ac:cxnSpMkLst>
            <pc:docMk/>
            <pc:sldMk cId="2308830180" sldId="275"/>
            <ac:cxnSpMk id="24" creationId="{24ADCDB3-CCCD-4F07-3351-23E5032D65F8}"/>
          </ac:cxnSpMkLst>
        </pc:cxnChg>
        <pc:cxnChg chg="mod">
          <ac:chgData name="Cadi Salla (2216157)" userId="S::2216157@student.uwtsd.ac.uk::5e9fb270-1818-4c79-ac14-75a39f859eee" providerId="AD" clId="Web-{5B6FBB61-C905-6C88-9BD0-067A2C1BCD62}" dt="2026-02-13T21:17:15.754" v="912"/>
          <ac:cxnSpMkLst>
            <pc:docMk/>
            <pc:sldMk cId="2308830180" sldId="275"/>
            <ac:cxnSpMk id="25" creationId="{3339C90F-22DD-A6E5-E7E4-898D5F205F41}"/>
          </ac:cxnSpMkLst>
        </pc:cxnChg>
        <pc:cxnChg chg="mod">
          <ac:chgData name="Cadi Salla (2216157)" userId="S::2216157@student.uwtsd.ac.uk::5e9fb270-1818-4c79-ac14-75a39f859eee" providerId="AD" clId="Web-{5B6FBB61-C905-6C88-9BD0-067A2C1BCD62}" dt="2026-02-13T21:17:20.348" v="913"/>
          <ac:cxnSpMkLst>
            <pc:docMk/>
            <pc:sldMk cId="2308830180" sldId="275"/>
            <ac:cxnSpMk id="27" creationId="{AAA7C9C3-0918-F69C-4A5B-D6D923129EC5}"/>
          </ac:cxnSpMkLst>
        </pc:cxnChg>
      </pc:sldChg>
      <pc:sldChg chg="addSp delSp modSp">
        <pc:chgData name="Cadi Salla (2216157)" userId="S::2216157@student.uwtsd.ac.uk::5e9fb270-1818-4c79-ac14-75a39f859eee" providerId="AD" clId="Web-{5B6FBB61-C905-6C88-9BD0-067A2C1BCD62}" dt="2026-02-13T21:20:54.946" v="941" actId="20577"/>
        <pc:sldMkLst>
          <pc:docMk/>
          <pc:sldMk cId="1226701667" sldId="276"/>
        </pc:sldMkLst>
        <pc:spChg chg="mod">
          <ac:chgData name="Cadi Salla (2216157)" userId="S::2216157@student.uwtsd.ac.uk::5e9fb270-1818-4c79-ac14-75a39f859eee" providerId="AD" clId="Web-{5B6FBB61-C905-6C88-9BD0-067A2C1BCD62}" dt="2026-02-13T21:20:54.946" v="941" actId="20577"/>
          <ac:spMkLst>
            <pc:docMk/>
            <pc:sldMk cId="1226701667" sldId="276"/>
            <ac:spMk id="3" creationId="{FA235CB2-7606-B080-AD4B-13D2B2CA355F}"/>
          </ac:spMkLst>
        </pc:spChg>
        <pc:spChg chg="mod">
          <ac:chgData name="Cadi Salla (2216157)" userId="S::2216157@student.uwtsd.ac.uk::5e9fb270-1818-4c79-ac14-75a39f859eee" providerId="AD" clId="Web-{5B6FBB61-C905-6C88-9BD0-067A2C1BCD62}" dt="2026-02-13T21:09:43.631" v="759" actId="20577"/>
          <ac:spMkLst>
            <pc:docMk/>
            <pc:sldMk cId="1226701667" sldId="276"/>
            <ac:spMk id="6" creationId="{6710112B-E4FD-595F-4BE1-DFE387A7B544}"/>
          </ac:spMkLst>
        </pc:spChg>
        <pc:picChg chg="add mod">
          <ac:chgData name="Cadi Salla (2216157)" userId="S::2216157@student.uwtsd.ac.uk::5e9fb270-1818-4c79-ac14-75a39f859eee" providerId="AD" clId="Web-{5B6FBB61-C905-6C88-9BD0-067A2C1BCD62}" dt="2026-02-13T21:08:29.733" v="718" actId="1076"/>
          <ac:picMkLst>
            <pc:docMk/>
            <pc:sldMk cId="1226701667" sldId="276"/>
            <ac:picMk id="7" creationId="{D9A31DDE-909F-EE4C-01ED-6FCD3388DD30}"/>
          </ac:picMkLst>
        </pc:picChg>
        <pc:picChg chg="del mod">
          <ac:chgData name="Cadi Salla (2216157)" userId="S::2216157@student.uwtsd.ac.uk::5e9fb270-1818-4c79-ac14-75a39f859eee" providerId="AD" clId="Web-{5B6FBB61-C905-6C88-9BD0-067A2C1BCD62}" dt="2026-02-13T21:03:33.119" v="693"/>
          <ac:picMkLst>
            <pc:docMk/>
            <pc:sldMk cId="1226701667" sldId="276"/>
            <ac:picMk id="8" creationId="{6E0A448F-4FDA-FB63-E1D6-54FAAEC0B098}"/>
          </ac:picMkLst>
        </pc:picChg>
      </pc:sldChg>
      <pc:sldChg chg="modSp">
        <pc:chgData name="Cadi Salla (2216157)" userId="S::2216157@student.uwtsd.ac.uk::5e9fb270-1818-4c79-ac14-75a39f859eee" providerId="AD" clId="Web-{5B6FBB61-C905-6C88-9BD0-067A2C1BCD62}" dt="2026-02-13T21:21:03.853" v="942" actId="20577"/>
        <pc:sldMkLst>
          <pc:docMk/>
          <pc:sldMk cId="4274250399" sldId="277"/>
        </pc:sldMkLst>
        <pc:spChg chg="mod">
          <ac:chgData name="Cadi Salla (2216157)" userId="S::2216157@student.uwtsd.ac.uk::5e9fb270-1818-4c79-ac14-75a39f859eee" providerId="AD" clId="Web-{5B6FBB61-C905-6C88-9BD0-067A2C1BCD62}" dt="2026-02-13T21:21:03.853" v="942" actId="20577"/>
          <ac:spMkLst>
            <pc:docMk/>
            <pc:sldMk cId="4274250399" sldId="277"/>
            <ac:spMk id="3" creationId="{67E18FAB-6FE7-FA62-6EFA-CB3F076D69A8}"/>
          </ac:spMkLst>
        </pc:spChg>
      </pc:sldChg>
      <pc:sldChg chg="modSp">
        <pc:chgData name="Cadi Salla (2216157)" userId="S::2216157@student.uwtsd.ac.uk::5e9fb270-1818-4c79-ac14-75a39f859eee" providerId="AD" clId="Web-{5B6FBB61-C905-6C88-9BD0-067A2C1BCD62}" dt="2026-02-13T21:21:16.400" v="943" actId="20577"/>
        <pc:sldMkLst>
          <pc:docMk/>
          <pc:sldMk cId="1683060070" sldId="278"/>
        </pc:sldMkLst>
        <pc:spChg chg="mod">
          <ac:chgData name="Cadi Salla (2216157)" userId="S::2216157@student.uwtsd.ac.uk::5e9fb270-1818-4c79-ac14-75a39f859eee" providerId="AD" clId="Web-{5B6FBB61-C905-6C88-9BD0-067A2C1BCD62}" dt="2026-02-13T21:21:16.400" v="943" actId="20577"/>
          <ac:spMkLst>
            <pc:docMk/>
            <pc:sldMk cId="1683060070" sldId="278"/>
            <ac:spMk id="3" creationId="{FDB95DE6-75F6-66AC-B837-3CF4DCD39182}"/>
          </ac:spMkLst>
        </pc:spChg>
      </pc:sldChg>
      <pc:sldChg chg="modSp">
        <pc:chgData name="Cadi Salla (2216157)" userId="S::2216157@student.uwtsd.ac.uk::5e9fb270-1818-4c79-ac14-75a39f859eee" providerId="AD" clId="Web-{5B6FBB61-C905-6C88-9BD0-067A2C1BCD62}" dt="2026-02-13T21:21:55.994" v="947" actId="1076"/>
        <pc:sldMkLst>
          <pc:docMk/>
          <pc:sldMk cId="3942075997" sldId="279"/>
        </pc:sldMkLst>
        <pc:spChg chg="mod">
          <ac:chgData name="Cadi Salla (2216157)" userId="S::2216157@student.uwtsd.ac.uk::5e9fb270-1818-4c79-ac14-75a39f859eee" providerId="AD" clId="Web-{5B6FBB61-C905-6C88-9BD0-067A2C1BCD62}" dt="2026-02-13T21:21:55.994" v="947" actId="1076"/>
          <ac:spMkLst>
            <pc:docMk/>
            <pc:sldMk cId="3942075997" sldId="279"/>
            <ac:spMk id="3" creationId="{68557EB9-1644-C480-F750-0B51EE056919}"/>
          </ac:spMkLst>
        </pc:spChg>
      </pc:sldChg>
      <pc:sldChg chg="modSp">
        <pc:chgData name="Cadi Salla (2216157)" userId="S::2216157@student.uwtsd.ac.uk::5e9fb270-1818-4c79-ac14-75a39f859eee" providerId="AD" clId="Web-{5B6FBB61-C905-6C88-9BD0-067A2C1BCD62}" dt="2026-02-13T21:27:50.885" v="1030" actId="20577"/>
        <pc:sldMkLst>
          <pc:docMk/>
          <pc:sldMk cId="996358799" sldId="280"/>
        </pc:sldMkLst>
        <pc:spChg chg="mod">
          <ac:chgData name="Cadi Salla (2216157)" userId="S::2216157@student.uwtsd.ac.uk::5e9fb270-1818-4c79-ac14-75a39f859eee" providerId="AD" clId="Web-{5B6FBB61-C905-6C88-9BD0-067A2C1BCD62}" dt="2026-02-13T21:27:50.885" v="1030" actId="20577"/>
          <ac:spMkLst>
            <pc:docMk/>
            <pc:sldMk cId="996358799" sldId="280"/>
            <ac:spMk id="2" creationId="{354866DC-BDCB-13F7-64BD-2C011754037C}"/>
          </ac:spMkLst>
        </pc:spChg>
        <pc:spChg chg="mod">
          <ac:chgData name="Cadi Salla (2216157)" userId="S::2216157@student.uwtsd.ac.uk::5e9fb270-1818-4c79-ac14-75a39f859eee" providerId="AD" clId="Web-{5B6FBB61-C905-6C88-9BD0-067A2C1BCD62}" dt="2026-02-13T21:22:59.682" v="954" actId="20577"/>
          <ac:spMkLst>
            <pc:docMk/>
            <pc:sldMk cId="996358799" sldId="280"/>
            <ac:spMk id="257" creationId="{DB04836C-4D9C-73D4-99CE-1FC773C5D93F}"/>
          </ac:spMkLst>
        </pc:spChg>
        <pc:spChg chg="mod">
          <ac:chgData name="Cadi Salla (2216157)" userId="S::2216157@student.uwtsd.ac.uk::5e9fb270-1818-4c79-ac14-75a39f859eee" providerId="AD" clId="Web-{5B6FBB61-C905-6C88-9BD0-067A2C1BCD62}" dt="2026-02-13T21:22:39.323" v="952" actId="20577"/>
          <ac:spMkLst>
            <pc:docMk/>
            <pc:sldMk cId="996358799" sldId="280"/>
            <ac:spMk id="259" creationId="{1C22369C-325C-40E3-3192-BB33152B6965}"/>
          </ac:spMkLst>
        </pc:spChg>
        <pc:spChg chg="mod">
          <ac:chgData name="Cadi Salla (2216157)" userId="S::2216157@student.uwtsd.ac.uk::5e9fb270-1818-4c79-ac14-75a39f859eee" providerId="AD" clId="Web-{5B6FBB61-C905-6C88-9BD0-067A2C1BCD62}" dt="2026-02-13T21:22:33.870" v="951" actId="20577"/>
          <ac:spMkLst>
            <pc:docMk/>
            <pc:sldMk cId="996358799" sldId="280"/>
            <ac:spMk id="261" creationId="{E187CF15-D99F-4757-623D-7A8D18503034}"/>
          </ac:spMkLst>
        </pc:spChg>
        <pc:spChg chg="mod">
          <ac:chgData name="Cadi Salla (2216157)" userId="S::2216157@student.uwtsd.ac.uk::5e9fb270-1818-4c79-ac14-75a39f859eee" providerId="AD" clId="Web-{5B6FBB61-C905-6C88-9BD0-067A2C1BCD62}" dt="2026-02-13T21:22:28.417" v="950" actId="20577"/>
          <ac:spMkLst>
            <pc:docMk/>
            <pc:sldMk cId="996358799" sldId="280"/>
            <ac:spMk id="263" creationId="{18602C94-60CC-BEE4-670E-38C9E2B7A4F2}"/>
          </ac:spMkLst>
        </pc:spChg>
        <pc:spChg chg="mod">
          <ac:chgData name="Cadi Salla (2216157)" userId="S::2216157@student.uwtsd.ac.uk::5e9fb270-1818-4c79-ac14-75a39f859eee" providerId="AD" clId="Web-{5B6FBB61-C905-6C88-9BD0-067A2C1BCD62}" dt="2026-02-13T21:22:43.776" v="953" actId="1076"/>
          <ac:spMkLst>
            <pc:docMk/>
            <pc:sldMk cId="996358799" sldId="280"/>
            <ac:spMk id="265" creationId="{A81DAEC3-2E70-D62B-A52B-9F69C615C075}"/>
          </ac:spMkLst>
        </pc:spChg>
      </pc:sldChg>
      <pc:sldChg chg="addSp delSp modSp">
        <pc:chgData name="Cadi Salla (2216157)" userId="S::2216157@student.uwtsd.ac.uk::5e9fb270-1818-4c79-ac14-75a39f859eee" providerId="AD" clId="Web-{5B6FBB61-C905-6C88-9BD0-067A2C1BCD62}" dt="2026-02-13T21:23:21.105" v="956" actId="20577"/>
        <pc:sldMkLst>
          <pc:docMk/>
          <pc:sldMk cId="1650868424" sldId="282"/>
        </pc:sldMkLst>
        <pc:spChg chg="mod">
          <ac:chgData name="Cadi Salla (2216157)" userId="S::2216157@student.uwtsd.ac.uk::5e9fb270-1818-4c79-ac14-75a39f859eee" providerId="AD" clId="Web-{5B6FBB61-C905-6C88-9BD0-067A2C1BCD62}" dt="2026-02-13T21:23:21.105" v="956" actId="20577"/>
          <ac:spMkLst>
            <pc:docMk/>
            <pc:sldMk cId="1650868424" sldId="282"/>
            <ac:spMk id="3" creationId="{B5830E32-E3B8-3431-FCD3-290A91A87960}"/>
          </ac:spMkLst>
        </pc:spChg>
        <pc:spChg chg="add mod">
          <ac:chgData name="Cadi Salla (2216157)" userId="S::2216157@student.uwtsd.ac.uk::5e9fb270-1818-4c79-ac14-75a39f859eee" providerId="AD" clId="Web-{5B6FBB61-C905-6C88-9BD0-067A2C1BCD62}" dt="2026-02-13T20:39:35.491" v="151" actId="20577"/>
          <ac:spMkLst>
            <pc:docMk/>
            <pc:sldMk cId="1650868424" sldId="282"/>
            <ac:spMk id="8" creationId="{40953094-3A9E-7238-86C0-FF475BE0E06C}"/>
          </ac:spMkLst>
        </pc:spChg>
        <pc:picChg chg="del">
          <ac:chgData name="Cadi Salla (2216157)" userId="S::2216157@student.uwtsd.ac.uk::5e9fb270-1818-4c79-ac14-75a39f859eee" providerId="AD" clId="Web-{5B6FBB61-C905-6C88-9BD0-067A2C1BCD62}" dt="2026-02-13T20:34:52.360" v="0"/>
          <ac:picMkLst>
            <pc:docMk/>
            <pc:sldMk cId="1650868424" sldId="282"/>
            <ac:picMk id="6" creationId="{7C2327A7-E77E-7D08-73A1-BBE836BDC560}"/>
          </ac:picMkLst>
        </pc:picChg>
        <pc:picChg chg="mod">
          <ac:chgData name="Cadi Salla (2216157)" userId="S::2216157@student.uwtsd.ac.uk::5e9fb270-1818-4c79-ac14-75a39f859eee" providerId="AD" clId="Web-{5B6FBB61-C905-6C88-9BD0-067A2C1BCD62}" dt="2026-02-13T20:39:45.726" v="152" actId="1076"/>
          <ac:picMkLst>
            <pc:docMk/>
            <pc:sldMk cId="1650868424" sldId="282"/>
            <ac:picMk id="7" creationId="{A07C5631-0D1C-950C-F6D8-2A67B0E96FBC}"/>
          </ac:picMkLst>
        </pc:picChg>
      </pc:sldChg>
      <pc:sldChg chg="addSp modSp">
        <pc:chgData name="Cadi Salla (2216157)" userId="S::2216157@student.uwtsd.ac.uk::5e9fb270-1818-4c79-ac14-75a39f859eee" providerId="AD" clId="Web-{5B6FBB61-C905-6C88-9BD0-067A2C1BCD62}" dt="2026-02-13T21:23:33.558" v="958" actId="20577"/>
        <pc:sldMkLst>
          <pc:docMk/>
          <pc:sldMk cId="1188805089" sldId="283"/>
        </pc:sldMkLst>
        <pc:spChg chg="mod">
          <ac:chgData name="Cadi Salla (2216157)" userId="S::2216157@student.uwtsd.ac.uk::5e9fb270-1818-4c79-ac14-75a39f859eee" providerId="AD" clId="Web-{5B6FBB61-C905-6C88-9BD0-067A2C1BCD62}" dt="2026-02-13T21:23:33.558" v="958" actId="20577"/>
          <ac:spMkLst>
            <pc:docMk/>
            <pc:sldMk cId="1188805089" sldId="283"/>
            <ac:spMk id="3" creationId="{4AFA75DA-1642-ABD6-AA8C-F71EF409C3A7}"/>
          </ac:spMkLst>
        </pc:spChg>
        <pc:spChg chg="add mod">
          <ac:chgData name="Cadi Salla (2216157)" userId="S::2216157@student.uwtsd.ac.uk::5e9fb270-1818-4c79-ac14-75a39f859eee" providerId="AD" clId="Web-{5B6FBB61-C905-6C88-9BD0-067A2C1BCD62}" dt="2026-02-13T20:54:23.069" v="422" actId="20577"/>
          <ac:spMkLst>
            <pc:docMk/>
            <pc:sldMk cId="1188805089" sldId="283"/>
            <ac:spMk id="9" creationId="{9A441AB3-74F7-83C5-322D-3E47184CDBB5}"/>
          </ac:spMkLst>
        </pc:spChg>
        <pc:picChg chg="add mod">
          <ac:chgData name="Cadi Salla (2216157)" userId="S::2216157@student.uwtsd.ac.uk::5e9fb270-1818-4c79-ac14-75a39f859eee" providerId="AD" clId="Web-{5B6FBB61-C905-6C88-9BD0-067A2C1BCD62}" dt="2026-02-13T20:51:48.617" v="294" actId="1076"/>
          <ac:picMkLst>
            <pc:docMk/>
            <pc:sldMk cId="1188805089" sldId="283"/>
            <ac:picMk id="8" creationId="{CC09F42D-1C86-4CE3-F034-69B0977EFA4A}"/>
          </ac:picMkLst>
        </pc:picChg>
      </pc:sldChg>
      <pc:sldChg chg="modSp">
        <pc:chgData name="Cadi Salla (2216157)" userId="S::2216157@student.uwtsd.ac.uk::5e9fb270-1818-4c79-ac14-75a39f859eee" providerId="AD" clId="Web-{5B6FBB61-C905-6C88-9BD0-067A2C1BCD62}" dt="2026-02-13T21:13:41.367" v="889" actId="20577"/>
        <pc:sldMkLst>
          <pc:docMk/>
          <pc:sldMk cId="605627090" sldId="285"/>
        </pc:sldMkLst>
        <pc:spChg chg="mod">
          <ac:chgData name="Cadi Salla (2216157)" userId="S::2216157@student.uwtsd.ac.uk::5e9fb270-1818-4c79-ac14-75a39f859eee" providerId="AD" clId="Web-{5B6FBB61-C905-6C88-9BD0-067A2C1BCD62}" dt="2026-02-13T21:13:41.367" v="889" actId="20577"/>
          <ac:spMkLst>
            <pc:docMk/>
            <pc:sldMk cId="605627090" sldId="285"/>
            <ac:spMk id="3" creationId="{AEB8F63E-D4FA-388C-89AB-E4BE5A39301D}"/>
          </ac:spMkLst>
        </pc:spChg>
      </pc:sldChg>
      <pc:sldChg chg="modSp">
        <pc:chgData name="Cadi Salla (2216157)" userId="S::2216157@student.uwtsd.ac.uk::5e9fb270-1818-4c79-ac14-75a39f859eee" providerId="AD" clId="Web-{5B6FBB61-C905-6C88-9BD0-067A2C1BCD62}" dt="2026-02-13T21:14:53.542" v="894" actId="20577"/>
        <pc:sldMkLst>
          <pc:docMk/>
          <pc:sldMk cId="3545769382" sldId="314"/>
        </pc:sldMkLst>
        <pc:spChg chg="mod">
          <ac:chgData name="Cadi Salla (2216157)" userId="S::2216157@student.uwtsd.ac.uk::5e9fb270-1818-4c79-ac14-75a39f859eee" providerId="AD" clId="Web-{5B6FBB61-C905-6C88-9BD0-067A2C1BCD62}" dt="2026-02-13T21:14:53.542" v="894" actId="20577"/>
          <ac:spMkLst>
            <pc:docMk/>
            <pc:sldMk cId="3545769382" sldId="314"/>
            <ac:spMk id="5" creationId="{E5C2F400-A2CD-BB86-70CE-2DF517197F4C}"/>
          </ac:spMkLst>
        </pc:spChg>
      </pc:sldChg>
    </pc:docChg>
  </pc:docChgLst>
  <pc:docChgLst>
    <pc:chgData name="Desislava Markova (2512936)" userId="S::2512936@student.uwtsd.ac.uk::01d84683-65d5-480b-848f-268e8f881194" providerId="AD" clId="Web-{0F0C0A7A-8830-7D59-E3FC-D79BE978B0C5}"/>
    <pc:docChg chg="modSld">
      <pc:chgData name="Desislava Markova (2512936)" userId="S::2512936@student.uwtsd.ac.uk::01d84683-65d5-480b-848f-268e8f881194" providerId="AD" clId="Web-{0F0C0A7A-8830-7D59-E3FC-D79BE978B0C5}" dt="2026-02-02T11:29:06.896" v="122" actId="20577"/>
      <pc:docMkLst>
        <pc:docMk/>
      </pc:docMkLst>
      <pc:sldChg chg="addSp delSp modSp mod setBg">
        <pc:chgData name="Desislava Markova (2512936)" userId="S::2512936@student.uwtsd.ac.uk::01d84683-65d5-480b-848f-268e8f881194" providerId="AD" clId="Web-{0F0C0A7A-8830-7D59-E3FC-D79BE978B0C5}" dt="2026-02-02T11:01:15.796" v="31"/>
        <pc:sldMkLst>
          <pc:docMk/>
          <pc:sldMk cId="2736739586" sldId="263"/>
        </pc:sldMkLst>
        <pc:spChg chg="mod">
          <ac:chgData name="Desislava Markova (2512936)" userId="S::2512936@student.uwtsd.ac.uk::01d84683-65d5-480b-848f-268e8f881194" providerId="AD" clId="Web-{0F0C0A7A-8830-7D59-E3FC-D79BE978B0C5}" dt="2026-02-02T11:01:15.796" v="31"/>
          <ac:spMkLst>
            <pc:docMk/>
            <pc:sldMk cId="2736739586" sldId="263"/>
            <ac:spMk id="2" creationId="{B78CF735-1D98-2BB9-ABC1-595A83741528}"/>
          </ac:spMkLst>
        </pc:spChg>
        <pc:spChg chg="mod">
          <ac:chgData name="Desislava Markova (2512936)" userId="S::2512936@student.uwtsd.ac.uk::01d84683-65d5-480b-848f-268e8f881194" providerId="AD" clId="Web-{0F0C0A7A-8830-7D59-E3FC-D79BE978B0C5}" dt="2026-02-02T11:01:15.796" v="31"/>
          <ac:spMkLst>
            <pc:docMk/>
            <pc:sldMk cId="2736739586" sldId="263"/>
            <ac:spMk id="4" creationId="{CDC3C639-898C-3790-2916-185E7B168499}"/>
          </ac:spMkLst>
        </pc:spChg>
        <pc:spChg chg="add mod">
          <ac:chgData name="Desislava Markova (2512936)" userId="S::2512936@student.uwtsd.ac.uk::01d84683-65d5-480b-848f-268e8f881194" providerId="AD" clId="Web-{0F0C0A7A-8830-7D59-E3FC-D79BE978B0C5}" dt="2026-02-02T11:01:15.796" v="31"/>
          <ac:spMkLst>
            <pc:docMk/>
            <pc:sldMk cId="2736739586" sldId="263"/>
            <ac:spMk id="6" creationId="{05694A02-83CC-8591-4E85-8136EF2FE193}"/>
          </ac:spMkLst>
        </pc:spChg>
      </pc:sldChg>
      <pc:sldChg chg="addSp delSp modSp mod setBg">
        <pc:chgData name="Desislava Markova (2512936)" userId="S::2512936@student.uwtsd.ac.uk::01d84683-65d5-480b-848f-268e8f881194" providerId="AD" clId="Web-{0F0C0A7A-8830-7D59-E3FC-D79BE978B0C5}" dt="2026-02-02T10:59:52.983" v="22"/>
        <pc:sldMkLst>
          <pc:docMk/>
          <pc:sldMk cId="3619641383" sldId="264"/>
        </pc:sldMkLst>
        <pc:spChg chg="mod">
          <ac:chgData name="Desislava Markova (2512936)" userId="S::2512936@student.uwtsd.ac.uk::01d84683-65d5-480b-848f-268e8f881194" providerId="AD" clId="Web-{0F0C0A7A-8830-7D59-E3FC-D79BE978B0C5}" dt="2026-02-02T10:59:52.983" v="22"/>
          <ac:spMkLst>
            <pc:docMk/>
            <pc:sldMk cId="3619641383" sldId="264"/>
            <ac:spMk id="2" creationId="{49F89234-DB17-65F8-D582-D70B748C9937}"/>
          </ac:spMkLst>
        </pc:spChg>
        <pc:spChg chg="mod">
          <ac:chgData name="Desislava Markova (2512936)" userId="S::2512936@student.uwtsd.ac.uk::01d84683-65d5-480b-848f-268e8f881194" providerId="AD" clId="Web-{0F0C0A7A-8830-7D59-E3FC-D79BE978B0C5}" dt="2026-02-02T10:59:52.983" v="22"/>
          <ac:spMkLst>
            <pc:docMk/>
            <pc:sldMk cId="3619641383" sldId="264"/>
            <ac:spMk id="4" creationId="{51FA8C2E-7688-3995-42D8-53BB904DA759}"/>
          </ac:spMkLst>
        </pc:spChg>
        <pc:picChg chg="add mod ord">
          <ac:chgData name="Desislava Markova (2512936)" userId="S::2512936@student.uwtsd.ac.uk::01d84683-65d5-480b-848f-268e8f881194" providerId="AD" clId="Web-{0F0C0A7A-8830-7D59-E3FC-D79BE978B0C5}" dt="2026-02-02T10:59:52.983" v="22"/>
          <ac:picMkLst>
            <pc:docMk/>
            <pc:sldMk cId="3619641383" sldId="264"/>
            <ac:picMk id="5" creationId="{3EDFC9DE-EEF4-6EB3-A836-BF5F26EA49BD}"/>
          </ac:picMkLst>
        </pc:picChg>
      </pc:sldChg>
      <pc:sldChg chg="addSp delSp modSp mod setBg">
        <pc:chgData name="Desislava Markova (2512936)" userId="S::2512936@student.uwtsd.ac.uk::01d84683-65d5-480b-848f-268e8f881194" providerId="AD" clId="Web-{0F0C0A7A-8830-7D59-E3FC-D79BE978B0C5}" dt="2026-02-02T11:04:04.536" v="55" actId="20577"/>
        <pc:sldMkLst>
          <pc:docMk/>
          <pc:sldMk cId="2286000565" sldId="265"/>
        </pc:sldMkLst>
        <pc:spChg chg="mod">
          <ac:chgData name="Desislava Markova (2512936)" userId="S::2512936@student.uwtsd.ac.uk::01d84683-65d5-480b-848f-268e8f881194" providerId="AD" clId="Web-{0F0C0A7A-8830-7D59-E3FC-D79BE978B0C5}" dt="2026-02-02T11:04:04.536" v="55" actId="20577"/>
          <ac:spMkLst>
            <pc:docMk/>
            <pc:sldMk cId="2286000565" sldId="265"/>
            <ac:spMk id="2" creationId="{D833065A-7194-E728-F520-CA04BADABF73}"/>
          </ac:spMkLst>
        </pc:spChg>
        <pc:spChg chg="mod">
          <ac:chgData name="Desislava Markova (2512936)" userId="S::2512936@student.uwtsd.ac.uk::01d84683-65d5-480b-848f-268e8f881194" providerId="AD" clId="Web-{0F0C0A7A-8830-7D59-E3FC-D79BE978B0C5}" dt="2026-02-02T11:01:05.906" v="30"/>
          <ac:spMkLst>
            <pc:docMk/>
            <pc:sldMk cId="2286000565" sldId="265"/>
            <ac:spMk id="4" creationId="{7EF478C6-3B63-832B-FC17-15698ED71208}"/>
          </ac:spMkLst>
        </pc:spChg>
        <pc:spChg chg="add mod">
          <ac:chgData name="Desislava Markova (2512936)" userId="S::2512936@student.uwtsd.ac.uk::01d84683-65d5-480b-848f-268e8f881194" providerId="AD" clId="Web-{0F0C0A7A-8830-7D59-E3FC-D79BE978B0C5}" dt="2026-02-02T11:03:34.887" v="38" actId="14100"/>
          <ac:spMkLst>
            <pc:docMk/>
            <pc:sldMk cId="2286000565" sldId="265"/>
            <ac:spMk id="8" creationId="{661FA92B-A6F9-D10D-8082-AE9615498420}"/>
          </ac:spMkLst>
        </pc:spChg>
        <pc:picChg chg="add mod ord">
          <ac:chgData name="Desislava Markova (2512936)" userId="S::2512936@student.uwtsd.ac.uk::01d84683-65d5-480b-848f-268e8f881194" providerId="AD" clId="Web-{0F0C0A7A-8830-7D59-E3FC-D79BE978B0C5}" dt="2026-02-02T11:01:05.906" v="30"/>
          <ac:picMkLst>
            <pc:docMk/>
            <pc:sldMk cId="2286000565" sldId="265"/>
            <ac:picMk id="5" creationId="{9AECC03A-5BC5-D147-6621-0A8AECC6E685}"/>
          </ac:picMkLst>
        </pc:picChg>
      </pc:sldChg>
      <pc:sldChg chg="addSp delSp modSp mod setBg">
        <pc:chgData name="Desislava Markova (2512936)" userId="S::2512936@student.uwtsd.ac.uk::01d84683-65d5-480b-848f-268e8f881194" providerId="AD" clId="Web-{0F0C0A7A-8830-7D59-E3FC-D79BE978B0C5}" dt="2026-02-02T11:29:06.896" v="122" actId="20577"/>
        <pc:sldMkLst>
          <pc:docMk/>
          <pc:sldMk cId="3214357054" sldId="266"/>
        </pc:sldMkLst>
        <pc:spChg chg="mod">
          <ac:chgData name="Desislava Markova (2512936)" userId="S::2512936@student.uwtsd.ac.uk::01d84683-65d5-480b-848f-268e8f881194" providerId="AD" clId="Web-{0F0C0A7A-8830-7D59-E3FC-D79BE978B0C5}" dt="2026-02-02T11:05:32.276" v="73"/>
          <ac:spMkLst>
            <pc:docMk/>
            <pc:sldMk cId="3214357054" sldId="266"/>
            <ac:spMk id="2" creationId="{0A3608B8-2502-9E5F-C798-87C887875E49}"/>
          </ac:spMkLst>
        </pc:spChg>
        <pc:spChg chg="mod">
          <ac:chgData name="Desislava Markova (2512936)" userId="S::2512936@student.uwtsd.ac.uk::01d84683-65d5-480b-848f-268e8f881194" providerId="AD" clId="Web-{0F0C0A7A-8830-7D59-E3FC-D79BE978B0C5}" dt="2026-02-02T11:29:06.896" v="122" actId="20577"/>
          <ac:spMkLst>
            <pc:docMk/>
            <pc:sldMk cId="3214357054" sldId="266"/>
            <ac:spMk id="3" creationId="{6B0C1220-04D0-A965-DE42-28A80EE19E8B}"/>
          </ac:spMkLst>
        </pc:spChg>
        <pc:spChg chg="mod ord">
          <ac:chgData name="Desislava Markova (2512936)" userId="S::2512936@student.uwtsd.ac.uk::01d84683-65d5-480b-848f-268e8f881194" providerId="AD" clId="Web-{0F0C0A7A-8830-7D59-E3FC-D79BE978B0C5}" dt="2026-02-02T11:05:32.276" v="73"/>
          <ac:spMkLst>
            <pc:docMk/>
            <pc:sldMk cId="3214357054" sldId="266"/>
            <ac:spMk id="4" creationId="{BBBD2165-B1F9-7342-9989-92D466AB64B0}"/>
          </ac:spMkLst>
        </pc:spChg>
      </pc:sldChg>
      <pc:sldChg chg="modSp">
        <pc:chgData name="Desislava Markova (2512936)" userId="S::2512936@student.uwtsd.ac.uk::01d84683-65d5-480b-848f-268e8f881194" providerId="AD" clId="Web-{0F0C0A7A-8830-7D59-E3FC-D79BE978B0C5}" dt="2026-02-02T11:28:55.286" v="97" actId="20577"/>
        <pc:sldMkLst>
          <pc:docMk/>
          <pc:sldMk cId="1486894714" sldId="267"/>
        </pc:sldMkLst>
        <pc:spChg chg="mod">
          <ac:chgData name="Desislava Markova (2512936)" userId="S::2512936@student.uwtsd.ac.uk::01d84683-65d5-480b-848f-268e8f881194" providerId="AD" clId="Web-{0F0C0A7A-8830-7D59-E3FC-D79BE978B0C5}" dt="2026-02-02T11:05:58.062" v="81" actId="20577"/>
          <ac:spMkLst>
            <pc:docMk/>
            <pc:sldMk cId="1486894714" sldId="267"/>
            <ac:spMk id="2" creationId="{2D135271-EB27-7E5F-15B6-3C6087C8254B}"/>
          </ac:spMkLst>
        </pc:spChg>
        <pc:spChg chg="mod">
          <ac:chgData name="Desislava Markova (2512936)" userId="S::2512936@student.uwtsd.ac.uk::01d84683-65d5-480b-848f-268e8f881194" providerId="AD" clId="Web-{0F0C0A7A-8830-7D59-E3FC-D79BE978B0C5}" dt="2026-02-02T11:28:55.286" v="97" actId="20577"/>
          <ac:spMkLst>
            <pc:docMk/>
            <pc:sldMk cId="1486894714" sldId="267"/>
            <ac:spMk id="3" creationId="{9EAF7CA0-C8A8-FB25-5067-30E5C5B79767}"/>
          </ac:spMkLst>
        </pc:spChg>
      </pc:sldChg>
    </pc:docChg>
  </pc:docChgLst>
  <pc:docChgLst>
    <pc:chgData name="Desislava Markova (2512936)" userId="S::2512936@student.uwtsd.ac.uk::01d84683-65d5-480b-848f-268e8f881194" providerId="AD" clId="Web-{B85F089D-89B7-D060-92B3-B85B960DD394}"/>
    <pc:docChg chg="addSld delSld modSld sldOrd">
      <pc:chgData name="Desislava Markova (2512936)" userId="S::2512936@student.uwtsd.ac.uk::01d84683-65d5-480b-848f-268e8f881194" providerId="AD" clId="Web-{B85F089D-89B7-D060-92B3-B85B960DD394}" dt="2026-02-14T14:03:01.178" v="1157" actId="20577"/>
      <pc:docMkLst>
        <pc:docMk/>
      </pc:docMkLst>
      <pc:sldChg chg="modSp">
        <pc:chgData name="Desislava Markova (2512936)" userId="S::2512936@student.uwtsd.ac.uk::01d84683-65d5-480b-848f-268e8f881194" providerId="AD" clId="Web-{B85F089D-89B7-D060-92B3-B85B960DD394}" dt="2026-02-14T13:20:58.920" v="994" actId="20577"/>
        <pc:sldMkLst>
          <pc:docMk/>
          <pc:sldMk cId="2736739586" sldId="263"/>
        </pc:sldMkLst>
        <pc:spChg chg="mod">
          <ac:chgData name="Desislava Markova (2512936)" userId="S::2512936@student.uwtsd.ac.uk::01d84683-65d5-480b-848f-268e8f881194" providerId="AD" clId="Web-{B85F089D-89B7-D060-92B3-B85B960DD394}" dt="2026-02-14T13:20:58.920" v="994" actId="20577"/>
          <ac:spMkLst>
            <pc:docMk/>
            <pc:sldMk cId="2736739586" sldId="263"/>
            <ac:spMk id="6" creationId="{05694A02-83CC-8591-4E85-8136EF2FE193}"/>
          </ac:spMkLst>
        </pc:spChg>
      </pc:sldChg>
      <pc:sldChg chg="addSp modSp">
        <pc:chgData name="Desislava Markova (2512936)" userId="S::2512936@student.uwtsd.ac.uk::01d84683-65d5-480b-848f-268e8f881194" providerId="AD" clId="Web-{B85F089D-89B7-D060-92B3-B85B960DD394}" dt="2026-02-14T10:28:15.279" v="309" actId="1076"/>
        <pc:sldMkLst>
          <pc:docMk/>
          <pc:sldMk cId="3619641383" sldId="264"/>
        </pc:sldMkLst>
        <pc:spChg chg="add mod">
          <ac:chgData name="Desislava Markova (2512936)" userId="S::2512936@student.uwtsd.ac.uk::01d84683-65d5-480b-848f-268e8f881194" providerId="AD" clId="Web-{B85F089D-89B7-D060-92B3-B85B960DD394}" dt="2026-02-14T10:22:35.551" v="293" actId="1076"/>
          <ac:spMkLst>
            <pc:docMk/>
            <pc:sldMk cId="3619641383" sldId="264"/>
            <ac:spMk id="8" creationId="{7D1C59DC-14B2-559A-AA7B-8D3E2DADA9C5}"/>
          </ac:spMkLst>
        </pc:spChg>
        <pc:spChg chg="add mod">
          <ac:chgData name="Desislava Markova (2512936)" userId="S::2512936@student.uwtsd.ac.uk::01d84683-65d5-480b-848f-268e8f881194" providerId="AD" clId="Web-{B85F089D-89B7-D060-92B3-B85B960DD394}" dt="2026-02-14T10:28:15.279" v="309" actId="1076"/>
          <ac:spMkLst>
            <pc:docMk/>
            <pc:sldMk cId="3619641383" sldId="264"/>
            <ac:spMk id="9" creationId="{A44FE065-F856-48F0-807A-538148F5DB26}"/>
          </ac:spMkLst>
        </pc:spChg>
        <pc:picChg chg="mod">
          <ac:chgData name="Desislava Markova (2512936)" userId="S::2512936@student.uwtsd.ac.uk::01d84683-65d5-480b-848f-268e8f881194" providerId="AD" clId="Web-{B85F089D-89B7-D060-92B3-B85B960DD394}" dt="2026-02-14T10:22:18.300" v="289" actId="14100"/>
          <ac:picMkLst>
            <pc:docMk/>
            <pc:sldMk cId="3619641383" sldId="264"/>
            <ac:picMk id="3" creationId="{BA8AD338-6EFD-39F8-40F5-CB413AB4A26D}"/>
          </ac:picMkLst>
        </pc:picChg>
      </pc:sldChg>
      <pc:sldChg chg="modSp">
        <pc:chgData name="Desislava Markova (2512936)" userId="S::2512936@student.uwtsd.ac.uk::01d84683-65d5-480b-848f-268e8f881194" providerId="AD" clId="Web-{B85F089D-89B7-D060-92B3-B85B960DD394}" dt="2026-02-14T13:17:18.114" v="974" actId="14100"/>
        <pc:sldMkLst>
          <pc:docMk/>
          <pc:sldMk cId="2286000565" sldId="265"/>
        </pc:sldMkLst>
        <pc:spChg chg="mod">
          <ac:chgData name="Desislava Markova (2512936)" userId="S::2512936@student.uwtsd.ac.uk::01d84683-65d5-480b-848f-268e8f881194" providerId="AD" clId="Web-{B85F089D-89B7-D060-92B3-B85B960DD394}" dt="2026-02-14T13:17:18.114" v="974" actId="14100"/>
          <ac:spMkLst>
            <pc:docMk/>
            <pc:sldMk cId="2286000565" sldId="265"/>
            <ac:spMk id="8" creationId="{661FA92B-A6F9-D10D-8082-AE9615498420}"/>
          </ac:spMkLst>
        </pc:spChg>
      </pc:sldChg>
      <pc:sldChg chg="modSp">
        <pc:chgData name="Desislava Markova (2512936)" userId="S::2512936@student.uwtsd.ac.uk::01d84683-65d5-480b-848f-268e8f881194" providerId="AD" clId="Web-{B85F089D-89B7-D060-92B3-B85B960DD394}" dt="2026-02-14T13:19:42.965" v="988" actId="14100"/>
        <pc:sldMkLst>
          <pc:docMk/>
          <pc:sldMk cId="1486894714" sldId="267"/>
        </pc:sldMkLst>
        <pc:spChg chg="mod">
          <ac:chgData name="Desislava Markova (2512936)" userId="S::2512936@student.uwtsd.ac.uk::01d84683-65d5-480b-848f-268e8f881194" providerId="AD" clId="Web-{B85F089D-89B7-D060-92B3-B85B960DD394}" dt="2026-02-14T13:19:42.965" v="988" actId="14100"/>
          <ac:spMkLst>
            <pc:docMk/>
            <pc:sldMk cId="1486894714" sldId="267"/>
            <ac:spMk id="3" creationId="{9EAF7CA0-C8A8-FB25-5067-30E5C5B79767}"/>
          </ac:spMkLst>
        </pc:spChg>
      </pc:sldChg>
      <pc:sldChg chg="addSp delSp modSp mod setBg">
        <pc:chgData name="Desislava Markova (2512936)" userId="S::2512936@student.uwtsd.ac.uk::01d84683-65d5-480b-848f-268e8f881194" providerId="AD" clId="Web-{B85F089D-89B7-D060-92B3-B85B960DD394}" dt="2026-02-14T13:18:18.369" v="977" actId="20577"/>
        <pc:sldMkLst>
          <pc:docMk/>
          <pc:sldMk cId="3780033209" sldId="269"/>
        </pc:sldMkLst>
        <pc:spChg chg="mod">
          <ac:chgData name="Desislava Markova (2512936)" userId="S::2512936@student.uwtsd.ac.uk::01d84683-65d5-480b-848f-268e8f881194" providerId="AD" clId="Web-{B85F089D-89B7-D060-92B3-B85B960DD394}" dt="2026-02-14T10:04:30.985" v="238" actId="1076"/>
          <ac:spMkLst>
            <pc:docMk/>
            <pc:sldMk cId="3780033209" sldId="269"/>
            <ac:spMk id="2" creationId="{D3DE2D87-A0F7-BE70-D7BD-76EA4420E3F7}"/>
          </ac:spMkLst>
        </pc:spChg>
        <pc:spChg chg="mod">
          <ac:chgData name="Desislava Markova (2512936)" userId="S::2512936@student.uwtsd.ac.uk::01d84683-65d5-480b-848f-268e8f881194" providerId="AD" clId="Web-{B85F089D-89B7-D060-92B3-B85B960DD394}" dt="2026-02-14T13:18:18.369" v="977" actId="20577"/>
          <ac:spMkLst>
            <pc:docMk/>
            <pc:sldMk cId="3780033209" sldId="269"/>
            <ac:spMk id="3" creationId="{56974A05-31D4-8DB2-5779-1BBB93C0CA63}"/>
          </ac:spMkLst>
        </pc:spChg>
        <pc:spChg chg="mod ord">
          <ac:chgData name="Desislava Markova (2512936)" userId="S::2512936@student.uwtsd.ac.uk::01d84683-65d5-480b-848f-268e8f881194" providerId="AD" clId="Web-{B85F089D-89B7-D060-92B3-B85B960DD394}" dt="2026-02-14T09:36:13.023" v="211"/>
          <ac:spMkLst>
            <pc:docMk/>
            <pc:sldMk cId="3780033209" sldId="269"/>
            <ac:spMk id="4" creationId="{D760F14F-DDA6-FA6C-F459-C153E7129801}"/>
          </ac:spMkLst>
        </pc:spChg>
        <pc:spChg chg="add del">
          <ac:chgData name="Desislava Markova (2512936)" userId="S::2512936@student.uwtsd.ac.uk::01d84683-65d5-480b-848f-268e8f881194" providerId="AD" clId="Web-{B85F089D-89B7-D060-92B3-B85B960DD394}" dt="2026-02-14T09:16:29.678" v="36"/>
          <ac:spMkLst>
            <pc:docMk/>
            <pc:sldMk cId="3780033209" sldId="269"/>
            <ac:spMk id="10" creationId="{B6FACB3C-9069-4791-BC5C-0DB7CD19B853}"/>
          </ac:spMkLst>
        </pc:spChg>
        <pc:spChg chg="add del">
          <ac:chgData name="Desislava Markova (2512936)" userId="S::2512936@student.uwtsd.ac.uk::01d84683-65d5-480b-848f-268e8f881194" providerId="AD" clId="Web-{B85F089D-89B7-D060-92B3-B85B960DD394}" dt="2026-02-14T09:16:29.678" v="36"/>
          <ac:spMkLst>
            <pc:docMk/>
            <pc:sldMk cId="3780033209" sldId="269"/>
            <ac:spMk id="12" creationId="{71F2038E-D777-4B76-81DD-DD13EE91B9DD}"/>
          </ac:spMkLst>
        </pc:spChg>
        <pc:spChg chg="add del">
          <ac:chgData name="Desislava Markova (2512936)" userId="S::2512936@student.uwtsd.ac.uk::01d84683-65d5-480b-848f-268e8f881194" providerId="AD" clId="Web-{B85F089D-89B7-D060-92B3-B85B960DD394}" dt="2026-02-14T09:17:12.491" v="39"/>
          <ac:spMkLst>
            <pc:docMk/>
            <pc:sldMk cId="3780033209" sldId="269"/>
            <ac:spMk id="16" creationId="{DABE3E45-88CF-45D8-8D40-C773324D93F6}"/>
          </ac:spMkLst>
        </pc:spChg>
        <pc:spChg chg="add del">
          <ac:chgData name="Desislava Markova (2512936)" userId="S::2512936@student.uwtsd.ac.uk::01d84683-65d5-480b-848f-268e8f881194" providerId="AD" clId="Web-{B85F089D-89B7-D060-92B3-B85B960DD394}" dt="2026-02-14T09:17:12.491" v="39"/>
          <ac:spMkLst>
            <pc:docMk/>
            <pc:sldMk cId="3780033209" sldId="269"/>
            <ac:spMk id="20" creationId="{B91ECDA9-56DC-4270-8F33-01C5637B8CEB}"/>
          </ac:spMkLst>
        </pc:spChg>
        <pc:spChg chg="add del">
          <ac:chgData name="Desislava Markova (2512936)" userId="S::2512936@student.uwtsd.ac.uk::01d84683-65d5-480b-848f-268e8f881194" providerId="AD" clId="Web-{B85F089D-89B7-D060-92B3-B85B960DD394}" dt="2026-02-14T09:17:12.491" v="39"/>
          <ac:spMkLst>
            <pc:docMk/>
            <pc:sldMk cId="3780033209" sldId="269"/>
            <ac:spMk id="21" creationId="{1CD81A2A-6ED4-4EF4-A14C-912D31E14800}"/>
          </ac:spMkLst>
        </pc:spChg>
        <pc:spChg chg="add">
          <ac:chgData name="Desislava Markova (2512936)" userId="S::2512936@student.uwtsd.ac.uk::01d84683-65d5-480b-848f-268e8f881194" providerId="AD" clId="Web-{B85F089D-89B7-D060-92B3-B85B960DD394}" dt="2026-02-14T09:16:29.710" v="37"/>
          <ac:spMkLst>
            <pc:docMk/>
            <pc:sldMk cId="3780033209" sldId="269"/>
            <ac:spMk id="22" creationId="{75F47824-961D-465D-84F9-EAE11BC6173B}"/>
          </ac:spMkLst>
        </pc:spChg>
        <pc:spChg chg="add del">
          <ac:chgData name="Desislava Markova (2512936)" userId="S::2512936@student.uwtsd.ac.uk::01d84683-65d5-480b-848f-268e8f881194" providerId="AD" clId="Web-{B85F089D-89B7-D060-92B3-B85B960DD394}" dt="2026-02-14T09:17:12.491" v="39"/>
          <ac:spMkLst>
            <pc:docMk/>
            <pc:sldMk cId="3780033209" sldId="269"/>
            <ac:spMk id="23" creationId="{1661932C-CA15-4E17-B115-FAE7CBEE4789}"/>
          </ac:spMkLst>
        </pc:spChg>
        <pc:spChg chg="add del">
          <ac:chgData name="Desislava Markova (2512936)" userId="S::2512936@student.uwtsd.ac.uk::01d84683-65d5-480b-848f-268e8f881194" providerId="AD" clId="Web-{B85F089D-89B7-D060-92B3-B85B960DD394}" dt="2026-02-14T09:17:12.491" v="39"/>
          <ac:spMkLst>
            <pc:docMk/>
            <pc:sldMk cId="3780033209" sldId="269"/>
            <ac:spMk id="24" creationId="{FEC9DA3E-C1D7-472D-B7C0-F71AE41FBA23}"/>
          </ac:spMkLst>
        </pc:spChg>
        <pc:spChg chg="add del">
          <ac:chgData name="Desislava Markova (2512936)" userId="S::2512936@student.uwtsd.ac.uk::01d84683-65d5-480b-848f-268e8f881194" providerId="AD" clId="Web-{B85F089D-89B7-D060-92B3-B85B960DD394}" dt="2026-02-14T09:17:12.491" v="39"/>
          <ac:spMkLst>
            <pc:docMk/>
            <pc:sldMk cId="3780033209" sldId="269"/>
            <ac:spMk id="25" creationId="{8590ADD5-9383-4D3D-9047-3DA2593CCB5D}"/>
          </ac:spMkLst>
        </pc:spChg>
        <pc:spChg chg="add del">
          <ac:chgData name="Desislava Markova (2512936)" userId="S::2512936@student.uwtsd.ac.uk::01d84683-65d5-480b-848f-268e8f881194" providerId="AD" clId="Web-{B85F089D-89B7-D060-92B3-B85B960DD394}" dt="2026-02-14T09:18:18.717" v="41"/>
          <ac:spMkLst>
            <pc:docMk/>
            <pc:sldMk cId="3780033209" sldId="269"/>
            <ac:spMk id="30" creationId="{352BEC0E-22F8-46D0-9632-375DB541B06C}"/>
          </ac:spMkLst>
        </pc:spChg>
        <pc:spChg chg="add del">
          <ac:chgData name="Desislava Markova (2512936)" userId="S::2512936@student.uwtsd.ac.uk::01d84683-65d5-480b-848f-268e8f881194" providerId="AD" clId="Web-{B85F089D-89B7-D060-92B3-B85B960DD394}" dt="2026-02-14T09:18:18.717" v="41"/>
          <ac:spMkLst>
            <pc:docMk/>
            <pc:sldMk cId="3780033209" sldId="269"/>
            <ac:spMk id="32" creationId="{3FCFB1DE-0B7E-48CC-BA90-B2AB0889F9D6}"/>
          </ac:spMkLst>
        </pc:spChg>
        <pc:spChg chg="add del">
          <ac:chgData name="Desislava Markova (2512936)" userId="S::2512936@student.uwtsd.ac.uk::01d84683-65d5-480b-848f-268e8f881194" providerId="AD" clId="Web-{B85F089D-89B7-D060-92B3-B85B960DD394}" dt="2026-02-14T09:18:52.522" v="43"/>
          <ac:spMkLst>
            <pc:docMk/>
            <pc:sldMk cId="3780033209" sldId="269"/>
            <ac:spMk id="37" creationId="{AF6CB648-9554-488A-B457-99CAAD1DA528}"/>
          </ac:spMkLst>
        </pc:spChg>
        <pc:spChg chg="add del">
          <ac:chgData name="Desislava Markova (2512936)" userId="S::2512936@student.uwtsd.ac.uk::01d84683-65d5-480b-848f-268e8f881194" providerId="AD" clId="Web-{B85F089D-89B7-D060-92B3-B85B960DD394}" dt="2026-02-14T09:18:52.522" v="43"/>
          <ac:spMkLst>
            <pc:docMk/>
            <pc:sldMk cId="3780033209" sldId="269"/>
            <ac:spMk id="39" creationId="{477B3D0A-9C0E-8E65-3091-732A717D34B0}"/>
          </ac:spMkLst>
        </pc:spChg>
        <pc:spChg chg="add del">
          <ac:chgData name="Desislava Markova (2512936)" userId="S::2512936@student.uwtsd.ac.uk::01d84683-65d5-480b-848f-268e8f881194" providerId="AD" clId="Web-{B85F089D-89B7-D060-92B3-B85B960DD394}" dt="2026-02-14T09:35:27.429" v="206"/>
          <ac:spMkLst>
            <pc:docMk/>
            <pc:sldMk cId="3780033209" sldId="269"/>
            <ac:spMk id="44" creationId="{638B61BD-0EE1-4D29-B894-126CD61C5DED}"/>
          </ac:spMkLst>
        </pc:spChg>
        <pc:spChg chg="add del">
          <ac:chgData name="Desislava Markova (2512936)" userId="S::2512936@student.uwtsd.ac.uk::01d84683-65d5-480b-848f-268e8f881194" providerId="AD" clId="Web-{B85F089D-89B7-D060-92B3-B85B960DD394}" dt="2026-02-14T09:35:27.429" v="206"/>
          <ac:spMkLst>
            <pc:docMk/>
            <pc:sldMk cId="3780033209" sldId="269"/>
            <ac:spMk id="46" creationId="{BBC14DD5-C584-4158-BF76-ECE3C6DB48AD}"/>
          </ac:spMkLst>
        </pc:spChg>
        <pc:spChg chg="add del">
          <ac:chgData name="Desislava Markova (2512936)" userId="S::2512936@student.uwtsd.ac.uk::01d84683-65d5-480b-848f-268e8f881194" providerId="AD" clId="Web-{B85F089D-89B7-D060-92B3-B85B960DD394}" dt="2026-02-14T09:36:13.039" v="212"/>
          <ac:spMkLst>
            <pc:docMk/>
            <pc:sldMk cId="3780033209" sldId="269"/>
            <ac:spMk id="51" creationId="{94BFCCA4-109C-4B21-816E-144FE75C38EE}"/>
          </ac:spMkLst>
        </pc:spChg>
        <pc:spChg chg="add del">
          <ac:chgData name="Desislava Markova (2512936)" userId="S::2512936@student.uwtsd.ac.uk::01d84683-65d5-480b-848f-268e8f881194" providerId="AD" clId="Web-{B85F089D-89B7-D060-92B3-B85B960DD394}" dt="2026-02-14T09:36:13.039" v="212"/>
          <ac:spMkLst>
            <pc:docMk/>
            <pc:sldMk cId="3780033209" sldId="269"/>
            <ac:spMk id="53" creationId="{0059B5C0-FEC8-4370-AF45-02E3AEF6FA6D}"/>
          </ac:spMkLst>
        </pc:spChg>
        <pc:spChg chg="add del">
          <ac:chgData name="Desislava Markova (2512936)" userId="S::2512936@student.uwtsd.ac.uk::01d84683-65d5-480b-848f-268e8f881194" providerId="AD" clId="Web-{B85F089D-89B7-D060-92B3-B85B960DD394}" dt="2026-02-14T09:36:09.195" v="209"/>
          <ac:spMkLst>
            <pc:docMk/>
            <pc:sldMk cId="3780033209" sldId="269"/>
            <ac:spMk id="58" creationId="{AB902CB9-C7DC-4673-B7D5-F22DCF0EC54E}"/>
          </ac:spMkLst>
        </pc:spChg>
        <pc:spChg chg="add del">
          <ac:chgData name="Desislava Markova (2512936)" userId="S::2512936@student.uwtsd.ac.uk::01d84683-65d5-480b-848f-268e8f881194" providerId="AD" clId="Web-{B85F089D-89B7-D060-92B3-B85B960DD394}" dt="2026-02-14T09:36:13.023" v="211"/>
          <ac:spMkLst>
            <pc:docMk/>
            <pc:sldMk cId="3780033209" sldId="269"/>
            <ac:spMk id="60" creationId="{B905CDE4-B751-4B3E-B625-6E59F8903414}"/>
          </ac:spMkLst>
        </pc:spChg>
        <pc:spChg chg="add del">
          <ac:chgData name="Desislava Markova (2512936)" userId="S::2512936@student.uwtsd.ac.uk::01d84683-65d5-480b-848f-268e8f881194" providerId="AD" clId="Web-{B85F089D-89B7-D060-92B3-B85B960DD394}" dt="2026-02-14T09:36:13.023" v="211"/>
          <ac:spMkLst>
            <pc:docMk/>
            <pc:sldMk cId="3780033209" sldId="269"/>
            <ac:spMk id="61" creationId="{07977D39-626F-40D7-B00F-16E02602DD5A}"/>
          </ac:spMkLst>
        </pc:spChg>
        <pc:spChg chg="add del">
          <ac:chgData name="Desislava Markova (2512936)" userId="S::2512936@student.uwtsd.ac.uk::01d84683-65d5-480b-848f-268e8f881194" providerId="AD" clId="Web-{B85F089D-89B7-D060-92B3-B85B960DD394}" dt="2026-02-14T09:36:13.023" v="211"/>
          <ac:spMkLst>
            <pc:docMk/>
            <pc:sldMk cId="3780033209" sldId="269"/>
            <ac:spMk id="62" creationId="{08108C16-F4C0-44AA-999D-17BD39219B24}"/>
          </ac:spMkLst>
        </pc:spChg>
        <pc:spChg chg="add del">
          <ac:chgData name="Desislava Markova (2512936)" userId="S::2512936@student.uwtsd.ac.uk::01d84683-65d5-480b-848f-268e8f881194" providerId="AD" clId="Web-{B85F089D-89B7-D060-92B3-B85B960DD394}" dt="2026-02-14T09:36:13.023" v="211"/>
          <ac:spMkLst>
            <pc:docMk/>
            <pc:sldMk cId="3780033209" sldId="269"/>
            <ac:spMk id="64" creationId="{CDC29AC1-2821-4FCC-B597-88DAF39C36FE}"/>
          </ac:spMkLst>
        </pc:spChg>
        <pc:spChg chg="add del">
          <ac:chgData name="Desislava Markova (2512936)" userId="S::2512936@student.uwtsd.ac.uk::01d84683-65d5-480b-848f-268e8f881194" providerId="AD" clId="Web-{B85F089D-89B7-D060-92B3-B85B960DD394}" dt="2026-02-14T09:36:13.023" v="211"/>
          <ac:spMkLst>
            <pc:docMk/>
            <pc:sldMk cId="3780033209" sldId="269"/>
            <ac:spMk id="66" creationId="{C8F10CB3-3B5E-4C7A-98CF-B87454DDFA39}"/>
          </ac:spMkLst>
        </pc:spChg>
        <pc:spChg chg="add">
          <ac:chgData name="Desislava Markova (2512936)" userId="S::2512936@student.uwtsd.ac.uk::01d84683-65d5-480b-848f-268e8f881194" providerId="AD" clId="Web-{B85F089D-89B7-D060-92B3-B85B960DD394}" dt="2026-02-14T09:36:13.039" v="212"/>
          <ac:spMkLst>
            <pc:docMk/>
            <pc:sldMk cId="3780033209" sldId="269"/>
            <ac:spMk id="68" creationId="{AB902CB9-C7DC-4673-B7D5-F22DCF0EC54E}"/>
          </ac:spMkLst>
        </pc:spChg>
        <pc:grpChg chg="add del">
          <ac:chgData name="Desislava Markova (2512936)" userId="S::2512936@student.uwtsd.ac.uk::01d84683-65d5-480b-848f-268e8f881194" providerId="AD" clId="Web-{B85F089D-89B7-D060-92B3-B85B960DD394}" dt="2026-02-14T09:16:29.678" v="36"/>
          <ac:grpSpMkLst>
            <pc:docMk/>
            <pc:sldMk cId="3780033209" sldId="269"/>
            <ac:grpSpMk id="14" creationId="{DD354807-230F-4402-B1B9-F733A8F1F190}"/>
          </ac:grpSpMkLst>
        </pc:grpChg>
        <pc:picChg chg="add mod ord">
          <ac:chgData name="Desislava Markova (2512936)" userId="S::2512936@student.uwtsd.ac.uk::01d84683-65d5-480b-848f-268e8f881194" providerId="AD" clId="Web-{B85F089D-89B7-D060-92B3-B85B960DD394}" dt="2026-02-14T09:36:13.039" v="212"/>
          <ac:picMkLst>
            <pc:docMk/>
            <pc:sldMk cId="3780033209" sldId="269"/>
            <ac:picMk id="5" creationId="{E8351EA2-B53B-9186-3868-75E64B03EF01}"/>
          </ac:picMkLst>
        </pc:picChg>
        <pc:picChg chg="add mod ord">
          <ac:chgData name="Desislava Markova (2512936)" userId="S::2512936@student.uwtsd.ac.uk::01d84683-65d5-480b-848f-268e8f881194" providerId="AD" clId="Web-{B85F089D-89B7-D060-92B3-B85B960DD394}" dt="2026-02-14T09:36:13.039" v="212"/>
          <ac:picMkLst>
            <pc:docMk/>
            <pc:sldMk cId="3780033209" sldId="269"/>
            <ac:picMk id="6" creationId="{C8D98293-C89D-AFB1-8F90-FF42632E9941}"/>
          </ac:picMkLst>
        </pc:picChg>
        <pc:picChg chg="add mod ord">
          <ac:chgData name="Desislava Markova (2512936)" userId="S::2512936@student.uwtsd.ac.uk::01d84683-65d5-480b-848f-268e8f881194" providerId="AD" clId="Web-{B85F089D-89B7-D060-92B3-B85B960DD394}" dt="2026-02-14T09:36:13.039" v="212"/>
          <ac:picMkLst>
            <pc:docMk/>
            <pc:sldMk cId="3780033209" sldId="269"/>
            <ac:picMk id="7" creationId="{D3339BBB-9435-12EA-FEB2-15B39E653760}"/>
          </ac:picMkLst>
        </pc:picChg>
        <pc:picChg chg="add mod ord">
          <ac:chgData name="Desislava Markova (2512936)" userId="S::2512936@student.uwtsd.ac.uk::01d84683-65d5-480b-848f-268e8f881194" providerId="AD" clId="Web-{B85F089D-89B7-D060-92B3-B85B960DD394}" dt="2026-02-14T09:36:13.039" v="212"/>
          <ac:picMkLst>
            <pc:docMk/>
            <pc:sldMk cId="3780033209" sldId="269"/>
            <ac:picMk id="8" creationId="{C03BF50B-CD55-4E74-23F5-0F2508E33164}"/>
          </ac:picMkLst>
        </pc:picChg>
        <pc:picChg chg="add mod ord">
          <ac:chgData name="Desislava Markova (2512936)" userId="S::2512936@student.uwtsd.ac.uk::01d84683-65d5-480b-848f-268e8f881194" providerId="AD" clId="Web-{B85F089D-89B7-D060-92B3-B85B960DD394}" dt="2026-02-14T09:36:13.039" v="212"/>
          <ac:picMkLst>
            <pc:docMk/>
            <pc:sldMk cId="3780033209" sldId="269"/>
            <ac:picMk id="9" creationId="{B274AA37-5831-43B1-0915-85891498DDEA}"/>
          </ac:picMkLst>
        </pc:picChg>
      </pc:sldChg>
      <pc:sldChg chg="modSp">
        <pc:chgData name="Desislava Markova (2512936)" userId="S::2512936@student.uwtsd.ac.uk::01d84683-65d5-480b-848f-268e8f881194" providerId="AD" clId="Web-{B85F089D-89B7-D060-92B3-B85B960DD394}" dt="2026-02-14T13:16:18.722" v="973" actId="1076"/>
        <pc:sldMkLst>
          <pc:docMk/>
          <pc:sldMk cId="3075912611" sldId="298"/>
        </pc:sldMkLst>
        <pc:spChg chg="mod">
          <ac:chgData name="Desislava Markova (2512936)" userId="S::2512936@student.uwtsd.ac.uk::01d84683-65d5-480b-848f-268e8f881194" providerId="AD" clId="Web-{B85F089D-89B7-D060-92B3-B85B960DD394}" dt="2026-02-14T13:15:12.002" v="967" actId="1076"/>
          <ac:spMkLst>
            <pc:docMk/>
            <pc:sldMk cId="3075912611" sldId="298"/>
            <ac:spMk id="2" creationId="{D12FE8F1-2FAB-5560-0B53-8C8951274866}"/>
          </ac:spMkLst>
        </pc:spChg>
        <pc:spChg chg="mod">
          <ac:chgData name="Desislava Markova (2512936)" userId="S::2512936@student.uwtsd.ac.uk::01d84683-65d5-480b-848f-268e8f881194" providerId="AD" clId="Web-{B85F089D-89B7-D060-92B3-B85B960DD394}" dt="2026-02-14T13:16:18.722" v="973" actId="1076"/>
          <ac:spMkLst>
            <pc:docMk/>
            <pc:sldMk cId="3075912611" sldId="298"/>
            <ac:spMk id="3" creationId="{D91F8453-DEF2-6C5B-C6B7-0F5B96BB3577}"/>
          </ac:spMkLst>
        </pc:spChg>
      </pc:sldChg>
      <pc:sldChg chg="addSp modSp mod ord setBg">
        <pc:chgData name="Desislava Markova (2512936)" userId="S::2512936@student.uwtsd.ac.uk::01d84683-65d5-480b-848f-268e8f881194" providerId="AD" clId="Web-{B85F089D-89B7-D060-92B3-B85B960DD394}" dt="2026-02-14T13:21:39.576" v="998" actId="20577"/>
        <pc:sldMkLst>
          <pc:docMk/>
          <pc:sldMk cId="3127968146" sldId="311"/>
        </pc:sldMkLst>
        <pc:spChg chg="mod">
          <ac:chgData name="Desislava Markova (2512936)" userId="S::2512936@student.uwtsd.ac.uk::01d84683-65d5-480b-848f-268e8f881194" providerId="AD" clId="Web-{B85F089D-89B7-D060-92B3-B85B960DD394}" dt="2026-02-14T12:53:08.657" v="727"/>
          <ac:spMkLst>
            <pc:docMk/>
            <pc:sldMk cId="3127968146" sldId="311"/>
            <ac:spMk id="2" creationId="{47458395-C433-A5F5-6018-5BFFCBC2ECB6}"/>
          </ac:spMkLst>
        </pc:spChg>
        <pc:spChg chg="mod">
          <ac:chgData name="Desislava Markova (2512936)" userId="S::2512936@student.uwtsd.ac.uk::01d84683-65d5-480b-848f-268e8f881194" providerId="AD" clId="Web-{B85F089D-89B7-D060-92B3-B85B960DD394}" dt="2026-02-14T13:21:39.576" v="998" actId="20577"/>
          <ac:spMkLst>
            <pc:docMk/>
            <pc:sldMk cId="3127968146" sldId="311"/>
            <ac:spMk id="3" creationId="{529FBF7A-AAF5-C7C2-73DE-D3AE3E83EAFB}"/>
          </ac:spMkLst>
        </pc:spChg>
        <pc:spChg chg="mod ord">
          <ac:chgData name="Desislava Markova (2512936)" userId="S::2512936@student.uwtsd.ac.uk::01d84683-65d5-480b-848f-268e8f881194" providerId="AD" clId="Web-{B85F089D-89B7-D060-92B3-B85B960DD394}" dt="2026-02-14T12:53:08.657" v="727"/>
          <ac:spMkLst>
            <pc:docMk/>
            <pc:sldMk cId="3127968146" sldId="311"/>
            <ac:spMk id="4" creationId="{2D202287-1793-99A7-F944-64E157E355E0}"/>
          </ac:spMkLst>
        </pc:spChg>
        <pc:spChg chg="add mod">
          <ac:chgData name="Desislava Markova (2512936)" userId="S::2512936@student.uwtsd.ac.uk::01d84683-65d5-480b-848f-268e8f881194" providerId="AD" clId="Web-{B85F089D-89B7-D060-92B3-B85B960DD394}" dt="2026-02-14T12:57:03.096" v="745" actId="14100"/>
          <ac:spMkLst>
            <pc:docMk/>
            <pc:sldMk cId="3127968146" sldId="311"/>
            <ac:spMk id="6" creationId="{3A8A4888-0715-DC58-69DC-A4102522F493}"/>
          </ac:spMkLst>
        </pc:spChg>
        <pc:spChg chg="add">
          <ac:chgData name="Desislava Markova (2512936)" userId="S::2512936@student.uwtsd.ac.uk::01d84683-65d5-480b-848f-268e8f881194" providerId="AD" clId="Web-{B85F089D-89B7-D060-92B3-B85B960DD394}" dt="2026-02-14T12:53:08.657" v="727"/>
          <ac:spMkLst>
            <pc:docMk/>
            <pc:sldMk cId="3127968146" sldId="311"/>
            <ac:spMk id="10" creationId="{10EB215C-7839-4CEA-AA02-B8F7755F9CE9}"/>
          </ac:spMkLst>
        </pc:spChg>
        <pc:spChg chg="add">
          <ac:chgData name="Desislava Markova (2512936)" userId="S::2512936@student.uwtsd.ac.uk::01d84683-65d5-480b-848f-268e8f881194" providerId="AD" clId="Web-{B85F089D-89B7-D060-92B3-B85B960DD394}" dt="2026-02-14T12:53:08.657" v="727"/>
          <ac:spMkLst>
            <pc:docMk/>
            <pc:sldMk cId="3127968146" sldId="311"/>
            <ac:spMk id="12" creationId="{91011C6D-05BE-4D99-8C11-A0E478B12996}"/>
          </ac:spMkLst>
        </pc:spChg>
        <pc:spChg chg="add">
          <ac:chgData name="Desislava Markova (2512936)" userId="S::2512936@student.uwtsd.ac.uk::01d84683-65d5-480b-848f-268e8f881194" providerId="AD" clId="Web-{B85F089D-89B7-D060-92B3-B85B960DD394}" dt="2026-02-14T12:53:08.657" v="727"/>
          <ac:spMkLst>
            <pc:docMk/>
            <pc:sldMk cId="3127968146" sldId="311"/>
            <ac:spMk id="14" creationId="{6BFFEA99-E831-4C3B-8D16-0EA4AB33FFCA}"/>
          </ac:spMkLst>
        </pc:spChg>
        <pc:spChg chg="add">
          <ac:chgData name="Desislava Markova (2512936)" userId="S::2512936@student.uwtsd.ac.uk::01d84683-65d5-480b-848f-268e8f881194" providerId="AD" clId="Web-{B85F089D-89B7-D060-92B3-B85B960DD394}" dt="2026-02-14T12:53:08.657" v="727"/>
          <ac:spMkLst>
            <pc:docMk/>
            <pc:sldMk cId="3127968146" sldId="311"/>
            <ac:spMk id="16" creationId="{3B9FD11D-7561-43C8-BE54-00D7DCF0E211}"/>
          </ac:spMkLst>
        </pc:spChg>
        <pc:spChg chg="add">
          <ac:chgData name="Desislava Markova (2512936)" userId="S::2512936@student.uwtsd.ac.uk::01d84683-65d5-480b-848f-268e8f881194" providerId="AD" clId="Web-{B85F089D-89B7-D060-92B3-B85B960DD394}" dt="2026-02-14T12:53:08.657" v="727"/>
          <ac:spMkLst>
            <pc:docMk/>
            <pc:sldMk cId="3127968146" sldId="311"/>
            <ac:spMk id="18" creationId="{8D91DE60-2C2D-4D7E-A6B4-C9499017DE4C}"/>
          </ac:spMkLst>
        </pc:spChg>
        <pc:picChg chg="add mod">
          <ac:chgData name="Desislava Markova (2512936)" userId="S::2512936@student.uwtsd.ac.uk::01d84683-65d5-480b-848f-268e8f881194" providerId="AD" clId="Web-{B85F089D-89B7-D060-92B3-B85B960DD394}" dt="2026-02-14T12:56:50.955" v="743" actId="14100"/>
          <ac:picMkLst>
            <pc:docMk/>
            <pc:sldMk cId="3127968146" sldId="311"/>
            <ac:picMk id="5" creationId="{F159F126-3AE5-DEE5-15F2-5698BEA31973}"/>
          </ac:picMkLst>
        </pc:picChg>
      </pc:sldChg>
      <pc:sldChg chg="modSp">
        <pc:chgData name="Desislava Markova (2512936)" userId="S::2512936@student.uwtsd.ac.uk::01d84683-65d5-480b-848f-268e8f881194" providerId="AD" clId="Web-{B85F089D-89B7-D060-92B3-B85B960DD394}" dt="2026-02-14T13:47:00.106" v="1018" actId="20577"/>
        <pc:sldMkLst>
          <pc:docMk/>
          <pc:sldMk cId="62111340" sldId="312"/>
        </pc:sldMkLst>
        <pc:spChg chg="mod">
          <ac:chgData name="Desislava Markova (2512936)" userId="S::2512936@student.uwtsd.ac.uk::01d84683-65d5-480b-848f-268e8f881194" providerId="AD" clId="Web-{B85F089D-89B7-D060-92B3-B85B960DD394}" dt="2026-02-14T13:47:00.106" v="1018" actId="20577"/>
          <ac:spMkLst>
            <pc:docMk/>
            <pc:sldMk cId="62111340" sldId="312"/>
            <ac:spMk id="3" creationId="{5067244C-DB7D-7EC0-42AB-98C3B66F7E22}"/>
          </ac:spMkLst>
        </pc:spChg>
      </pc:sldChg>
      <pc:sldChg chg="addSp delSp modSp mod setBg">
        <pc:chgData name="Desislava Markova (2512936)" userId="S::2512936@student.uwtsd.ac.uk::01d84683-65d5-480b-848f-268e8f881194" providerId="AD" clId="Web-{B85F089D-89B7-D060-92B3-B85B960DD394}" dt="2026-02-14T13:24:06.188" v="1011" actId="20577"/>
        <pc:sldMkLst>
          <pc:docMk/>
          <pc:sldMk cId="3171185372" sldId="313"/>
        </pc:sldMkLst>
        <pc:spChg chg="mod">
          <ac:chgData name="Desislava Markova (2512936)" userId="S::2512936@student.uwtsd.ac.uk::01d84683-65d5-480b-848f-268e8f881194" providerId="AD" clId="Web-{B85F089D-89B7-D060-92B3-B85B960DD394}" dt="2026-02-14T12:37:56.963" v="495"/>
          <ac:spMkLst>
            <pc:docMk/>
            <pc:sldMk cId="3171185372" sldId="313"/>
            <ac:spMk id="2" creationId="{7E6F7A69-0D84-DFE5-60C2-DBFE69AC8130}"/>
          </ac:spMkLst>
        </pc:spChg>
        <pc:spChg chg="mod">
          <ac:chgData name="Desislava Markova (2512936)" userId="S::2512936@student.uwtsd.ac.uk::01d84683-65d5-480b-848f-268e8f881194" providerId="AD" clId="Web-{B85F089D-89B7-D060-92B3-B85B960DD394}" dt="2026-02-14T13:24:06.188" v="1011" actId="20577"/>
          <ac:spMkLst>
            <pc:docMk/>
            <pc:sldMk cId="3171185372" sldId="313"/>
            <ac:spMk id="3" creationId="{47A8F8C0-64CD-A82F-AEB3-4AC90A0E925D}"/>
          </ac:spMkLst>
        </pc:spChg>
        <pc:spChg chg="mod ord">
          <ac:chgData name="Desislava Markova (2512936)" userId="S::2512936@student.uwtsd.ac.uk::01d84683-65d5-480b-848f-268e8f881194" providerId="AD" clId="Web-{B85F089D-89B7-D060-92B3-B85B960DD394}" dt="2026-02-14T12:37:56.963" v="495"/>
          <ac:spMkLst>
            <pc:docMk/>
            <pc:sldMk cId="3171185372" sldId="313"/>
            <ac:spMk id="4" creationId="{603DD8CC-3657-E276-A7B7-E3D6F1E6A403}"/>
          </ac:spMkLst>
        </pc:spChg>
        <pc:spChg chg="add del">
          <ac:chgData name="Desislava Markova (2512936)" userId="S::2512936@student.uwtsd.ac.uk::01d84683-65d5-480b-848f-268e8f881194" providerId="AD" clId="Web-{B85F089D-89B7-D060-92B3-B85B960DD394}" dt="2026-02-14T10:55:09.944" v="444"/>
          <ac:spMkLst>
            <pc:docMk/>
            <pc:sldMk cId="3171185372" sldId="313"/>
            <ac:spMk id="10" creationId="{45D37F4E-DDB4-456B-97E0-9937730A039F}"/>
          </ac:spMkLst>
        </pc:spChg>
        <pc:spChg chg="add del">
          <ac:chgData name="Desislava Markova (2512936)" userId="S::2512936@student.uwtsd.ac.uk::01d84683-65d5-480b-848f-268e8f881194" providerId="AD" clId="Web-{B85F089D-89B7-D060-92B3-B85B960DD394}" dt="2026-02-14T10:55:09.944" v="444"/>
          <ac:spMkLst>
            <pc:docMk/>
            <pc:sldMk cId="3171185372" sldId="313"/>
            <ac:spMk id="12" creationId="{B2DD41CD-8F47-4F56-AD12-4E2FF7696987}"/>
          </ac:spMkLst>
        </pc:spChg>
        <pc:spChg chg="add del">
          <ac:chgData name="Desislava Markova (2512936)" userId="S::2512936@student.uwtsd.ac.uk::01d84683-65d5-480b-848f-268e8f881194" providerId="AD" clId="Web-{B85F089D-89B7-D060-92B3-B85B960DD394}" dt="2026-02-14T10:56:09.557" v="446"/>
          <ac:spMkLst>
            <pc:docMk/>
            <pc:sldMk cId="3171185372" sldId="313"/>
            <ac:spMk id="17" creationId="{D2B783EE-0239-4717-BBEA-8C9EAC61C824}"/>
          </ac:spMkLst>
        </pc:spChg>
        <pc:spChg chg="add del">
          <ac:chgData name="Desislava Markova (2512936)" userId="S::2512936@student.uwtsd.ac.uk::01d84683-65d5-480b-848f-268e8f881194" providerId="AD" clId="Web-{B85F089D-89B7-D060-92B3-B85B960DD394}" dt="2026-02-14T10:56:09.557" v="446"/>
          <ac:spMkLst>
            <pc:docMk/>
            <pc:sldMk cId="3171185372" sldId="313"/>
            <ac:spMk id="19" creationId="{A7B99495-F43F-4D80-A44F-2CB4764EB90B}"/>
          </ac:spMkLst>
        </pc:spChg>
        <pc:spChg chg="add del">
          <ac:chgData name="Desislava Markova (2512936)" userId="S::2512936@student.uwtsd.ac.uk::01d84683-65d5-480b-848f-268e8f881194" providerId="AD" clId="Web-{B85F089D-89B7-D060-92B3-B85B960DD394}" dt="2026-02-14T10:56:09.557" v="446"/>
          <ac:spMkLst>
            <pc:docMk/>
            <pc:sldMk cId="3171185372" sldId="313"/>
            <ac:spMk id="21" creationId="{70BEB1E7-2F88-40BC-B73D-42E5B6F80BFC}"/>
          </ac:spMkLst>
        </pc:spChg>
        <pc:spChg chg="add del">
          <ac:chgData name="Desislava Markova (2512936)" userId="S::2512936@student.uwtsd.ac.uk::01d84683-65d5-480b-848f-268e8f881194" providerId="AD" clId="Web-{B85F089D-89B7-D060-92B3-B85B960DD394}" dt="2026-02-14T12:37:56.963" v="495"/>
          <ac:spMkLst>
            <pc:docMk/>
            <pc:sldMk cId="3171185372" sldId="313"/>
            <ac:spMk id="26" creationId="{D75A5B51-0925-4835-8511-A0DD17EAA97C}"/>
          </ac:spMkLst>
        </pc:spChg>
        <pc:spChg chg="add del">
          <ac:chgData name="Desislava Markova (2512936)" userId="S::2512936@student.uwtsd.ac.uk::01d84683-65d5-480b-848f-268e8f881194" providerId="AD" clId="Web-{B85F089D-89B7-D060-92B3-B85B960DD394}" dt="2026-02-14T12:37:56.963" v="495"/>
          <ac:spMkLst>
            <pc:docMk/>
            <pc:sldMk cId="3171185372" sldId="313"/>
            <ac:spMk id="28" creationId="{5CDFD20D-8E4F-4E3A-AF87-93F23E0DBFB3}"/>
          </ac:spMkLst>
        </pc:spChg>
        <pc:spChg chg="add">
          <ac:chgData name="Desislava Markova (2512936)" userId="S::2512936@student.uwtsd.ac.uk::01d84683-65d5-480b-848f-268e8f881194" providerId="AD" clId="Web-{B85F089D-89B7-D060-92B3-B85B960DD394}" dt="2026-02-14T12:37:56.963" v="495"/>
          <ac:spMkLst>
            <pc:docMk/>
            <pc:sldMk cId="3171185372" sldId="313"/>
            <ac:spMk id="33" creationId="{53B475F8-50AE-46A0-9943-B2B63183D50C}"/>
          </ac:spMkLst>
        </pc:spChg>
        <pc:spChg chg="add">
          <ac:chgData name="Desislava Markova (2512936)" userId="S::2512936@student.uwtsd.ac.uk::01d84683-65d5-480b-848f-268e8f881194" providerId="AD" clId="Web-{B85F089D-89B7-D060-92B3-B85B960DD394}" dt="2026-02-14T12:37:56.963" v="495"/>
          <ac:spMkLst>
            <pc:docMk/>
            <pc:sldMk cId="3171185372" sldId="313"/>
            <ac:spMk id="35" creationId="{75F6FDB4-2351-48C2-A863-2364A02343C0}"/>
          </ac:spMkLst>
        </pc:spChg>
        <pc:picChg chg="add mod">
          <ac:chgData name="Desislava Markova (2512936)" userId="S::2512936@student.uwtsd.ac.uk::01d84683-65d5-480b-848f-268e8f881194" providerId="AD" clId="Web-{B85F089D-89B7-D060-92B3-B85B960DD394}" dt="2026-02-14T12:37:56.963" v="495"/>
          <ac:picMkLst>
            <pc:docMk/>
            <pc:sldMk cId="3171185372" sldId="313"/>
            <ac:picMk id="5" creationId="{84E1697C-7C5E-CE57-8FE9-3DC8F37E7704}"/>
          </ac:picMkLst>
        </pc:picChg>
        <pc:picChg chg="add del mod ord">
          <ac:chgData name="Desislava Markova (2512936)" userId="S::2512936@student.uwtsd.ac.uk::01d84683-65d5-480b-848f-268e8f881194" providerId="AD" clId="Web-{B85F089D-89B7-D060-92B3-B85B960DD394}" dt="2026-02-14T12:35:21.670" v="484"/>
          <ac:picMkLst>
            <pc:docMk/>
            <pc:sldMk cId="3171185372" sldId="313"/>
            <ac:picMk id="6" creationId="{5F91DB6A-03B2-B111-D396-9C97FEE2D451}"/>
          </ac:picMkLst>
        </pc:picChg>
        <pc:picChg chg="add mod ord">
          <ac:chgData name="Desislava Markova (2512936)" userId="S::2512936@student.uwtsd.ac.uk::01d84683-65d5-480b-848f-268e8f881194" providerId="AD" clId="Web-{B85F089D-89B7-D060-92B3-B85B960DD394}" dt="2026-02-14T12:37:56.963" v="495"/>
          <ac:picMkLst>
            <pc:docMk/>
            <pc:sldMk cId="3171185372" sldId="313"/>
            <ac:picMk id="7" creationId="{750F6201-221E-6584-7BAF-010640969DCE}"/>
          </ac:picMkLst>
        </pc:picChg>
        <pc:picChg chg="add mod">
          <ac:chgData name="Desislava Markova (2512936)" userId="S::2512936@student.uwtsd.ac.uk::01d84683-65d5-480b-848f-268e8f881194" providerId="AD" clId="Web-{B85F089D-89B7-D060-92B3-B85B960DD394}" dt="2026-02-14T12:37:56.963" v="495"/>
          <ac:picMkLst>
            <pc:docMk/>
            <pc:sldMk cId="3171185372" sldId="313"/>
            <ac:picMk id="8" creationId="{B9C19F78-F525-5507-4417-FAC4B388181B}"/>
          </ac:picMkLst>
        </pc:picChg>
      </pc:sldChg>
      <pc:sldChg chg="new del">
        <pc:chgData name="Desislava Markova (2512936)" userId="S::2512936@student.uwtsd.ac.uk::01d84683-65d5-480b-848f-268e8f881194" providerId="AD" clId="Web-{B85F089D-89B7-D060-92B3-B85B960DD394}" dt="2026-02-14T12:38:34.277" v="496"/>
        <pc:sldMkLst>
          <pc:docMk/>
          <pc:sldMk cId="1250939843" sldId="315"/>
        </pc:sldMkLst>
      </pc:sldChg>
      <pc:sldChg chg="addSp modSp new mod modClrScheme chgLayout">
        <pc:chgData name="Desislava Markova (2512936)" userId="S::2512936@student.uwtsd.ac.uk::01d84683-65d5-480b-848f-268e8f881194" providerId="AD" clId="Web-{B85F089D-89B7-D060-92B3-B85B960DD394}" dt="2026-02-14T14:03:01.178" v="1157" actId="20577"/>
        <pc:sldMkLst>
          <pc:docMk/>
          <pc:sldMk cId="3102799738" sldId="316"/>
        </pc:sldMkLst>
        <pc:spChg chg="mod ord">
          <ac:chgData name="Desislava Markova (2512936)" userId="S::2512936@student.uwtsd.ac.uk::01d84683-65d5-480b-848f-268e8f881194" providerId="AD" clId="Web-{B85F089D-89B7-D060-92B3-B85B960DD394}" dt="2026-02-14T10:58:34.736" v="464"/>
          <ac:spMkLst>
            <pc:docMk/>
            <pc:sldMk cId="3102799738" sldId="316"/>
            <ac:spMk id="2" creationId="{A6F1C98A-46D1-5233-A214-441EB8955029}"/>
          </ac:spMkLst>
        </pc:spChg>
        <pc:spChg chg="add mod ord">
          <ac:chgData name="Desislava Markova (2512936)" userId="S::2512936@student.uwtsd.ac.uk::01d84683-65d5-480b-848f-268e8f881194" providerId="AD" clId="Web-{B85F089D-89B7-D060-92B3-B85B960DD394}" dt="2026-02-14T14:03:01.178" v="1157" actId="20577"/>
          <ac:spMkLst>
            <pc:docMk/>
            <pc:sldMk cId="3102799738" sldId="316"/>
            <ac:spMk id="3" creationId="{AFB5A43B-1CCF-A050-9E7D-F40E46561ACC}"/>
          </ac:spMkLst>
        </pc:spChg>
        <pc:spChg chg="add mod ord">
          <ac:chgData name="Desislava Markova (2512936)" userId="S::2512936@student.uwtsd.ac.uk::01d84683-65d5-480b-848f-268e8f881194" providerId="AD" clId="Web-{B85F089D-89B7-D060-92B3-B85B960DD394}" dt="2026-02-14T12:34:35.807" v="468" actId="20577"/>
          <ac:spMkLst>
            <pc:docMk/>
            <pc:sldMk cId="3102799738" sldId="316"/>
            <ac:spMk id="4" creationId="{98FE9B41-519A-5156-782F-46C1748E5AAC}"/>
          </ac:spMkLst>
        </pc:spChg>
        <pc:spChg chg="add mod">
          <ac:chgData name="Desislava Markova (2512936)" userId="S::2512936@student.uwtsd.ac.uk::01d84683-65d5-480b-848f-268e8f881194" providerId="AD" clId="Web-{B85F089D-89B7-D060-92B3-B85B960DD394}" dt="2026-02-14T13:48:13.077" v="1028" actId="1076"/>
          <ac:spMkLst>
            <pc:docMk/>
            <pc:sldMk cId="3102799738" sldId="316"/>
            <ac:spMk id="5" creationId="{05C7FB33-7E39-BB87-29DF-4CA75ADE739C}"/>
          </ac:spMkLst>
        </pc:spChg>
        <pc:spChg chg="add mod">
          <ac:chgData name="Desislava Markova (2512936)" userId="S::2512936@student.uwtsd.ac.uk::01d84683-65d5-480b-848f-268e8f881194" providerId="AD" clId="Web-{B85F089D-89B7-D060-92B3-B85B960DD394}" dt="2026-02-14T13:53:42.180" v="1077" actId="20577"/>
          <ac:spMkLst>
            <pc:docMk/>
            <pc:sldMk cId="3102799738" sldId="316"/>
            <ac:spMk id="6" creationId="{E2774598-336C-D227-3FD6-776058CBA994}"/>
          </ac:spMkLst>
        </pc:spChg>
      </pc:sldChg>
      <pc:sldChg chg="addSp delSp modSp new">
        <pc:chgData name="Desislava Markova (2512936)" userId="S::2512936@student.uwtsd.ac.uk::01d84683-65d5-480b-848f-268e8f881194" providerId="AD" clId="Web-{B85F089D-89B7-D060-92B3-B85B960DD394}" dt="2026-02-14T13:55:38.229" v="1098" actId="14100"/>
        <pc:sldMkLst>
          <pc:docMk/>
          <pc:sldMk cId="1344789422" sldId="317"/>
        </pc:sldMkLst>
        <pc:spChg chg="del mod">
          <ac:chgData name="Desislava Markova (2512936)" userId="S::2512936@student.uwtsd.ac.uk::01d84683-65d5-480b-848f-268e8f881194" providerId="AD" clId="Web-{B85F089D-89B7-D060-92B3-B85B960DD394}" dt="2026-02-14T13:55:33.307" v="1097"/>
          <ac:spMkLst>
            <pc:docMk/>
            <pc:sldMk cId="1344789422" sldId="317"/>
            <ac:spMk id="2" creationId="{264FB3BA-6965-0FAB-7FB7-29213DA3577F}"/>
          </ac:spMkLst>
        </pc:spChg>
        <pc:spChg chg="mod">
          <ac:chgData name="Desislava Markova (2512936)" userId="S::2512936@student.uwtsd.ac.uk::01d84683-65d5-480b-848f-268e8f881194" providerId="AD" clId="Web-{B85F089D-89B7-D060-92B3-B85B960DD394}" dt="2026-02-14T13:55:38.229" v="1098" actId="14100"/>
          <ac:spMkLst>
            <pc:docMk/>
            <pc:sldMk cId="1344789422" sldId="317"/>
            <ac:spMk id="3" creationId="{B440DCEA-F3E0-BD1C-3FBE-A4635FCB08C5}"/>
          </ac:spMkLst>
        </pc:spChg>
        <pc:spChg chg="add mod">
          <ac:chgData name="Desislava Markova (2512936)" userId="S::2512936@student.uwtsd.ac.uk::01d84683-65d5-480b-848f-268e8f881194" providerId="AD" clId="Web-{B85F089D-89B7-D060-92B3-B85B960DD394}" dt="2026-02-14T13:49:20.424" v="1050" actId="20577"/>
          <ac:spMkLst>
            <pc:docMk/>
            <pc:sldMk cId="1344789422" sldId="317"/>
            <ac:spMk id="5" creationId="{D1AD2EC9-6401-AFCF-9D5F-A7AD67D9E7E6}"/>
          </ac:spMkLst>
        </pc:spChg>
      </pc:sldChg>
      <pc:sldChg chg="addSp delSp modSp new">
        <pc:chgData name="Desislava Markova (2512936)" userId="S::2512936@student.uwtsd.ac.uk::01d84683-65d5-480b-848f-268e8f881194" providerId="AD" clId="Web-{B85F089D-89B7-D060-92B3-B85B960DD394}" dt="2026-02-14T14:02:18.863" v="1152" actId="1076"/>
        <pc:sldMkLst>
          <pc:docMk/>
          <pc:sldMk cId="1699978725" sldId="318"/>
        </pc:sldMkLst>
        <pc:spChg chg="del">
          <ac:chgData name="Desislava Markova (2512936)" userId="S::2512936@student.uwtsd.ac.uk::01d84683-65d5-480b-848f-268e8f881194" providerId="AD" clId="Web-{B85F089D-89B7-D060-92B3-B85B960DD394}" dt="2026-02-14T13:56:13.698" v="1099"/>
          <ac:spMkLst>
            <pc:docMk/>
            <pc:sldMk cId="1699978725" sldId="318"/>
            <ac:spMk id="2" creationId="{44059B75-0BD9-21E2-155F-7403EBB74798}"/>
          </ac:spMkLst>
        </pc:spChg>
        <pc:spChg chg="mod">
          <ac:chgData name="Desislava Markova (2512936)" userId="S::2512936@student.uwtsd.ac.uk::01d84683-65d5-480b-848f-268e8f881194" providerId="AD" clId="Web-{B85F089D-89B7-D060-92B3-B85B960DD394}" dt="2026-02-14T14:02:08.925" v="1149" actId="20577"/>
          <ac:spMkLst>
            <pc:docMk/>
            <pc:sldMk cId="1699978725" sldId="318"/>
            <ac:spMk id="3" creationId="{511E72DA-F07E-B627-DA92-F47EC8B7D944}"/>
          </ac:spMkLst>
        </pc:spChg>
        <pc:spChg chg="add mod">
          <ac:chgData name="Desislava Markova (2512936)" userId="S::2512936@student.uwtsd.ac.uk::01d84683-65d5-480b-848f-268e8f881194" providerId="AD" clId="Web-{B85F089D-89B7-D060-92B3-B85B960DD394}" dt="2026-02-14T14:02:18.863" v="1152" actId="1076"/>
          <ac:spMkLst>
            <pc:docMk/>
            <pc:sldMk cId="1699978725" sldId="318"/>
            <ac:spMk id="5" creationId="{F875C7DD-A8D1-E4CB-FCAB-7ACCF860DEDC}"/>
          </ac:spMkLst>
        </pc:spChg>
      </pc:sldChg>
      <pc:sldChg chg="addSp delSp modSp new">
        <pc:chgData name="Desislava Markova (2512936)" userId="S::2512936@student.uwtsd.ac.uk::01d84683-65d5-480b-848f-268e8f881194" providerId="AD" clId="Web-{B85F089D-89B7-D060-92B3-B85B960DD394}" dt="2026-02-14T14:02:38.990" v="1155" actId="1076"/>
        <pc:sldMkLst>
          <pc:docMk/>
          <pc:sldMk cId="3931952699" sldId="319"/>
        </pc:sldMkLst>
        <pc:spChg chg="del">
          <ac:chgData name="Desislava Markova (2512936)" userId="S::2512936@student.uwtsd.ac.uk::01d84683-65d5-480b-848f-268e8f881194" providerId="AD" clId="Web-{B85F089D-89B7-D060-92B3-B85B960DD394}" dt="2026-02-14T14:01:47.064" v="1146"/>
          <ac:spMkLst>
            <pc:docMk/>
            <pc:sldMk cId="3931952699" sldId="319"/>
            <ac:spMk id="2" creationId="{C7C6A7E1-4C26-3C8A-F16B-113EB465C298}"/>
          </ac:spMkLst>
        </pc:spChg>
        <pc:spChg chg="mod">
          <ac:chgData name="Desislava Markova (2512936)" userId="S::2512936@student.uwtsd.ac.uk::01d84683-65d5-480b-848f-268e8f881194" providerId="AD" clId="Web-{B85F089D-89B7-D060-92B3-B85B960DD394}" dt="2026-02-14T14:01:53.955" v="1148" actId="20577"/>
          <ac:spMkLst>
            <pc:docMk/>
            <pc:sldMk cId="3931952699" sldId="319"/>
            <ac:spMk id="3" creationId="{6F98DB70-9897-F836-2EDD-29C8422D4738}"/>
          </ac:spMkLst>
        </pc:spChg>
        <pc:spChg chg="add mod">
          <ac:chgData name="Desislava Markova (2512936)" userId="S::2512936@student.uwtsd.ac.uk::01d84683-65d5-480b-848f-268e8f881194" providerId="AD" clId="Web-{B85F089D-89B7-D060-92B3-B85B960DD394}" dt="2026-02-14T14:02:38.990" v="1155" actId="1076"/>
          <ac:spMkLst>
            <pc:docMk/>
            <pc:sldMk cId="3931952699" sldId="319"/>
            <ac:spMk id="5" creationId="{41933A9C-F5F9-C6ED-F2BD-ABC38FD6DB04}"/>
          </ac:spMkLst>
        </pc:spChg>
      </pc:sldChg>
    </pc:docChg>
  </pc:docChgLst>
  <pc:docChgLst>
    <pc:chgData name="Desislava Markova (2512936)" userId="S::2512936@student.uwtsd.ac.uk::01d84683-65d5-480b-848f-268e8f881194" providerId="AD" clId="Web-{16BC0BF6-F14A-9C27-6DBD-C33B91E74711}"/>
    <pc:docChg chg="delSld modSld">
      <pc:chgData name="Desislava Markova (2512936)" userId="S::2512936@student.uwtsd.ac.uk::01d84683-65d5-480b-848f-268e8f881194" providerId="AD" clId="Web-{16BC0BF6-F14A-9C27-6DBD-C33B91E74711}" dt="2026-02-09T18:09:10.751" v="179"/>
      <pc:docMkLst>
        <pc:docMk/>
      </pc:docMkLst>
      <pc:sldChg chg="modSp">
        <pc:chgData name="Desislava Markova (2512936)" userId="S::2512936@student.uwtsd.ac.uk::01d84683-65d5-480b-848f-268e8f881194" providerId="AD" clId="Web-{16BC0BF6-F14A-9C27-6DBD-C33B91E74711}" dt="2026-02-09T18:09:06.157" v="178" actId="20577"/>
        <pc:sldMkLst>
          <pc:docMk/>
          <pc:sldMk cId="3780033209" sldId="269"/>
        </pc:sldMkLst>
        <pc:spChg chg="mod">
          <ac:chgData name="Desislava Markova (2512936)" userId="S::2512936@student.uwtsd.ac.uk::01d84683-65d5-480b-848f-268e8f881194" providerId="AD" clId="Web-{16BC0BF6-F14A-9C27-6DBD-C33B91E74711}" dt="2026-02-09T18:09:06.157" v="178" actId="20577"/>
          <ac:spMkLst>
            <pc:docMk/>
            <pc:sldMk cId="3780033209" sldId="269"/>
            <ac:spMk id="3" creationId="{56974A05-31D4-8DB2-5779-1BBB93C0CA63}"/>
          </ac:spMkLst>
        </pc:spChg>
      </pc:sldChg>
      <pc:sldChg chg="modSp">
        <pc:chgData name="Desislava Markova (2512936)" userId="S::2512936@student.uwtsd.ac.uk::01d84683-65d5-480b-848f-268e8f881194" providerId="AD" clId="Web-{16BC0BF6-F14A-9C27-6DBD-C33B91E74711}" dt="2026-02-09T18:07:18.464" v="158" actId="20577"/>
        <pc:sldMkLst>
          <pc:docMk/>
          <pc:sldMk cId="3075912611" sldId="298"/>
        </pc:sldMkLst>
        <pc:spChg chg="mod">
          <ac:chgData name="Desislava Markova (2512936)" userId="S::2512936@student.uwtsd.ac.uk::01d84683-65d5-480b-848f-268e8f881194" providerId="AD" clId="Web-{16BC0BF6-F14A-9C27-6DBD-C33B91E74711}" dt="2026-02-09T18:07:18.464" v="158" actId="20577"/>
          <ac:spMkLst>
            <pc:docMk/>
            <pc:sldMk cId="3075912611" sldId="298"/>
            <ac:spMk id="3" creationId="{D91F8453-DEF2-6C5B-C6B7-0F5B96BB3577}"/>
          </ac:spMkLst>
        </pc:spChg>
      </pc:sldChg>
    </pc:docChg>
  </pc:docChgLst>
  <pc:docChgLst>
    <pc:chgData name="Cadi Salla (2216157)" userId="S::2216157@student.uwtsd.ac.uk::5e9fb270-1818-4c79-ac14-75a39f859eee" providerId="AD" clId="Web-{C27D1112-6107-AC36-8F35-42ADBF7C16CB}"/>
    <pc:docChg chg="modSld">
      <pc:chgData name="Cadi Salla (2216157)" userId="S::2216157@student.uwtsd.ac.uk::5e9fb270-1818-4c79-ac14-75a39f859eee" providerId="AD" clId="Web-{C27D1112-6107-AC36-8F35-42ADBF7C16CB}" dt="2026-02-10T20:31:47.187" v="1918" actId="1076"/>
      <pc:docMkLst>
        <pc:docMk/>
      </pc:docMkLst>
      <pc:sldChg chg="addSp delSp modSp">
        <pc:chgData name="Cadi Salla (2216157)" userId="S::2216157@student.uwtsd.ac.uk::5e9fb270-1818-4c79-ac14-75a39f859eee" providerId="AD" clId="Web-{C27D1112-6107-AC36-8F35-42ADBF7C16CB}" dt="2026-02-10T20:05:45.202" v="1849"/>
        <pc:sldMkLst>
          <pc:docMk/>
          <pc:sldMk cId="2308830180" sldId="275"/>
        </pc:sldMkLst>
        <pc:spChg chg="add mod">
          <ac:chgData name="Cadi Salla (2216157)" userId="S::2216157@student.uwtsd.ac.uk::5e9fb270-1818-4c79-ac14-75a39f859eee" providerId="AD" clId="Web-{C27D1112-6107-AC36-8F35-42ADBF7C16CB}" dt="2026-02-10T19:51:22.801" v="1667" actId="20577"/>
          <ac:spMkLst>
            <pc:docMk/>
            <pc:sldMk cId="2308830180" sldId="275"/>
            <ac:spMk id="6" creationId="{E41811DE-A231-725D-1AAD-E3C4C332633A}"/>
          </ac:spMkLst>
        </pc:spChg>
        <pc:spChg chg="add mod">
          <ac:chgData name="Cadi Salla (2216157)" userId="S::2216157@student.uwtsd.ac.uk::5e9fb270-1818-4c79-ac14-75a39f859eee" providerId="AD" clId="Web-{C27D1112-6107-AC36-8F35-42ADBF7C16CB}" dt="2026-02-10T19:52:44.620" v="1677" actId="20577"/>
          <ac:spMkLst>
            <pc:docMk/>
            <pc:sldMk cId="2308830180" sldId="275"/>
            <ac:spMk id="8" creationId="{BB297380-C2CB-B1EE-DDF0-CFEB2FA5FEBA}"/>
          </ac:spMkLst>
        </pc:spChg>
        <pc:spChg chg="add mod">
          <ac:chgData name="Cadi Salla (2216157)" userId="S::2216157@student.uwtsd.ac.uk::5e9fb270-1818-4c79-ac14-75a39f859eee" providerId="AD" clId="Web-{C27D1112-6107-AC36-8F35-42ADBF7C16CB}" dt="2026-02-10T20:00:58.446" v="1846"/>
          <ac:spMkLst>
            <pc:docMk/>
            <pc:sldMk cId="2308830180" sldId="275"/>
            <ac:spMk id="10" creationId="{904D27E8-A51D-D7AE-8701-8AE68111D2DE}"/>
          </ac:spMkLst>
        </pc:spChg>
        <pc:spChg chg="mod">
          <ac:chgData name="Cadi Salla (2216157)" userId="S::2216157@student.uwtsd.ac.uk::5e9fb270-1818-4c79-ac14-75a39f859eee" providerId="AD" clId="Web-{C27D1112-6107-AC36-8F35-42ADBF7C16CB}" dt="2026-02-10T19:49:42.519" v="1656"/>
          <ac:spMkLst>
            <pc:docMk/>
            <pc:sldMk cId="2308830180" sldId="275"/>
            <ac:spMk id="16" creationId="{D5B0017B-2ECA-49AF-B397-DC140825DF8D}"/>
          </ac:spMkLst>
        </pc:spChg>
        <pc:spChg chg="add mod">
          <ac:chgData name="Cadi Salla (2216157)" userId="S::2216157@student.uwtsd.ac.uk::5e9fb270-1818-4c79-ac14-75a39f859eee" providerId="AD" clId="Web-{C27D1112-6107-AC36-8F35-42ADBF7C16CB}" dt="2026-02-10T19:57:09.267" v="1781" actId="20577"/>
          <ac:spMkLst>
            <pc:docMk/>
            <pc:sldMk cId="2308830180" sldId="275"/>
            <ac:spMk id="19" creationId="{4C792869-3A36-96B6-4799-18EE44B7F7DA}"/>
          </ac:spMkLst>
        </pc:spChg>
        <pc:spChg chg="add mod">
          <ac:chgData name="Cadi Salla (2216157)" userId="S::2216157@student.uwtsd.ac.uk::5e9fb270-1818-4c79-ac14-75a39f859eee" providerId="AD" clId="Web-{C27D1112-6107-AC36-8F35-42ADBF7C16CB}" dt="2026-02-10T19:57:30.721" v="1816" actId="20577"/>
          <ac:spMkLst>
            <pc:docMk/>
            <pc:sldMk cId="2308830180" sldId="275"/>
            <ac:spMk id="20" creationId="{0ECD3168-ED57-959C-EEE1-73B43A6744DC}"/>
          </ac:spMkLst>
        </pc:spChg>
        <pc:spChg chg="add mod">
          <ac:chgData name="Cadi Salla (2216157)" userId="S::2216157@student.uwtsd.ac.uk::5e9fb270-1818-4c79-ac14-75a39f859eee" providerId="AD" clId="Web-{C27D1112-6107-AC36-8F35-42ADBF7C16CB}" dt="2026-02-10T19:57:01.267" v="1773" actId="20577"/>
          <ac:spMkLst>
            <pc:docMk/>
            <pc:sldMk cId="2308830180" sldId="275"/>
            <ac:spMk id="21" creationId="{5835525D-AD52-DD98-AEF7-5150B4F53F3D}"/>
          </ac:spMkLst>
        </pc:spChg>
        <pc:spChg chg="add mod">
          <ac:chgData name="Cadi Salla (2216157)" userId="S::2216157@student.uwtsd.ac.uk::5e9fb270-1818-4c79-ac14-75a39f859eee" providerId="AD" clId="Web-{C27D1112-6107-AC36-8F35-42ADBF7C16CB}" dt="2026-02-10T19:57:19.908" v="1796" actId="20577"/>
          <ac:spMkLst>
            <pc:docMk/>
            <pc:sldMk cId="2308830180" sldId="275"/>
            <ac:spMk id="22" creationId="{FCC35E17-1DD4-5A29-CD3D-35AB6127EB20}"/>
          </ac:spMkLst>
        </pc:spChg>
        <pc:spChg chg="add mod">
          <ac:chgData name="Cadi Salla (2216157)" userId="S::2216157@student.uwtsd.ac.uk::5e9fb270-1818-4c79-ac14-75a39f859eee" providerId="AD" clId="Web-{C27D1112-6107-AC36-8F35-42ADBF7C16CB}" dt="2026-02-10T19:58:48.411" v="1834" actId="20577"/>
          <ac:spMkLst>
            <pc:docMk/>
            <pc:sldMk cId="2308830180" sldId="275"/>
            <ac:spMk id="26" creationId="{16BDF208-82F5-0C8D-5225-E9B4877AE6D2}"/>
          </ac:spMkLst>
        </pc:spChg>
        <pc:spChg chg="add mod">
          <ac:chgData name="Cadi Salla (2216157)" userId="S::2216157@student.uwtsd.ac.uk::5e9fb270-1818-4c79-ac14-75a39f859eee" providerId="AD" clId="Web-{C27D1112-6107-AC36-8F35-42ADBF7C16CB}" dt="2026-02-10T20:00:10.867" v="1844" actId="1076"/>
          <ac:spMkLst>
            <pc:docMk/>
            <pc:sldMk cId="2308830180" sldId="275"/>
            <ac:spMk id="28" creationId="{EA3CFE29-4AB8-44FD-70FF-B8B6B15670BC}"/>
          </ac:spMkLst>
        </pc:spChg>
        <pc:cxnChg chg="add mod">
          <ac:chgData name="Cadi Salla (2216157)" userId="S::2216157@student.uwtsd.ac.uk::5e9fb270-1818-4c79-ac14-75a39f859eee" providerId="AD" clId="Web-{C27D1112-6107-AC36-8F35-42ADBF7C16CB}" dt="2026-02-10T19:55:44.795" v="1729" actId="14100"/>
          <ac:cxnSpMkLst>
            <pc:docMk/>
            <pc:sldMk cId="2308830180" sldId="275"/>
            <ac:cxnSpMk id="15" creationId="{FAA215CD-B69A-A07E-CEC5-778F253433BE}"/>
          </ac:cxnSpMkLst>
        </pc:cxnChg>
        <pc:cxnChg chg="add mod">
          <ac:chgData name="Cadi Salla (2216157)" userId="S::2216157@student.uwtsd.ac.uk::5e9fb270-1818-4c79-ac14-75a39f859eee" providerId="AD" clId="Web-{C27D1112-6107-AC36-8F35-42ADBF7C16CB}" dt="2026-02-10T19:56:00.264" v="1733" actId="1076"/>
          <ac:cxnSpMkLst>
            <pc:docMk/>
            <pc:sldMk cId="2308830180" sldId="275"/>
            <ac:cxnSpMk id="23" creationId="{CF7B6501-C97D-A6E5-4BED-F2214ED909E9}"/>
          </ac:cxnSpMkLst>
        </pc:cxnChg>
        <pc:cxnChg chg="add mod">
          <ac:chgData name="Cadi Salla (2216157)" userId="S::2216157@student.uwtsd.ac.uk::5e9fb270-1818-4c79-ac14-75a39f859eee" providerId="AD" clId="Web-{C27D1112-6107-AC36-8F35-42ADBF7C16CB}" dt="2026-02-10T19:56:21.906" v="1740" actId="14100"/>
          <ac:cxnSpMkLst>
            <pc:docMk/>
            <pc:sldMk cId="2308830180" sldId="275"/>
            <ac:cxnSpMk id="24" creationId="{24ADCDB3-CCCD-4F07-3351-23E5032D65F8}"/>
          </ac:cxnSpMkLst>
        </pc:cxnChg>
        <pc:cxnChg chg="add mod">
          <ac:chgData name="Cadi Salla (2216157)" userId="S::2216157@student.uwtsd.ac.uk::5e9fb270-1818-4c79-ac14-75a39f859eee" providerId="AD" clId="Web-{C27D1112-6107-AC36-8F35-42ADBF7C16CB}" dt="2026-02-10T19:56:40.563" v="1744" actId="14100"/>
          <ac:cxnSpMkLst>
            <pc:docMk/>
            <pc:sldMk cId="2308830180" sldId="275"/>
            <ac:cxnSpMk id="25" creationId="{3339C90F-22DD-A6E5-E7E4-898D5F205F41}"/>
          </ac:cxnSpMkLst>
        </pc:cxnChg>
        <pc:cxnChg chg="add mod">
          <ac:chgData name="Cadi Salla (2216157)" userId="S::2216157@student.uwtsd.ac.uk::5e9fb270-1818-4c79-ac14-75a39f859eee" providerId="AD" clId="Web-{C27D1112-6107-AC36-8F35-42ADBF7C16CB}" dt="2026-02-10T19:59:07.756" v="1836" actId="1076"/>
          <ac:cxnSpMkLst>
            <pc:docMk/>
            <pc:sldMk cId="2308830180" sldId="275"/>
            <ac:cxnSpMk id="27" creationId="{AAA7C9C3-0918-F69C-4A5B-D6D923129EC5}"/>
          </ac:cxnSpMkLst>
        </pc:cxnChg>
      </pc:sldChg>
      <pc:sldChg chg="addSp delSp modSp">
        <pc:chgData name="Cadi Salla (2216157)" userId="S::2216157@student.uwtsd.ac.uk::5e9fb270-1818-4c79-ac14-75a39f859eee" providerId="AD" clId="Web-{C27D1112-6107-AC36-8F35-42ADBF7C16CB}" dt="2026-02-10T20:29:23.134" v="1916" actId="14100"/>
        <pc:sldMkLst>
          <pc:docMk/>
          <pc:sldMk cId="4274250399" sldId="277"/>
        </pc:sldMkLst>
        <pc:spChg chg="mod">
          <ac:chgData name="Cadi Salla (2216157)" userId="S::2216157@student.uwtsd.ac.uk::5e9fb270-1818-4c79-ac14-75a39f859eee" providerId="AD" clId="Web-{C27D1112-6107-AC36-8F35-42ADBF7C16CB}" dt="2026-02-10T20:28:15.989" v="1905"/>
          <ac:spMkLst>
            <pc:docMk/>
            <pc:sldMk cId="4274250399" sldId="277"/>
            <ac:spMk id="2" creationId="{999D067D-65C5-121A-5F1D-508A842FAEA6}"/>
          </ac:spMkLst>
        </pc:spChg>
        <pc:spChg chg="add mod">
          <ac:chgData name="Cadi Salla (2216157)" userId="S::2216157@student.uwtsd.ac.uk::5e9fb270-1818-4c79-ac14-75a39f859eee" providerId="AD" clId="Web-{C27D1112-6107-AC36-8F35-42ADBF7C16CB}" dt="2026-02-10T20:28:47.991" v="1910" actId="14100"/>
          <ac:spMkLst>
            <pc:docMk/>
            <pc:sldMk cId="4274250399" sldId="277"/>
            <ac:spMk id="8" creationId="{78E78F6B-EBA1-0F60-543A-440566AF704D}"/>
          </ac:spMkLst>
        </pc:spChg>
        <pc:spChg chg="add mod">
          <ac:chgData name="Cadi Salla (2216157)" userId="S::2216157@student.uwtsd.ac.uk::5e9fb270-1818-4c79-ac14-75a39f859eee" providerId="AD" clId="Web-{C27D1112-6107-AC36-8F35-42ADBF7C16CB}" dt="2026-02-10T20:29:23.134" v="1916" actId="14100"/>
          <ac:spMkLst>
            <pc:docMk/>
            <pc:sldMk cId="4274250399" sldId="277"/>
            <ac:spMk id="9" creationId="{2858DFF4-88D3-9E13-56C4-CA504D0554D2}"/>
          </ac:spMkLst>
        </pc:spChg>
      </pc:sldChg>
      <pc:sldChg chg="addSp delSp modSp">
        <pc:chgData name="Cadi Salla (2216157)" userId="S::2216157@student.uwtsd.ac.uk::5e9fb270-1818-4c79-ac14-75a39f859eee" providerId="AD" clId="Web-{C27D1112-6107-AC36-8F35-42ADBF7C16CB}" dt="2026-02-10T19:47:38.048" v="1653" actId="20577"/>
        <pc:sldMkLst>
          <pc:docMk/>
          <pc:sldMk cId="996358799" sldId="280"/>
        </pc:sldMkLst>
        <pc:spChg chg="mod">
          <ac:chgData name="Cadi Salla (2216157)" userId="S::2216157@student.uwtsd.ac.uk::5e9fb270-1818-4c79-ac14-75a39f859eee" providerId="AD" clId="Web-{C27D1112-6107-AC36-8F35-42ADBF7C16CB}" dt="2026-02-10T19:12:28.083" v="5"/>
          <ac:spMkLst>
            <pc:docMk/>
            <pc:sldMk cId="996358799" sldId="280"/>
            <ac:spMk id="2" creationId="{354866DC-BDCB-13F7-64BD-2C011754037C}"/>
          </ac:spMkLst>
        </pc:spChg>
        <pc:spChg chg="mod">
          <ac:chgData name="Cadi Salla (2216157)" userId="S::2216157@student.uwtsd.ac.uk::5e9fb270-1818-4c79-ac14-75a39f859eee" providerId="AD" clId="Web-{C27D1112-6107-AC36-8F35-42ADBF7C16CB}" dt="2026-02-10T19:12:28.083" v="5"/>
          <ac:spMkLst>
            <pc:docMk/>
            <pc:sldMk cId="996358799" sldId="280"/>
            <ac:spMk id="4" creationId="{70940ECE-8D55-3254-7C39-C2685796FC68}"/>
          </ac:spMkLst>
        </pc:spChg>
        <pc:spChg chg="add mod">
          <ac:chgData name="Cadi Salla (2216157)" userId="S::2216157@student.uwtsd.ac.uk::5e9fb270-1818-4c79-ac14-75a39f859eee" providerId="AD" clId="Web-{C27D1112-6107-AC36-8F35-42ADBF7C16CB}" dt="2026-02-10T19:47:38.048" v="1653" actId="20577"/>
          <ac:spMkLst>
            <pc:docMk/>
            <pc:sldMk cId="996358799" sldId="280"/>
            <ac:spMk id="257" creationId="{DB04836C-4D9C-73D4-99CE-1FC773C5D93F}"/>
          </ac:spMkLst>
        </pc:spChg>
        <pc:spChg chg="add mod">
          <ac:chgData name="Cadi Salla (2216157)" userId="S::2216157@student.uwtsd.ac.uk::5e9fb270-1818-4c79-ac14-75a39f859eee" providerId="AD" clId="Web-{C27D1112-6107-AC36-8F35-42ADBF7C16CB}" dt="2026-02-10T19:44:59.108" v="1580" actId="20577"/>
          <ac:spMkLst>
            <pc:docMk/>
            <pc:sldMk cId="996358799" sldId="280"/>
            <ac:spMk id="259" creationId="{1C22369C-325C-40E3-3192-BB33152B6965}"/>
          </ac:spMkLst>
        </pc:spChg>
        <pc:spChg chg="add mod">
          <ac:chgData name="Cadi Salla (2216157)" userId="S::2216157@student.uwtsd.ac.uk::5e9fb270-1818-4c79-ac14-75a39f859eee" providerId="AD" clId="Web-{C27D1112-6107-AC36-8F35-42ADBF7C16CB}" dt="2026-02-10T19:45:33.640" v="1583"/>
          <ac:spMkLst>
            <pc:docMk/>
            <pc:sldMk cId="996358799" sldId="280"/>
            <ac:spMk id="260" creationId="{844FC53A-FA52-B02D-4B4C-02D9FDBD9503}"/>
          </ac:spMkLst>
        </pc:spChg>
        <pc:spChg chg="add mod">
          <ac:chgData name="Cadi Salla (2216157)" userId="S::2216157@student.uwtsd.ac.uk::5e9fb270-1818-4c79-ac14-75a39f859eee" providerId="AD" clId="Web-{C27D1112-6107-AC36-8F35-42ADBF7C16CB}" dt="2026-02-10T19:45:57.859" v="1600" actId="1076"/>
          <ac:spMkLst>
            <pc:docMk/>
            <pc:sldMk cId="996358799" sldId="280"/>
            <ac:spMk id="261" creationId="{E187CF15-D99F-4757-623D-7A8D18503034}"/>
          </ac:spMkLst>
        </pc:spChg>
        <pc:spChg chg="add mod">
          <ac:chgData name="Cadi Salla (2216157)" userId="S::2216157@student.uwtsd.ac.uk::5e9fb270-1818-4c79-ac14-75a39f859eee" providerId="AD" clId="Web-{C27D1112-6107-AC36-8F35-42ADBF7C16CB}" dt="2026-02-10T19:46:13.860" v="1602" actId="1076"/>
          <ac:spMkLst>
            <pc:docMk/>
            <pc:sldMk cId="996358799" sldId="280"/>
            <ac:spMk id="262" creationId="{E7EEE1C9-6A9D-BE99-710A-A898236421F4}"/>
          </ac:spMkLst>
        </pc:spChg>
        <pc:spChg chg="add mod">
          <ac:chgData name="Cadi Salla (2216157)" userId="S::2216157@student.uwtsd.ac.uk::5e9fb270-1818-4c79-ac14-75a39f859eee" providerId="AD" clId="Web-{C27D1112-6107-AC36-8F35-42ADBF7C16CB}" dt="2026-02-10T19:46:30.860" v="1621" actId="1076"/>
          <ac:spMkLst>
            <pc:docMk/>
            <pc:sldMk cId="996358799" sldId="280"/>
            <ac:spMk id="263" creationId="{18602C94-60CC-BEE4-670E-38C9E2B7A4F2}"/>
          </ac:spMkLst>
        </pc:spChg>
        <pc:spChg chg="add mod">
          <ac:chgData name="Cadi Salla (2216157)" userId="S::2216157@student.uwtsd.ac.uk::5e9fb270-1818-4c79-ac14-75a39f859eee" providerId="AD" clId="Web-{C27D1112-6107-AC36-8F35-42ADBF7C16CB}" dt="2026-02-10T19:46:54.360" v="1625" actId="1076"/>
          <ac:spMkLst>
            <pc:docMk/>
            <pc:sldMk cId="996358799" sldId="280"/>
            <ac:spMk id="264" creationId="{778EDCEC-09E9-5DA9-E0EA-8C0A7795D12F}"/>
          </ac:spMkLst>
        </pc:spChg>
        <pc:spChg chg="add mod">
          <ac:chgData name="Cadi Salla (2216157)" userId="S::2216157@student.uwtsd.ac.uk::5e9fb270-1818-4c79-ac14-75a39f859eee" providerId="AD" clId="Web-{C27D1112-6107-AC36-8F35-42ADBF7C16CB}" dt="2026-02-10T19:47:15.439" v="1650" actId="1076"/>
          <ac:spMkLst>
            <pc:docMk/>
            <pc:sldMk cId="996358799" sldId="280"/>
            <ac:spMk id="265" creationId="{A81DAEC3-2E70-D62B-A52B-9F69C615C075}"/>
          </ac:spMkLst>
        </pc:spChg>
        <pc:spChg chg="add del">
          <ac:chgData name="Cadi Salla (2216157)" userId="S::2216157@student.uwtsd.ac.uk::5e9fb270-1818-4c79-ac14-75a39f859eee" providerId="AD" clId="Web-{C27D1112-6107-AC36-8F35-42ADBF7C16CB}" dt="2026-02-10T19:12:28.083" v="5"/>
          <ac:spMkLst>
            <pc:docMk/>
            <pc:sldMk cId="996358799" sldId="280"/>
            <ac:spMk id="297" creationId="{39F23E05-E5C5-497C-A842-7BD21B207609}"/>
          </ac:spMkLst>
        </pc:spChg>
      </pc:sldChg>
      <pc:sldChg chg="addSp delSp modSp">
        <pc:chgData name="Cadi Salla (2216157)" userId="S::2216157@student.uwtsd.ac.uk::5e9fb270-1818-4c79-ac14-75a39f859eee" providerId="AD" clId="Web-{C27D1112-6107-AC36-8F35-42ADBF7C16CB}" dt="2026-02-10T20:23:09.052" v="1891" actId="14100"/>
        <pc:sldMkLst>
          <pc:docMk/>
          <pc:sldMk cId="2164557563" sldId="281"/>
        </pc:sldMkLst>
        <pc:spChg chg="add mod">
          <ac:chgData name="Cadi Salla (2216157)" userId="S::2216157@student.uwtsd.ac.uk::5e9fb270-1818-4c79-ac14-75a39f859eee" providerId="AD" clId="Web-{C27D1112-6107-AC36-8F35-42ADBF7C16CB}" dt="2026-02-10T20:23:09.052" v="1891" actId="14100"/>
          <ac:spMkLst>
            <pc:docMk/>
            <pc:sldMk cId="2164557563" sldId="281"/>
            <ac:spMk id="9" creationId="{B7BD65AC-8661-C15E-F573-61C590AC70BB}"/>
          </ac:spMkLst>
        </pc:spChg>
        <pc:spChg chg="add mod">
          <ac:chgData name="Cadi Salla (2216157)" userId="S::2216157@student.uwtsd.ac.uk::5e9fb270-1818-4c79-ac14-75a39f859eee" providerId="AD" clId="Web-{C27D1112-6107-AC36-8F35-42ADBF7C16CB}" dt="2026-02-10T20:22:58.614" v="1890" actId="14100"/>
          <ac:spMkLst>
            <pc:docMk/>
            <pc:sldMk cId="2164557563" sldId="281"/>
            <ac:spMk id="12" creationId="{B292C105-5CCC-6CF3-5BB0-0F54A9500470}"/>
          </ac:spMkLst>
        </pc:spChg>
        <pc:picChg chg="add mod">
          <ac:chgData name="Cadi Salla (2216157)" userId="S::2216157@student.uwtsd.ac.uk::5e9fb270-1818-4c79-ac14-75a39f859eee" providerId="AD" clId="Web-{C27D1112-6107-AC36-8F35-42ADBF7C16CB}" dt="2026-02-10T20:20:22.096" v="1877" actId="14100"/>
          <ac:picMkLst>
            <pc:docMk/>
            <pc:sldMk cId="2164557563" sldId="281"/>
            <ac:picMk id="8" creationId="{8559787F-58B5-32DC-77EB-0365A12DC423}"/>
          </ac:picMkLst>
        </pc:picChg>
      </pc:sldChg>
      <pc:sldChg chg="modSp">
        <pc:chgData name="Cadi Salla (2216157)" userId="S::2216157@student.uwtsd.ac.uk::5e9fb270-1818-4c79-ac14-75a39f859eee" providerId="AD" clId="Web-{C27D1112-6107-AC36-8F35-42ADBF7C16CB}" dt="2026-02-10T19:24:31.004" v="551" actId="1076"/>
        <pc:sldMkLst>
          <pc:docMk/>
          <pc:sldMk cId="1650868424" sldId="282"/>
        </pc:sldMkLst>
        <pc:spChg chg="mod">
          <ac:chgData name="Cadi Salla (2216157)" userId="S::2216157@student.uwtsd.ac.uk::5e9fb270-1818-4c79-ac14-75a39f859eee" providerId="AD" clId="Web-{C27D1112-6107-AC36-8F35-42ADBF7C16CB}" dt="2026-02-10T19:24:31.004" v="551" actId="1076"/>
          <ac:spMkLst>
            <pc:docMk/>
            <pc:sldMk cId="1650868424" sldId="282"/>
            <ac:spMk id="2" creationId="{53030AB4-77C0-60BA-1191-6F0BF1D4F664}"/>
          </ac:spMkLst>
        </pc:spChg>
        <pc:spChg chg="mod">
          <ac:chgData name="Cadi Salla (2216157)" userId="S::2216157@student.uwtsd.ac.uk::5e9fb270-1818-4c79-ac14-75a39f859eee" providerId="AD" clId="Web-{C27D1112-6107-AC36-8F35-42ADBF7C16CB}" dt="2026-02-10T19:23:46.737" v="548" actId="20577"/>
          <ac:spMkLst>
            <pc:docMk/>
            <pc:sldMk cId="1650868424" sldId="282"/>
            <ac:spMk id="3" creationId="{B5830E32-E3B8-3431-FCD3-290A91A87960}"/>
          </ac:spMkLst>
        </pc:spChg>
        <pc:picChg chg="mod">
          <ac:chgData name="Cadi Salla (2216157)" userId="S::2216157@student.uwtsd.ac.uk::5e9fb270-1818-4c79-ac14-75a39f859eee" providerId="AD" clId="Web-{C27D1112-6107-AC36-8F35-42ADBF7C16CB}" dt="2026-02-10T19:22:38.625" v="534" actId="14100"/>
          <ac:picMkLst>
            <pc:docMk/>
            <pc:sldMk cId="1650868424" sldId="282"/>
            <ac:picMk id="7" creationId="{A07C5631-0D1C-950C-F6D8-2A67B0E96FBC}"/>
          </ac:picMkLst>
        </pc:picChg>
      </pc:sldChg>
      <pc:sldChg chg="modSp">
        <pc:chgData name="Cadi Salla (2216157)" userId="S::2216157@student.uwtsd.ac.uk::5e9fb270-1818-4c79-ac14-75a39f859eee" providerId="AD" clId="Web-{C27D1112-6107-AC36-8F35-42ADBF7C16CB}" dt="2026-02-10T19:04:24.897" v="3" actId="20577"/>
        <pc:sldMkLst>
          <pc:docMk/>
          <pc:sldMk cId="1188805089" sldId="283"/>
        </pc:sldMkLst>
        <pc:spChg chg="mod">
          <ac:chgData name="Cadi Salla (2216157)" userId="S::2216157@student.uwtsd.ac.uk::5e9fb270-1818-4c79-ac14-75a39f859eee" providerId="AD" clId="Web-{C27D1112-6107-AC36-8F35-42ADBF7C16CB}" dt="2026-02-10T19:04:24.897" v="3" actId="20577"/>
          <ac:spMkLst>
            <pc:docMk/>
            <pc:sldMk cId="1188805089" sldId="283"/>
            <ac:spMk id="3" creationId="{4AFA75DA-1642-ABD6-AA8C-F71EF409C3A7}"/>
          </ac:spMkLst>
        </pc:spChg>
      </pc:sldChg>
      <pc:sldChg chg="modSp">
        <pc:chgData name="Cadi Salla (2216157)" userId="S::2216157@student.uwtsd.ac.uk::5e9fb270-1818-4c79-ac14-75a39f859eee" providerId="AD" clId="Web-{C27D1112-6107-AC36-8F35-42ADBF7C16CB}" dt="2026-02-10T20:31:47.187" v="1918" actId="1076"/>
        <pc:sldMkLst>
          <pc:docMk/>
          <pc:sldMk cId="884328389" sldId="284"/>
        </pc:sldMkLst>
        <pc:spChg chg="mod">
          <ac:chgData name="Cadi Salla (2216157)" userId="S::2216157@student.uwtsd.ac.uk::5e9fb270-1818-4c79-ac14-75a39f859eee" providerId="AD" clId="Web-{C27D1112-6107-AC36-8F35-42ADBF7C16CB}" dt="2026-02-10T20:31:47.187" v="1918" actId="1076"/>
          <ac:spMkLst>
            <pc:docMk/>
            <pc:sldMk cId="884328389" sldId="284"/>
            <ac:spMk id="3" creationId="{91F6CBEE-9584-6BFF-38DC-EDD1FA3F56C8}"/>
          </ac:spMkLst>
        </pc:spChg>
      </pc:sldChg>
    </pc:docChg>
  </pc:docChgLst>
  <pc:docChgLst>
    <pc:chgData name="Cadi Salla (2216157)" userId="S::2216157@student.uwtsd.ac.uk::5e9fb270-1818-4c79-ac14-75a39f859eee" providerId="AD" clId="Web-{06AFF76F-51D1-2413-85C4-B0054250B7E9}"/>
    <pc:docChg chg="modSld">
      <pc:chgData name="Cadi Salla (2216157)" userId="S::2216157@student.uwtsd.ac.uk::5e9fb270-1818-4c79-ac14-75a39f859eee" providerId="AD" clId="Web-{06AFF76F-51D1-2413-85C4-B0054250B7E9}" dt="2026-02-07T17:41:57.166" v="310" actId="20577"/>
      <pc:docMkLst>
        <pc:docMk/>
      </pc:docMkLst>
      <pc:sldChg chg="modSp">
        <pc:chgData name="Cadi Salla (2216157)" userId="S::2216157@student.uwtsd.ac.uk::5e9fb270-1818-4c79-ac14-75a39f859eee" providerId="AD" clId="Web-{06AFF76F-51D1-2413-85C4-B0054250B7E9}" dt="2026-02-07T17:34:19.756" v="221" actId="20577"/>
        <pc:sldMkLst>
          <pc:docMk/>
          <pc:sldMk cId="2308830180" sldId="275"/>
        </pc:sldMkLst>
        <pc:spChg chg="mod">
          <ac:chgData name="Cadi Salla (2216157)" userId="S::2216157@student.uwtsd.ac.uk::5e9fb270-1818-4c79-ac14-75a39f859eee" providerId="AD" clId="Web-{06AFF76F-51D1-2413-85C4-B0054250B7E9}" dt="2026-02-07T17:09:06.706" v="164" actId="20577"/>
          <ac:spMkLst>
            <pc:docMk/>
            <pc:sldMk cId="2308830180" sldId="275"/>
            <ac:spMk id="2" creationId="{8EE27303-1409-18B5-8552-EAEA92B064F8}"/>
          </ac:spMkLst>
        </pc:spChg>
      </pc:sldChg>
      <pc:sldChg chg="modSp">
        <pc:chgData name="Cadi Salla (2216157)" userId="S::2216157@student.uwtsd.ac.uk::5e9fb270-1818-4c79-ac14-75a39f859eee" providerId="AD" clId="Web-{06AFF76F-51D1-2413-85C4-B0054250B7E9}" dt="2026-02-07T17:41:57.166" v="310" actId="20577"/>
        <pc:sldMkLst>
          <pc:docMk/>
          <pc:sldMk cId="1226701667" sldId="276"/>
        </pc:sldMkLst>
        <pc:spChg chg="mod">
          <ac:chgData name="Cadi Salla (2216157)" userId="S::2216157@student.uwtsd.ac.uk::5e9fb270-1818-4c79-ac14-75a39f859eee" providerId="AD" clId="Web-{06AFF76F-51D1-2413-85C4-B0054250B7E9}" dt="2026-02-07T17:35:15.120" v="227" actId="1076"/>
          <ac:spMkLst>
            <pc:docMk/>
            <pc:sldMk cId="1226701667" sldId="276"/>
            <ac:spMk id="2" creationId="{57A51DC3-342C-4AEE-B3FE-46D346D84FC2}"/>
          </ac:spMkLst>
        </pc:spChg>
        <pc:spChg chg="mod">
          <ac:chgData name="Cadi Salla (2216157)" userId="S::2216157@student.uwtsd.ac.uk::5e9fb270-1818-4c79-ac14-75a39f859eee" providerId="AD" clId="Web-{06AFF76F-51D1-2413-85C4-B0054250B7E9}" dt="2026-02-07T17:41:57.166" v="310" actId="20577"/>
          <ac:spMkLst>
            <pc:docMk/>
            <pc:sldMk cId="1226701667" sldId="276"/>
            <ac:spMk id="3" creationId="{FA235CB2-7606-B080-AD4B-13D2B2CA355F}"/>
          </ac:spMkLst>
        </pc:spChg>
      </pc:sldChg>
      <pc:sldChg chg="modSp">
        <pc:chgData name="Cadi Salla (2216157)" userId="S::2216157@student.uwtsd.ac.uk::5e9fb270-1818-4c79-ac14-75a39f859eee" providerId="AD" clId="Web-{06AFF76F-51D1-2413-85C4-B0054250B7E9}" dt="2026-02-07T17:05:59.496" v="125" actId="20577"/>
        <pc:sldMkLst>
          <pc:docMk/>
          <pc:sldMk cId="605627090" sldId="285"/>
        </pc:sldMkLst>
        <pc:spChg chg="mod">
          <ac:chgData name="Cadi Salla (2216157)" userId="S::2216157@student.uwtsd.ac.uk::5e9fb270-1818-4c79-ac14-75a39f859eee" providerId="AD" clId="Web-{06AFF76F-51D1-2413-85C4-B0054250B7E9}" dt="2026-02-07T17:03:39.854" v="115" actId="20577"/>
          <ac:spMkLst>
            <pc:docMk/>
            <pc:sldMk cId="605627090" sldId="285"/>
            <ac:spMk id="2" creationId="{07945837-8D04-11D2-0B01-EB156DE639D8}"/>
          </ac:spMkLst>
        </pc:spChg>
        <pc:spChg chg="mod">
          <ac:chgData name="Cadi Salla (2216157)" userId="S::2216157@student.uwtsd.ac.uk::5e9fb270-1818-4c79-ac14-75a39f859eee" providerId="AD" clId="Web-{06AFF76F-51D1-2413-85C4-B0054250B7E9}" dt="2026-02-07T17:05:59.496" v="125" actId="20577"/>
          <ac:spMkLst>
            <pc:docMk/>
            <pc:sldMk cId="605627090" sldId="285"/>
            <ac:spMk id="3" creationId="{AEB8F63E-D4FA-388C-89AB-E4BE5A39301D}"/>
          </ac:spMkLst>
        </pc:spChg>
      </pc:sldChg>
    </pc:docChg>
  </pc:docChgLst>
  <pc:docChgLst>
    <pc:chgData name="Cadi Salla (2216157)" userId="S::2216157@student.uwtsd.ac.uk::5e9fb270-1818-4c79-ac14-75a39f859eee" providerId="AD" clId="Web-{40985663-798C-037A-77A0-4CA0D9469DA1}"/>
    <pc:docChg chg="modSld">
      <pc:chgData name="Cadi Salla (2216157)" userId="S::2216157@student.uwtsd.ac.uk::5e9fb270-1818-4c79-ac14-75a39f859eee" providerId="AD" clId="Web-{40985663-798C-037A-77A0-4CA0D9469DA1}" dt="2026-02-08T20:42:34.630" v="2332" actId="1076"/>
      <pc:docMkLst>
        <pc:docMk/>
      </pc:docMkLst>
      <pc:sldChg chg="modSp">
        <pc:chgData name="Cadi Salla (2216157)" userId="S::2216157@student.uwtsd.ac.uk::5e9fb270-1818-4c79-ac14-75a39f859eee" providerId="AD" clId="Web-{40985663-798C-037A-77A0-4CA0D9469DA1}" dt="2026-02-08T20:34:01.869" v="2318" actId="1076"/>
        <pc:sldMkLst>
          <pc:docMk/>
          <pc:sldMk cId="1226701667" sldId="276"/>
        </pc:sldMkLst>
        <pc:spChg chg="mod">
          <ac:chgData name="Cadi Salla (2216157)" userId="S::2216157@student.uwtsd.ac.uk::5e9fb270-1818-4c79-ac14-75a39f859eee" providerId="AD" clId="Web-{40985663-798C-037A-77A0-4CA0D9469DA1}" dt="2026-02-08T20:34:01.869" v="2318" actId="1076"/>
          <ac:spMkLst>
            <pc:docMk/>
            <pc:sldMk cId="1226701667" sldId="276"/>
            <ac:spMk id="3" creationId="{FA235CB2-7606-B080-AD4B-13D2B2CA355F}"/>
          </ac:spMkLst>
        </pc:spChg>
      </pc:sldChg>
      <pc:sldChg chg="addSp delSp modSp">
        <pc:chgData name="Cadi Salla (2216157)" userId="S::2216157@student.uwtsd.ac.uk::5e9fb270-1818-4c79-ac14-75a39f859eee" providerId="AD" clId="Web-{40985663-798C-037A-77A0-4CA0D9469DA1}" dt="2026-02-08T19:45:10.388" v="2285" actId="20577"/>
        <pc:sldMkLst>
          <pc:docMk/>
          <pc:sldMk cId="1683060070" sldId="278"/>
        </pc:sldMkLst>
        <pc:spChg chg="mod">
          <ac:chgData name="Cadi Salla (2216157)" userId="S::2216157@student.uwtsd.ac.uk::5e9fb270-1818-4c79-ac14-75a39f859eee" providerId="AD" clId="Web-{40985663-798C-037A-77A0-4CA0D9469DA1}" dt="2026-02-08T19:44:24.494" v="2281" actId="1076"/>
          <ac:spMkLst>
            <pc:docMk/>
            <pc:sldMk cId="1683060070" sldId="278"/>
            <ac:spMk id="2" creationId="{F5556D98-481F-16A7-598D-AB001016817D}"/>
          </ac:spMkLst>
        </pc:spChg>
        <pc:spChg chg="mod">
          <ac:chgData name="Cadi Salla (2216157)" userId="S::2216157@student.uwtsd.ac.uk::5e9fb270-1818-4c79-ac14-75a39f859eee" providerId="AD" clId="Web-{40985663-798C-037A-77A0-4CA0D9469DA1}" dt="2026-02-08T19:45:10.388" v="2285" actId="20577"/>
          <ac:spMkLst>
            <pc:docMk/>
            <pc:sldMk cId="1683060070" sldId="278"/>
            <ac:spMk id="3" creationId="{FDB95DE6-75F6-66AC-B837-3CF4DCD39182}"/>
          </ac:spMkLst>
        </pc:spChg>
        <pc:spChg chg="mod">
          <ac:chgData name="Cadi Salla (2216157)" userId="S::2216157@student.uwtsd.ac.uk::5e9fb270-1818-4c79-ac14-75a39f859eee" providerId="AD" clId="Web-{40985663-798C-037A-77A0-4CA0D9469DA1}" dt="2026-02-08T19:43:29.458" v="2269"/>
          <ac:spMkLst>
            <pc:docMk/>
            <pc:sldMk cId="1683060070" sldId="278"/>
            <ac:spMk id="4" creationId="{FD4BBDD8-725D-7969-463B-346AD9F2B8C1}"/>
          </ac:spMkLst>
        </pc:spChg>
        <pc:spChg chg="mod">
          <ac:chgData name="Cadi Salla (2216157)" userId="S::2216157@student.uwtsd.ac.uk::5e9fb270-1818-4c79-ac14-75a39f859eee" providerId="AD" clId="Web-{40985663-798C-037A-77A0-4CA0D9469DA1}" dt="2026-02-08T19:43:29.458" v="2269"/>
          <ac:spMkLst>
            <pc:docMk/>
            <pc:sldMk cId="1683060070" sldId="278"/>
            <ac:spMk id="5" creationId="{2788C662-97CA-03F0-0732-099E1AE309BC}"/>
          </ac:spMkLst>
        </pc:spChg>
        <pc:spChg chg="add">
          <ac:chgData name="Cadi Salla (2216157)" userId="S::2216157@student.uwtsd.ac.uk::5e9fb270-1818-4c79-ac14-75a39f859eee" providerId="AD" clId="Web-{40985663-798C-037A-77A0-4CA0D9469DA1}" dt="2026-02-08T19:43:29.458" v="2269"/>
          <ac:spMkLst>
            <pc:docMk/>
            <pc:sldMk cId="1683060070" sldId="278"/>
            <ac:spMk id="24" creationId="{F13C74B1-5B17-4795-BED0-7140497B445A}"/>
          </ac:spMkLst>
        </pc:spChg>
        <pc:spChg chg="add">
          <ac:chgData name="Cadi Salla (2216157)" userId="S::2216157@student.uwtsd.ac.uk::5e9fb270-1818-4c79-ac14-75a39f859eee" providerId="AD" clId="Web-{40985663-798C-037A-77A0-4CA0D9469DA1}" dt="2026-02-08T19:43:29.458" v="2269"/>
          <ac:spMkLst>
            <pc:docMk/>
            <pc:sldMk cId="1683060070" sldId="278"/>
            <ac:spMk id="26" creationId="{D4974D33-8DC5-464E-8C6D-BE58F0669C17}"/>
          </ac:spMkLst>
        </pc:spChg>
      </pc:sldChg>
      <pc:sldChg chg="addSp delSp modSp">
        <pc:chgData name="Cadi Salla (2216157)" userId="S::2216157@student.uwtsd.ac.uk::5e9fb270-1818-4c79-ac14-75a39f859eee" providerId="AD" clId="Web-{40985663-798C-037A-77A0-4CA0D9469DA1}" dt="2026-02-08T20:31:50.957" v="2315" actId="14100"/>
        <pc:sldMkLst>
          <pc:docMk/>
          <pc:sldMk cId="3942075997" sldId="279"/>
        </pc:sldMkLst>
        <pc:spChg chg="mod">
          <ac:chgData name="Cadi Salla (2216157)" userId="S::2216157@student.uwtsd.ac.uk::5e9fb270-1818-4c79-ac14-75a39f859eee" providerId="AD" clId="Web-{40985663-798C-037A-77A0-4CA0D9469DA1}" dt="2026-02-08T19:28:23.298" v="2064" actId="1076"/>
          <ac:spMkLst>
            <pc:docMk/>
            <pc:sldMk cId="3942075997" sldId="279"/>
            <ac:spMk id="2" creationId="{334D99B5-71C6-C1F0-C563-9629A7E65409}"/>
          </ac:spMkLst>
        </pc:spChg>
        <pc:spChg chg="add del mod">
          <ac:chgData name="Cadi Salla (2216157)" userId="S::2216157@student.uwtsd.ac.uk::5e9fb270-1818-4c79-ac14-75a39f859eee" providerId="AD" clId="Web-{40985663-798C-037A-77A0-4CA0D9469DA1}" dt="2026-02-08T20:31:50.957" v="2315" actId="14100"/>
          <ac:spMkLst>
            <pc:docMk/>
            <pc:sldMk cId="3942075997" sldId="279"/>
            <ac:spMk id="3" creationId="{68557EB9-1644-C480-F750-0B51EE056919}"/>
          </ac:spMkLst>
        </pc:spChg>
        <pc:spChg chg="mod">
          <ac:chgData name="Cadi Salla (2216157)" userId="S::2216157@student.uwtsd.ac.uk::5e9fb270-1818-4c79-ac14-75a39f859eee" providerId="AD" clId="Web-{40985663-798C-037A-77A0-4CA0D9469DA1}" dt="2026-02-08T19:39:04.603" v="2219" actId="20577"/>
          <ac:spMkLst>
            <pc:docMk/>
            <pc:sldMk cId="3942075997" sldId="279"/>
            <ac:spMk id="4" creationId="{E545C358-171F-6FE2-5555-62CFBAC3E2B3}"/>
          </ac:spMkLst>
        </pc:spChg>
        <pc:spChg chg="ord">
          <ac:chgData name="Cadi Salla (2216157)" userId="S::2216157@student.uwtsd.ac.uk::5e9fb270-1818-4c79-ac14-75a39f859eee" providerId="AD" clId="Web-{40985663-798C-037A-77A0-4CA0D9469DA1}" dt="2026-02-08T19:35:36.490" v="2187"/>
          <ac:spMkLst>
            <pc:docMk/>
            <pc:sldMk cId="3942075997" sldId="279"/>
            <ac:spMk id="10" creationId="{9F7D5CDA-D291-4307-BF55-1381FED29634}"/>
          </ac:spMkLst>
        </pc:spChg>
      </pc:sldChg>
      <pc:sldChg chg="modSp">
        <pc:chgData name="Cadi Salla (2216157)" userId="S::2216157@student.uwtsd.ac.uk::5e9fb270-1818-4c79-ac14-75a39f859eee" providerId="AD" clId="Web-{40985663-798C-037A-77A0-4CA0D9469DA1}" dt="2026-02-08T20:42:34.630" v="2332" actId="1076"/>
        <pc:sldMkLst>
          <pc:docMk/>
          <pc:sldMk cId="996358799" sldId="280"/>
        </pc:sldMkLst>
        <pc:spChg chg="mod">
          <ac:chgData name="Cadi Salla (2216157)" userId="S::2216157@student.uwtsd.ac.uk::5e9fb270-1818-4c79-ac14-75a39f859eee" providerId="AD" clId="Web-{40985663-798C-037A-77A0-4CA0D9469DA1}" dt="2026-02-08T18:57:37.536" v="886" actId="20577"/>
          <ac:spMkLst>
            <pc:docMk/>
            <pc:sldMk cId="996358799" sldId="280"/>
            <ac:spMk id="2" creationId="{354866DC-BDCB-13F7-64BD-2C011754037C}"/>
          </ac:spMkLst>
        </pc:spChg>
      </pc:sldChg>
      <pc:sldChg chg="modSp">
        <pc:chgData name="Cadi Salla (2216157)" userId="S::2216157@student.uwtsd.ac.uk::5e9fb270-1818-4c79-ac14-75a39f859eee" providerId="AD" clId="Web-{40985663-798C-037A-77A0-4CA0D9469DA1}" dt="2026-02-08T20:41:38.207" v="2328" actId="14100"/>
        <pc:sldMkLst>
          <pc:docMk/>
          <pc:sldMk cId="1650868424" sldId="282"/>
        </pc:sldMkLst>
        <pc:spChg chg="mod">
          <ac:chgData name="Cadi Salla (2216157)" userId="S::2216157@student.uwtsd.ac.uk::5e9fb270-1818-4c79-ac14-75a39f859eee" providerId="AD" clId="Web-{40985663-798C-037A-77A0-4CA0D9469DA1}" dt="2026-02-08T20:41:28.035" v="2325" actId="1076"/>
          <ac:spMkLst>
            <pc:docMk/>
            <pc:sldMk cId="1650868424" sldId="282"/>
            <ac:spMk id="2" creationId="{53030AB4-77C0-60BA-1191-6F0BF1D4F664}"/>
          </ac:spMkLst>
        </pc:spChg>
        <pc:spChg chg="mod">
          <ac:chgData name="Cadi Salla (2216157)" userId="S::2216157@student.uwtsd.ac.uk::5e9fb270-1818-4c79-ac14-75a39f859eee" providerId="AD" clId="Web-{40985663-798C-037A-77A0-4CA0D9469DA1}" dt="2026-02-08T20:41:38.207" v="2328" actId="14100"/>
          <ac:spMkLst>
            <pc:docMk/>
            <pc:sldMk cId="1650868424" sldId="282"/>
            <ac:spMk id="3" creationId="{B5830E32-E3B8-3431-FCD3-290A91A87960}"/>
          </ac:spMkLst>
        </pc:spChg>
      </pc:sldChg>
      <pc:sldChg chg="modSp">
        <pc:chgData name="Cadi Salla (2216157)" userId="S::2216157@student.uwtsd.ac.uk::5e9fb270-1818-4c79-ac14-75a39f859eee" providerId="AD" clId="Web-{40985663-798C-037A-77A0-4CA0D9469DA1}" dt="2026-02-08T20:35:09.469" v="2322" actId="1076"/>
        <pc:sldMkLst>
          <pc:docMk/>
          <pc:sldMk cId="1188805089" sldId="283"/>
        </pc:sldMkLst>
        <pc:spChg chg="mod">
          <ac:chgData name="Cadi Salla (2216157)" userId="S::2216157@student.uwtsd.ac.uk::5e9fb270-1818-4c79-ac14-75a39f859eee" providerId="AD" clId="Web-{40985663-798C-037A-77A0-4CA0D9469DA1}" dt="2026-02-08T20:15:12.340" v="2312" actId="20577"/>
          <ac:spMkLst>
            <pc:docMk/>
            <pc:sldMk cId="1188805089" sldId="283"/>
            <ac:spMk id="2" creationId="{4CF1ED24-C2FA-2945-CA63-568E3111D62C}"/>
          </ac:spMkLst>
        </pc:spChg>
        <pc:spChg chg="mod">
          <ac:chgData name="Cadi Salla (2216157)" userId="S::2216157@student.uwtsd.ac.uk::5e9fb270-1818-4c79-ac14-75a39f859eee" providerId="AD" clId="Web-{40985663-798C-037A-77A0-4CA0D9469DA1}" dt="2026-02-08T20:35:09.469" v="2322" actId="1076"/>
          <ac:spMkLst>
            <pc:docMk/>
            <pc:sldMk cId="1188805089" sldId="283"/>
            <ac:spMk id="3" creationId="{4AFA75DA-1642-ABD6-AA8C-F71EF409C3A7}"/>
          </ac:spMkLst>
        </pc:spChg>
      </pc:sldChg>
      <pc:sldChg chg="modSp">
        <pc:chgData name="Cadi Salla (2216157)" userId="S::2216157@student.uwtsd.ac.uk::5e9fb270-1818-4c79-ac14-75a39f859eee" providerId="AD" clId="Web-{40985663-798C-037A-77A0-4CA0D9469DA1}" dt="2026-02-08T18:51:50.450" v="875" actId="20577"/>
        <pc:sldMkLst>
          <pc:docMk/>
          <pc:sldMk cId="605627090" sldId="285"/>
        </pc:sldMkLst>
        <pc:spChg chg="mod">
          <ac:chgData name="Cadi Salla (2216157)" userId="S::2216157@student.uwtsd.ac.uk::5e9fb270-1818-4c79-ac14-75a39f859eee" providerId="AD" clId="Web-{40985663-798C-037A-77A0-4CA0D9469DA1}" dt="2026-02-08T18:32:50.743" v="567" actId="1076"/>
          <ac:spMkLst>
            <pc:docMk/>
            <pc:sldMk cId="605627090" sldId="285"/>
            <ac:spMk id="2" creationId="{07945837-8D04-11D2-0B01-EB156DE639D8}"/>
          </ac:spMkLst>
        </pc:spChg>
        <pc:spChg chg="mod">
          <ac:chgData name="Cadi Salla (2216157)" userId="S::2216157@student.uwtsd.ac.uk::5e9fb270-1818-4c79-ac14-75a39f859eee" providerId="AD" clId="Web-{40985663-798C-037A-77A0-4CA0D9469DA1}" dt="2026-02-08T18:51:50.450" v="875" actId="20577"/>
          <ac:spMkLst>
            <pc:docMk/>
            <pc:sldMk cId="605627090" sldId="285"/>
            <ac:spMk id="3" creationId="{AEB8F63E-D4FA-388C-89AB-E4BE5A39301D}"/>
          </ac:spMkLst>
        </pc:spChg>
      </pc:sldChg>
    </pc:docChg>
  </pc:docChgLst>
  <pc:docChgLst>
    <pc:chgData name="Cadi Salla (2216157)" userId="S::2216157@student.uwtsd.ac.uk::5e9fb270-1818-4c79-ac14-75a39f859eee" providerId="AD" clId="Web-{4862EE39-FB1F-94A2-54B1-8AFC59143C6D}"/>
    <pc:docChg chg="modSld">
      <pc:chgData name="Cadi Salla (2216157)" userId="S::2216157@student.uwtsd.ac.uk::5e9fb270-1818-4c79-ac14-75a39f859eee" providerId="AD" clId="Web-{4862EE39-FB1F-94A2-54B1-8AFC59143C6D}" dt="2026-02-06T18:44:21.365" v="1455" actId="1076"/>
      <pc:docMkLst>
        <pc:docMk/>
      </pc:docMkLst>
      <pc:sldChg chg="addSp delSp modSp mod setBg">
        <pc:chgData name="Cadi Salla (2216157)" userId="S::2216157@student.uwtsd.ac.uk::5e9fb270-1818-4c79-ac14-75a39f859eee" providerId="AD" clId="Web-{4862EE39-FB1F-94A2-54B1-8AFC59143C6D}" dt="2026-02-06T17:39:58.819" v="960" actId="1076"/>
        <pc:sldMkLst>
          <pc:docMk/>
          <pc:sldMk cId="1650868424" sldId="282"/>
        </pc:sldMkLst>
        <pc:spChg chg="mod">
          <ac:chgData name="Cadi Salla (2216157)" userId="S::2216157@student.uwtsd.ac.uk::5e9fb270-1818-4c79-ac14-75a39f859eee" providerId="AD" clId="Web-{4862EE39-FB1F-94A2-54B1-8AFC59143C6D}" dt="2026-02-06T17:39:11.178" v="914" actId="20577"/>
          <ac:spMkLst>
            <pc:docMk/>
            <pc:sldMk cId="1650868424" sldId="282"/>
            <ac:spMk id="2" creationId="{53030AB4-77C0-60BA-1191-6F0BF1D4F664}"/>
          </ac:spMkLst>
        </pc:spChg>
        <pc:spChg chg="mod ord">
          <ac:chgData name="Cadi Salla (2216157)" userId="S::2216157@student.uwtsd.ac.uk::5e9fb270-1818-4c79-ac14-75a39f859eee" providerId="AD" clId="Web-{4862EE39-FB1F-94A2-54B1-8AFC59143C6D}" dt="2026-02-06T17:39:07.381" v="912" actId="1076"/>
          <ac:spMkLst>
            <pc:docMk/>
            <pc:sldMk cId="1650868424" sldId="282"/>
            <ac:spMk id="3" creationId="{B5830E32-E3B8-3431-FCD3-290A91A87960}"/>
          </ac:spMkLst>
        </pc:spChg>
        <pc:spChg chg="mod">
          <ac:chgData name="Cadi Salla (2216157)" userId="S::2216157@student.uwtsd.ac.uk::5e9fb270-1818-4c79-ac14-75a39f859eee" providerId="AD" clId="Web-{4862EE39-FB1F-94A2-54B1-8AFC59143C6D}" dt="2026-02-06T17:38:45.974" v="906"/>
          <ac:spMkLst>
            <pc:docMk/>
            <pc:sldMk cId="1650868424" sldId="282"/>
            <ac:spMk id="4" creationId="{555284AE-1C34-59E0-FA6A-A5213E51F861}"/>
          </ac:spMkLst>
        </pc:spChg>
        <pc:spChg chg="add mod">
          <ac:chgData name="Cadi Salla (2216157)" userId="S::2216157@student.uwtsd.ac.uk::5e9fb270-1818-4c79-ac14-75a39f859eee" providerId="AD" clId="Web-{4862EE39-FB1F-94A2-54B1-8AFC59143C6D}" dt="2026-02-06T17:39:58.819" v="960" actId="1076"/>
          <ac:spMkLst>
            <pc:docMk/>
            <pc:sldMk cId="1650868424" sldId="282"/>
            <ac:spMk id="5" creationId="{35D2AA5A-D618-E793-D9CC-1E2D97C93CD0}"/>
          </ac:spMkLst>
        </pc:spChg>
        <pc:spChg chg="add">
          <ac:chgData name="Cadi Salla (2216157)" userId="S::2216157@student.uwtsd.ac.uk::5e9fb270-1818-4c79-ac14-75a39f859eee" providerId="AD" clId="Web-{4862EE39-FB1F-94A2-54B1-8AFC59143C6D}" dt="2026-02-06T17:38:45.974" v="906"/>
          <ac:spMkLst>
            <pc:docMk/>
            <pc:sldMk cId="1650868424" sldId="282"/>
            <ac:spMk id="10" creationId="{3ECBE1F1-D69B-4AFA-ABD5-8E41720EF6DE}"/>
          </ac:spMkLst>
        </pc:spChg>
        <pc:spChg chg="add">
          <ac:chgData name="Cadi Salla (2216157)" userId="S::2216157@student.uwtsd.ac.uk::5e9fb270-1818-4c79-ac14-75a39f859eee" providerId="AD" clId="Web-{4862EE39-FB1F-94A2-54B1-8AFC59143C6D}" dt="2026-02-06T17:38:45.974" v="906"/>
          <ac:spMkLst>
            <pc:docMk/>
            <pc:sldMk cId="1650868424" sldId="282"/>
            <ac:spMk id="12" creationId="{603A6265-E10C-4B85-9C20-E75FCAF9CC63}"/>
          </ac:spMkLst>
        </pc:spChg>
      </pc:sldChg>
      <pc:sldChg chg="modSp">
        <pc:chgData name="Cadi Salla (2216157)" userId="S::2216157@student.uwtsd.ac.uk::5e9fb270-1818-4c79-ac14-75a39f859eee" providerId="AD" clId="Web-{4862EE39-FB1F-94A2-54B1-8AFC59143C6D}" dt="2026-02-06T17:39:26.053" v="949" actId="20577"/>
        <pc:sldMkLst>
          <pc:docMk/>
          <pc:sldMk cId="1188805089" sldId="283"/>
        </pc:sldMkLst>
        <pc:spChg chg="mod">
          <ac:chgData name="Cadi Salla (2216157)" userId="S::2216157@student.uwtsd.ac.uk::5e9fb270-1818-4c79-ac14-75a39f859eee" providerId="AD" clId="Web-{4862EE39-FB1F-94A2-54B1-8AFC59143C6D}" dt="2026-02-06T17:39:26.053" v="949" actId="20577"/>
          <ac:spMkLst>
            <pc:docMk/>
            <pc:sldMk cId="1188805089" sldId="283"/>
            <ac:spMk id="2" creationId="{4CF1ED24-C2FA-2945-CA63-568E3111D62C}"/>
          </ac:spMkLst>
        </pc:spChg>
      </pc:sldChg>
      <pc:sldChg chg="addSp modSp mod setBg">
        <pc:chgData name="Cadi Salla (2216157)" userId="S::2216157@student.uwtsd.ac.uk::5e9fb270-1818-4c79-ac14-75a39f859eee" providerId="AD" clId="Web-{4862EE39-FB1F-94A2-54B1-8AFC59143C6D}" dt="2026-02-06T18:44:21.365" v="1455" actId="1076"/>
        <pc:sldMkLst>
          <pc:docMk/>
          <pc:sldMk cId="884328389" sldId="284"/>
        </pc:sldMkLst>
        <pc:spChg chg="mod">
          <ac:chgData name="Cadi Salla (2216157)" userId="S::2216157@student.uwtsd.ac.uk::5e9fb270-1818-4c79-ac14-75a39f859eee" providerId="AD" clId="Web-{4862EE39-FB1F-94A2-54B1-8AFC59143C6D}" dt="2026-02-06T18:24:58.480" v="1441" actId="20577"/>
          <ac:spMkLst>
            <pc:docMk/>
            <pc:sldMk cId="884328389" sldId="284"/>
            <ac:spMk id="2" creationId="{FC487212-8662-1C0F-4BD3-E8F2FE852888}"/>
          </ac:spMkLst>
        </pc:spChg>
        <pc:spChg chg="mod">
          <ac:chgData name="Cadi Salla (2216157)" userId="S::2216157@student.uwtsd.ac.uk::5e9fb270-1818-4c79-ac14-75a39f859eee" providerId="AD" clId="Web-{4862EE39-FB1F-94A2-54B1-8AFC59143C6D}" dt="2026-02-06T18:25:39.012" v="1450" actId="14100"/>
          <ac:spMkLst>
            <pc:docMk/>
            <pc:sldMk cId="884328389" sldId="284"/>
            <ac:spMk id="3" creationId="{91F6CBEE-9584-6BFF-38DC-EDD1FA3F56C8}"/>
          </ac:spMkLst>
        </pc:spChg>
        <pc:spChg chg="mod">
          <ac:chgData name="Cadi Salla (2216157)" userId="S::2216157@student.uwtsd.ac.uk::5e9fb270-1818-4c79-ac14-75a39f859eee" providerId="AD" clId="Web-{4862EE39-FB1F-94A2-54B1-8AFC59143C6D}" dt="2026-02-06T18:24:38.901" v="1439"/>
          <ac:spMkLst>
            <pc:docMk/>
            <pc:sldMk cId="884328389" sldId="284"/>
            <ac:spMk id="4" creationId="{287EDACB-10CF-B5A6-D32F-387095570143}"/>
          </ac:spMkLst>
        </pc:spChg>
        <pc:spChg chg="add mod">
          <ac:chgData name="Cadi Salla (2216157)" userId="S::2216157@student.uwtsd.ac.uk::5e9fb270-1818-4c79-ac14-75a39f859eee" providerId="AD" clId="Web-{4862EE39-FB1F-94A2-54B1-8AFC59143C6D}" dt="2026-02-06T18:44:21.365" v="1455" actId="1076"/>
          <ac:spMkLst>
            <pc:docMk/>
            <pc:sldMk cId="884328389" sldId="284"/>
            <ac:spMk id="5" creationId="{F04AFE8A-677E-B732-DCCB-D44A8BEE6DC2}"/>
          </ac:spMkLst>
        </pc:spChg>
      </pc:sldChg>
      <pc:sldChg chg="modSp">
        <pc:chgData name="Cadi Salla (2216157)" userId="S::2216157@student.uwtsd.ac.uk::5e9fb270-1818-4c79-ac14-75a39f859eee" providerId="AD" clId="Web-{4862EE39-FB1F-94A2-54B1-8AFC59143C6D}" dt="2026-02-06T17:42:37.897" v="1021" actId="20577"/>
        <pc:sldMkLst>
          <pc:docMk/>
          <pc:sldMk cId="1391294765" sldId="286"/>
        </pc:sldMkLst>
        <pc:spChg chg="mod">
          <ac:chgData name="Cadi Salla (2216157)" userId="S::2216157@student.uwtsd.ac.uk::5e9fb270-1818-4c79-ac14-75a39f859eee" providerId="AD" clId="Web-{4862EE39-FB1F-94A2-54B1-8AFC59143C6D}" dt="2026-02-06T17:42:37.897" v="1021" actId="20577"/>
          <ac:spMkLst>
            <pc:docMk/>
            <pc:sldMk cId="1391294765" sldId="286"/>
            <ac:spMk id="17" creationId="{927F8C4C-9FBC-B839-45CD-3770ED16FD2D}"/>
          </ac:spMkLst>
        </pc:spChg>
      </pc:sldChg>
    </pc:docChg>
  </pc:docChgLst>
  <pc:docChgLst>
    <pc:chgData name="Cadi Salla (2216157)" userId="S::2216157@student.uwtsd.ac.uk::5e9fb270-1818-4c79-ac14-75a39f859eee" providerId="AD" clId="Web-{1FA9CB25-3148-3D8B-7C6A-9BD6A1FB7D8A}"/>
    <pc:docChg chg="modSld">
      <pc:chgData name="Cadi Salla (2216157)" userId="S::2216157@student.uwtsd.ac.uk::5e9fb270-1818-4c79-ac14-75a39f859eee" providerId="AD" clId="Web-{1FA9CB25-3148-3D8B-7C6A-9BD6A1FB7D8A}" dt="2026-02-04T21:54:17.217" v="2590" actId="1076"/>
      <pc:docMkLst>
        <pc:docMk/>
      </pc:docMkLst>
      <pc:sldChg chg="addSp modSp mod setBg">
        <pc:chgData name="Cadi Salla (2216157)" userId="S::2216157@student.uwtsd.ac.uk::5e9fb270-1818-4c79-ac14-75a39f859eee" providerId="AD" clId="Web-{1FA9CB25-3148-3D8B-7C6A-9BD6A1FB7D8A}" dt="2026-02-04T21:10:41.088" v="1524" actId="1076"/>
        <pc:sldMkLst>
          <pc:docMk/>
          <pc:sldMk cId="3942075997" sldId="279"/>
        </pc:sldMkLst>
        <pc:spChg chg="mod">
          <ac:chgData name="Cadi Salla (2216157)" userId="S::2216157@student.uwtsd.ac.uk::5e9fb270-1818-4c79-ac14-75a39f859eee" providerId="AD" clId="Web-{1FA9CB25-3148-3D8B-7C6A-9BD6A1FB7D8A}" dt="2026-02-04T21:08:31.444" v="1508" actId="20577"/>
          <ac:spMkLst>
            <pc:docMk/>
            <pc:sldMk cId="3942075997" sldId="279"/>
            <ac:spMk id="2" creationId="{334D99B5-71C6-C1F0-C563-9629A7E65409}"/>
          </ac:spMkLst>
        </pc:spChg>
        <pc:spChg chg="mod">
          <ac:chgData name="Cadi Salla (2216157)" userId="S::2216157@student.uwtsd.ac.uk::5e9fb270-1818-4c79-ac14-75a39f859eee" providerId="AD" clId="Web-{1FA9CB25-3148-3D8B-7C6A-9BD6A1FB7D8A}" dt="2026-02-04T21:08:35.694" v="1509" actId="1076"/>
          <ac:spMkLst>
            <pc:docMk/>
            <pc:sldMk cId="3942075997" sldId="279"/>
            <ac:spMk id="3" creationId="{68557EB9-1644-C480-F750-0B51EE056919}"/>
          </ac:spMkLst>
        </pc:spChg>
        <pc:spChg chg="mod">
          <ac:chgData name="Cadi Salla (2216157)" userId="S::2216157@student.uwtsd.ac.uk::5e9fb270-1818-4c79-ac14-75a39f859eee" providerId="AD" clId="Web-{1FA9CB25-3148-3D8B-7C6A-9BD6A1FB7D8A}" dt="2026-02-04T21:07:45.724" v="1488"/>
          <ac:spMkLst>
            <pc:docMk/>
            <pc:sldMk cId="3942075997" sldId="279"/>
            <ac:spMk id="4" creationId="{E545C358-171F-6FE2-5555-62CFBAC3E2B3}"/>
          </ac:spMkLst>
        </pc:spChg>
        <pc:spChg chg="add mod">
          <ac:chgData name="Cadi Salla (2216157)" userId="S::2216157@student.uwtsd.ac.uk::5e9fb270-1818-4c79-ac14-75a39f859eee" providerId="AD" clId="Web-{1FA9CB25-3148-3D8B-7C6A-9BD6A1FB7D8A}" dt="2026-02-04T21:10:41.088" v="1524" actId="1076"/>
          <ac:spMkLst>
            <pc:docMk/>
            <pc:sldMk cId="3942075997" sldId="279"/>
            <ac:spMk id="5" creationId="{F493B15D-D8EA-5468-3514-593F69D3338C}"/>
          </ac:spMkLst>
        </pc:spChg>
        <pc:spChg chg="add">
          <ac:chgData name="Cadi Salla (2216157)" userId="S::2216157@student.uwtsd.ac.uk::5e9fb270-1818-4c79-ac14-75a39f859eee" providerId="AD" clId="Web-{1FA9CB25-3148-3D8B-7C6A-9BD6A1FB7D8A}" dt="2026-02-04T21:07:45.724" v="1488"/>
          <ac:spMkLst>
            <pc:docMk/>
            <pc:sldMk cId="3942075997" sldId="279"/>
            <ac:spMk id="10" creationId="{9F7D5CDA-D291-4307-BF55-1381FED29634}"/>
          </ac:spMkLst>
        </pc:spChg>
      </pc:sldChg>
      <pc:sldChg chg="addSp delSp modSp mod setBg">
        <pc:chgData name="Cadi Salla (2216157)" userId="S::2216157@student.uwtsd.ac.uk::5e9fb270-1818-4c79-ac14-75a39f859eee" providerId="AD" clId="Web-{1FA9CB25-3148-3D8B-7C6A-9BD6A1FB7D8A}" dt="2026-02-04T21:54:17.217" v="2590" actId="1076"/>
        <pc:sldMkLst>
          <pc:docMk/>
          <pc:sldMk cId="996358799" sldId="280"/>
        </pc:sldMkLst>
        <pc:spChg chg="mod">
          <ac:chgData name="Cadi Salla (2216157)" userId="S::2216157@student.uwtsd.ac.uk::5e9fb270-1818-4c79-ac14-75a39f859eee" providerId="AD" clId="Web-{1FA9CB25-3148-3D8B-7C6A-9BD6A1FB7D8A}" dt="2026-02-04T21:53:34.729" v="2571"/>
          <ac:spMkLst>
            <pc:docMk/>
            <pc:sldMk cId="996358799" sldId="280"/>
            <ac:spMk id="2" creationId="{354866DC-BDCB-13F7-64BD-2C011754037C}"/>
          </ac:spMkLst>
        </pc:spChg>
        <pc:spChg chg="mod">
          <ac:chgData name="Cadi Salla (2216157)" userId="S::2216157@student.uwtsd.ac.uk::5e9fb270-1818-4c79-ac14-75a39f859eee" providerId="AD" clId="Web-{1FA9CB25-3148-3D8B-7C6A-9BD6A1FB7D8A}" dt="2026-02-04T21:53:34.729" v="2571"/>
          <ac:spMkLst>
            <pc:docMk/>
            <pc:sldMk cId="996358799" sldId="280"/>
            <ac:spMk id="4" creationId="{70940ECE-8D55-3254-7C39-C2685796FC68}"/>
          </ac:spMkLst>
        </pc:spChg>
        <pc:spChg chg="add mod">
          <ac:chgData name="Cadi Salla (2216157)" userId="S::2216157@student.uwtsd.ac.uk::5e9fb270-1818-4c79-ac14-75a39f859eee" providerId="AD" clId="Web-{1FA9CB25-3148-3D8B-7C6A-9BD6A1FB7D8A}" dt="2026-02-04T21:54:17.217" v="2590" actId="1076"/>
          <ac:spMkLst>
            <pc:docMk/>
            <pc:sldMk cId="996358799" sldId="280"/>
            <ac:spMk id="201" creationId="{70108B2E-EF0B-C976-C4E9-FE1FE2A1FDB8}"/>
          </ac:spMkLst>
        </pc:spChg>
      </pc:sldChg>
    </pc:docChg>
  </pc:docChgLst>
  <pc:docChgLst>
    <pc:chgData name="Cadi Salla (2216157)" userId="S::2216157@student.uwtsd.ac.uk::5e9fb270-1818-4c79-ac14-75a39f859eee" providerId="AD" clId="Web-{6DCE8BD5-DD85-5D2C-B368-D353F2EE7591}"/>
    <pc:docChg chg="modSld">
      <pc:chgData name="Cadi Salla (2216157)" userId="S::2216157@student.uwtsd.ac.uk::5e9fb270-1818-4c79-ac14-75a39f859eee" providerId="AD" clId="Web-{6DCE8BD5-DD85-5D2C-B368-D353F2EE7591}" dt="2026-02-05T19:30:07.550" v="1134" actId="1076"/>
      <pc:docMkLst>
        <pc:docMk/>
      </pc:docMkLst>
      <pc:sldChg chg="addSp modSp mod setBg">
        <pc:chgData name="Cadi Salla (2216157)" userId="S::2216157@student.uwtsd.ac.uk::5e9fb270-1818-4c79-ac14-75a39f859eee" providerId="AD" clId="Web-{6DCE8BD5-DD85-5D2C-B368-D353F2EE7591}" dt="2026-02-05T19:30:07.550" v="1134" actId="1076"/>
        <pc:sldMkLst>
          <pc:docMk/>
          <pc:sldMk cId="2164557563" sldId="281"/>
        </pc:sldMkLst>
        <pc:spChg chg="mod">
          <ac:chgData name="Cadi Salla (2216157)" userId="S::2216157@student.uwtsd.ac.uk::5e9fb270-1818-4c79-ac14-75a39f859eee" providerId="AD" clId="Web-{6DCE8BD5-DD85-5D2C-B368-D353F2EE7591}" dt="2026-02-05T19:30:07.550" v="1134" actId="1076"/>
          <ac:spMkLst>
            <pc:docMk/>
            <pc:sldMk cId="2164557563" sldId="281"/>
            <ac:spMk id="2" creationId="{484C594F-15DF-AD66-2DC0-CA5EBA869B97}"/>
          </ac:spMkLst>
        </pc:spChg>
        <pc:spChg chg="mod">
          <ac:chgData name="Cadi Salla (2216157)" userId="S::2216157@student.uwtsd.ac.uk::5e9fb270-1818-4c79-ac14-75a39f859eee" providerId="AD" clId="Web-{6DCE8BD5-DD85-5D2C-B368-D353F2EE7591}" dt="2026-02-05T19:23:54.214" v="1121" actId="1076"/>
          <ac:spMkLst>
            <pc:docMk/>
            <pc:sldMk cId="2164557563" sldId="281"/>
            <ac:spMk id="3" creationId="{D4E75D93-6759-DB2A-1B27-F6DC466D8E1A}"/>
          </ac:spMkLst>
        </pc:spChg>
        <pc:spChg chg="mod">
          <ac:chgData name="Cadi Salla (2216157)" userId="S::2216157@student.uwtsd.ac.uk::5e9fb270-1818-4c79-ac14-75a39f859eee" providerId="AD" clId="Web-{6DCE8BD5-DD85-5D2C-B368-D353F2EE7591}" dt="2026-02-05T19:22:55.229" v="1104"/>
          <ac:spMkLst>
            <pc:docMk/>
            <pc:sldMk cId="2164557563" sldId="281"/>
            <ac:spMk id="4" creationId="{74171B0F-8AFE-3C3B-B1E4-65C7B463AF20}"/>
          </ac:spMkLst>
        </pc:spChg>
        <pc:spChg chg="add mod">
          <ac:chgData name="Cadi Salla (2216157)" userId="S::2216157@student.uwtsd.ac.uk::5e9fb270-1818-4c79-ac14-75a39f859eee" providerId="AD" clId="Web-{6DCE8BD5-DD85-5D2C-B368-D353F2EE7591}" dt="2026-02-05T19:29:58.674" v="1132" actId="1076"/>
          <ac:spMkLst>
            <pc:docMk/>
            <pc:sldMk cId="2164557563" sldId="281"/>
            <ac:spMk id="5" creationId="{C63418F4-8E88-248C-43B2-E6BC0F75446B}"/>
          </ac:spMkLst>
        </pc:spChg>
        <pc:spChg chg="add">
          <ac:chgData name="Cadi Salla (2216157)" userId="S::2216157@student.uwtsd.ac.uk::5e9fb270-1818-4c79-ac14-75a39f859eee" providerId="AD" clId="Web-{6DCE8BD5-DD85-5D2C-B368-D353F2EE7591}" dt="2026-02-05T19:22:55.229" v="1104"/>
          <ac:spMkLst>
            <pc:docMk/>
            <pc:sldMk cId="2164557563" sldId="281"/>
            <ac:spMk id="10" creationId="{9F7D5CDA-D291-4307-BF55-1381FED29634}"/>
          </ac:spMkLst>
        </pc:spChg>
      </pc:sldChg>
    </pc:docChg>
  </pc:docChgLst>
  <pc:docChgLst>
    <pc:chgData name="Cadi Salla (2216157)" userId="S::2216157@student.uwtsd.ac.uk::5e9fb270-1818-4c79-ac14-75a39f859eee" providerId="AD" clId="Web-{8968FD96-398B-7734-B596-5D2C8F538270}"/>
    <pc:docChg chg="modSld">
      <pc:chgData name="Cadi Salla (2216157)" userId="S::2216157@student.uwtsd.ac.uk::5e9fb270-1818-4c79-ac14-75a39f859eee" providerId="AD" clId="Web-{8968FD96-398B-7734-B596-5D2C8F538270}" dt="2026-02-08T14:09:26.620" v="567" actId="1076"/>
      <pc:docMkLst>
        <pc:docMk/>
      </pc:docMkLst>
      <pc:sldChg chg="addSp modSp">
        <pc:chgData name="Cadi Salla (2216157)" userId="S::2216157@student.uwtsd.ac.uk::5e9fb270-1818-4c79-ac14-75a39f859eee" providerId="AD" clId="Web-{8968FD96-398B-7734-B596-5D2C8F538270}" dt="2026-02-08T12:34:11.771" v="215" actId="1076"/>
        <pc:sldMkLst>
          <pc:docMk/>
          <pc:sldMk cId="1226701667" sldId="276"/>
        </pc:sldMkLst>
        <pc:spChg chg="mod">
          <ac:chgData name="Cadi Salla (2216157)" userId="S::2216157@student.uwtsd.ac.uk::5e9fb270-1818-4c79-ac14-75a39f859eee" providerId="AD" clId="Web-{8968FD96-398B-7734-B596-5D2C8F538270}" dt="2026-02-08T12:34:11.771" v="215" actId="1076"/>
          <ac:spMkLst>
            <pc:docMk/>
            <pc:sldMk cId="1226701667" sldId="276"/>
            <ac:spMk id="3" creationId="{FA235CB2-7606-B080-AD4B-13D2B2CA355F}"/>
          </ac:spMkLst>
        </pc:spChg>
        <pc:spChg chg="add mod">
          <ac:chgData name="Cadi Salla (2216157)" userId="S::2216157@student.uwtsd.ac.uk::5e9fb270-1818-4c79-ac14-75a39f859eee" providerId="AD" clId="Web-{8968FD96-398B-7734-B596-5D2C8F538270}" dt="2026-02-08T12:31:02.719" v="195"/>
          <ac:spMkLst>
            <pc:docMk/>
            <pc:sldMk cId="1226701667" sldId="276"/>
            <ac:spMk id="6" creationId="{6710112B-E4FD-595F-4BE1-DFE387A7B544}"/>
          </ac:spMkLst>
        </pc:spChg>
      </pc:sldChg>
      <pc:sldChg chg="modSp">
        <pc:chgData name="Cadi Salla (2216157)" userId="S::2216157@student.uwtsd.ac.uk::5e9fb270-1818-4c79-ac14-75a39f859eee" providerId="AD" clId="Web-{8968FD96-398B-7734-B596-5D2C8F538270}" dt="2026-02-08T13:24:45.704" v="522" actId="20577"/>
        <pc:sldMkLst>
          <pc:docMk/>
          <pc:sldMk cId="4274250399" sldId="277"/>
        </pc:sldMkLst>
        <pc:spChg chg="mod">
          <ac:chgData name="Cadi Salla (2216157)" userId="S::2216157@student.uwtsd.ac.uk::5e9fb270-1818-4c79-ac14-75a39f859eee" providerId="AD" clId="Web-{8968FD96-398B-7734-B596-5D2C8F538270}" dt="2026-02-08T13:24:30.391" v="521" actId="1076"/>
          <ac:spMkLst>
            <pc:docMk/>
            <pc:sldMk cId="4274250399" sldId="277"/>
            <ac:spMk id="2" creationId="{999D067D-65C5-121A-5F1D-508A842FAEA6}"/>
          </ac:spMkLst>
        </pc:spChg>
        <pc:spChg chg="mod">
          <ac:chgData name="Cadi Salla (2216157)" userId="S::2216157@student.uwtsd.ac.uk::5e9fb270-1818-4c79-ac14-75a39f859eee" providerId="AD" clId="Web-{8968FD96-398B-7734-B596-5D2C8F538270}" dt="2026-02-08T13:24:45.704" v="522" actId="20577"/>
          <ac:spMkLst>
            <pc:docMk/>
            <pc:sldMk cId="4274250399" sldId="277"/>
            <ac:spMk id="3" creationId="{67E18FAB-6FE7-FA62-6EFA-CB3F076D69A8}"/>
          </ac:spMkLst>
        </pc:spChg>
      </pc:sldChg>
      <pc:sldChg chg="modSp">
        <pc:chgData name="Cadi Salla (2216157)" userId="S::2216157@student.uwtsd.ac.uk::5e9fb270-1818-4c79-ac14-75a39f859eee" providerId="AD" clId="Web-{8968FD96-398B-7734-B596-5D2C8F538270}" dt="2026-02-08T14:09:26.620" v="567" actId="1076"/>
        <pc:sldMkLst>
          <pc:docMk/>
          <pc:sldMk cId="1683060070" sldId="278"/>
        </pc:sldMkLst>
        <pc:spChg chg="mod">
          <ac:chgData name="Cadi Salla (2216157)" userId="S::2216157@student.uwtsd.ac.uk::5e9fb270-1818-4c79-ac14-75a39f859eee" providerId="AD" clId="Web-{8968FD96-398B-7734-B596-5D2C8F538270}" dt="2026-02-08T14:04:46.301" v="559" actId="20577"/>
          <ac:spMkLst>
            <pc:docMk/>
            <pc:sldMk cId="1683060070" sldId="278"/>
            <ac:spMk id="2" creationId="{F5556D98-481F-16A7-598D-AB001016817D}"/>
          </ac:spMkLst>
        </pc:spChg>
        <pc:spChg chg="mod">
          <ac:chgData name="Cadi Salla (2216157)" userId="S::2216157@student.uwtsd.ac.uk::5e9fb270-1818-4c79-ac14-75a39f859eee" providerId="AD" clId="Web-{8968FD96-398B-7734-B596-5D2C8F538270}" dt="2026-02-08T14:09:26.620" v="567" actId="1076"/>
          <ac:spMkLst>
            <pc:docMk/>
            <pc:sldMk cId="1683060070" sldId="278"/>
            <ac:spMk id="3" creationId="{FDB95DE6-75F6-66AC-B837-3CF4DCD39182}"/>
          </ac:spMkLst>
        </pc:spChg>
      </pc:sldChg>
      <pc:sldChg chg="modSp">
        <pc:chgData name="Cadi Salla (2216157)" userId="S::2216157@student.uwtsd.ac.uk::5e9fb270-1818-4c79-ac14-75a39f859eee" providerId="AD" clId="Web-{8968FD96-398B-7734-B596-5D2C8F538270}" dt="2026-02-08T12:16:11.274" v="14" actId="20577"/>
        <pc:sldMkLst>
          <pc:docMk/>
          <pc:sldMk cId="3942075997" sldId="279"/>
        </pc:sldMkLst>
        <pc:spChg chg="mod">
          <ac:chgData name="Cadi Salla (2216157)" userId="S::2216157@student.uwtsd.ac.uk::5e9fb270-1818-4c79-ac14-75a39f859eee" providerId="AD" clId="Web-{8968FD96-398B-7734-B596-5D2C8F538270}" dt="2026-02-08T12:16:11.274" v="14" actId="20577"/>
          <ac:spMkLst>
            <pc:docMk/>
            <pc:sldMk cId="3942075997" sldId="279"/>
            <ac:spMk id="2" creationId="{334D99B5-71C6-C1F0-C563-9629A7E65409}"/>
          </ac:spMkLst>
        </pc:spChg>
        <pc:spChg chg="mod">
          <ac:chgData name="Cadi Salla (2216157)" userId="S::2216157@student.uwtsd.ac.uk::5e9fb270-1818-4c79-ac14-75a39f859eee" providerId="AD" clId="Web-{8968FD96-398B-7734-B596-5D2C8F538270}" dt="2026-02-08T12:15:58.117" v="12" actId="20577"/>
          <ac:spMkLst>
            <pc:docMk/>
            <pc:sldMk cId="3942075997" sldId="279"/>
            <ac:spMk id="3" creationId="{68557EB9-1644-C480-F750-0B51EE056919}"/>
          </ac:spMkLst>
        </pc:spChg>
      </pc:sldChg>
      <pc:sldChg chg="modSp">
        <pc:chgData name="Cadi Salla (2216157)" userId="S::2216157@student.uwtsd.ac.uk::5e9fb270-1818-4c79-ac14-75a39f859eee" providerId="AD" clId="Web-{8968FD96-398B-7734-B596-5D2C8F538270}" dt="2026-02-08T12:16:57.150" v="16" actId="20577"/>
        <pc:sldMkLst>
          <pc:docMk/>
          <pc:sldMk cId="996358799" sldId="280"/>
        </pc:sldMkLst>
      </pc:sldChg>
      <pc:sldChg chg="modSp">
        <pc:chgData name="Cadi Salla (2216157)" userId="S::2216157@student.uwtsd.ac.uk::5e9fb270-1818-4c79-ac14-75a39f859eee" providerId="AD" clId="Web-{8968FD96-398B-7734-B596-5D2C8F538270}" dt="2026-02-08T12:17:36.432" v="23" actId="20577"/>
        <pc:sldMkLst>
          <pc:docMk/>
          <pc:sldMk cId="2164557563" sldId="281"/>
        </pc:sldMkLst>
        <pc:spChg chg="mod">
          <ac:chgData name="Cadi Salla (2216157)" userId="S::2216157@student.uwtsd.ac.uk::5e9fb270-1818-4c79-ac14-75a39f859eee" providerId="AD" clId="Web-{8968FD96-398B-7734-B596-5D2C8F538270}" dt="2026-02-08T12:17:36.432" v="23" actId="20577"/>
          <ac:spMkLst>
            <pc:docMk/>
            <pc:sldMk cId="2164557563" sldId="281"/>
            <ac:spMk id="2" creationId="{484C594F-15DF-AD66-2DC0-CA5EBA869B97}"/>
          </ac:spMkLst>
        </pc:spChg>
        <pc:spChg chg="mod">
          <ac:chgData name="Cadi Salla (2216157)" userId="S::2216157@student.uwtsd.ac.uk::5e9fb270-1818-4c79-ac14-75a39f859eee" providerId="AD" clId="Web-{8968FD96-398B-7734-B596-5D2C8F538270}" dt="2026-02-08T12:17:15.088" v="20" actId="20577"/>
          <ac:spMkLst>
            <pc:docMk/>
            <pc:sldMk cId="2164557563" sldId="281"/>
            <ac:spMk id="3" creationId="{D4E75D93-6759-DB2A-1B27-F6DC466D8E1A}"/>
          </ac:spMkLst>
        </pc:spChg>
      </pc:sldChg>
      <pc:sldChg chg="modSp">
        <pc:chgData name="Cadi Salla (2216157)" userId="S::2216157@student.uwtsd.ac.uk::5e9fb270-1818-4c79-ac14-75a39f859eee" providerId="AD" clId="Web-{8968FD96-398B-7734-B596-5D2C8F538270}" dt="2026-02-08T12:18:01.402" v="30" actId="20577"/>
        <pc:sldMkLst>
          <pc:docMk/>
          <pc:sldMk cId="1650868424" sldId="282"/>
        </pc:sldMkLst>
        <pc:spChg chg="mod">
          <ac:chgData name="Cadi Salla (2216157)" userId="S::2216157@student.uwtsd.ac.uk::5e9fb270-1818-4c79-ac14-75a39f859eee" providerId="AD" clId="Web-{8968FD96-398B-7734-B596-5D2C8F538270}" dt="2026-02-08T12:18:01.402" v="30" actId="20577"/>
          <ac:spMkLst>
            <pc:docMk/>
            <pc:sldMk cId="1650868424" sldId="282"/>
            <ac:spMk id="2" creationId="{53030AB4-77C0-60BA-1191-6F0BF1D4F664}"/>
          </ac:spMkLst>
        </pc:spChg>
        <pc:spChg chg="mod">
          <ac:chgData name="Cadi Salla (2216157)" userId="S::2216157@student.uwtsd.ac.uk::5e9fb270-1818-4c79-ac14-75a39f859eee" providerId="AD" clId="Web-{8968FD96-398B-7734-B596-5D2C8F538270}" dt="2026-02-08T12:17:51.136" v="25" actId="20577"/>
          <ac:spMkLst>
            <pc:docMk/>
            <pc:sldMk cId="1650868424" sldId="282"/>
            <ac:spMk id="3" creationId="{B5830E32-E3B8-3431-FCD3-290A91A87960}"/>
          </ac:spMkLst>
        </pc:spChg>
      </pc:sldChg>
      <pc:sldChg chg="modSp">
        <pc:chgData name="Cadi Salla (2216157)" userId="S::2216157@student.uwtsd.ac.uk::5e9fb270-1818-4c79-ac14-75a39f859eee" providerId="AD" clId="Web-{8968FD96-398B-7734-B596-5D2C8F538270}" dt="2026-02-08T12:19:04.965" v="39" actId="20577"/>
        <pc:sldMkLst>
          <pc:docMk/>
          <pc:sldMk cId="1188805089" sldId="283"/>
        </pc:sldMkLst>
        <pc:spChg chg="mod">
          <ac:chgData name="Cadi Salla (2216157)" userId="S::2216157@student.uwtsd.ac.uk::5e9fb270-1818-4c79-ac14-75a39f859eee" providerId="AD" clId="Web-{8968FD96-398B-7734-B596-5D2C8F538270}" dt="2026-02-08T12:18:46.559" v="37" actId="20577"/>
          <ac:spMkLst>
            <pc:docMk/>
            <pc:sldMk cId="1188805089" sldId="283"/>
            <ac:spMk id="2" creationId="{4CF1ED24-C2FA-2945-CA63-568E3111D62C}"/>
          </ac:spMkLst>
        </pc:spChg>
        <pc:spChg chg="mod">
          <ac:chgData name="Cadi Salla (2216157)" userId="S::2216157@student.uwtsd.ac.uk::5e9fb270-1818-4c79-ac14-75a39f859eee" providerId="AD" clId="Web-{8968FD96-398B-7734-B596-5D2C8F538270}" dt="2026-02-08T12:19:04.965" v="39" actId="20577"/>
          <ac:spMkLst>
            <pc:docMk/>
            <pc:sldMk cId="1188805089" sldId="283"/>
            <ac:spMk id="3" creationId="{4AFA75DA-1642-ABD6-AA8C-F71EF409C3A7}"/>
          </ac:spMkLst>
        </pc:spChg>
      </pc:sldChg>
      <pc:sldChg chg="addSp delSp modSp">
        <pc:chgData name="Cadi Salla (2216157)" userId="S::2216157@student.uwtsd.ac.uk::5e9fb270-1818-4c79-ac14-75a39f859eee" providerId="AD" clId="Web-{8968FD96-398B-7734-B596-5D2C8F538270}" dt="2026-02-08T13:16:51.087" v="466" actId="1076"/>
        <pc:sldMkLst>
          <pc:docMk/>
          <pc:sldMk cId="884328389" sldId="284"/>
        </pc:sldMkLst>
        <pc:spChg chg="mod ord">
          <ac:chgData name="Cadi Salla (2216157)" userId="S::2216157@student.uwtsd.ac.uk::5e9fb270-1818-4c79-ac14-75a39f859eee" providerId="AD" clId="Web-{8968FD96-398B-7734-B596-5D2C8F538270}" dt="2026-02-08T13:16:51.087" v="466" actId="1076"/>
          <ac:spMkLst>
            <pc:docMk/>
            <pc:sldMk cId="884328389" sldId="284"/>
            <ac:spMk id="2" creationId="{FC487212-8662-1C0F-4BD3-E8F2FE852888}"/>
          </ac:spMkLst>
        </pc:spChg>
        <pc:spChg chg="mod ord">
          <ac:chgData name="Cadi Salla (2216157)" userId="S::2216157@student.uwtsd.ac.uk::5e9fb270-1818-4c79-ac14-75a39f859eee" providerId="AD" clId="Web-{8968FD96-398B-7734-B596-5D2C8F538270}" dt="2026-02-08T13:15:55.207" v="461" actId="1076"/>
          <ac:spMkLst>
            <pc:docMk/>
            <pc:sldMk cId="884328389" sldId="284"/>
            <ac:spMk id="3" creationId="{91F6CBEE-9584-6BFF-38DC-EDD1FA3F56C8}"/>
          </ac:spMkLst>
        </pc:spChg>
        <pc:spChg chg="mod ord">
          <ac:chgData name="Cadi Salla (2216157)" userId="S::2216157@student.uwtsd.ac.uk::5e9fb270-1818-4c79-ac14-75a39f859eee" providerId="AD" clId="Web-{8968FD96-398B-7734-B596-5D2C8F538270}" dt="2026-02-08T13:12:48.255" v="430"/>
          <ac:spMkLst>
            <pc:docMk/>
            <pc:sldMk cId="884328389" sldId="284"/>
            <ac:spMk id="4" creationId="{287EDACB-10CF-B5A6-D32F-387095570143}"/>
          </ac:spMkLst>
        </pc:spChg>
        <pc:spChg chg="mod">
          <ac:chgData name="Cadi Salla (2216157)" userId="S::2216157@student.uwtsd.ac.uk::5e9fb270-1818-4c79-ac14-75a39f859eee" providerId="AD" clId="Web-{8968FD96-398B-7734-B596-5D2C8F538270}" dt="2026-02-08T13:13:38.956" v="438" actId="1076"/>
          <ac:spMkLst>
            <pc:docMk/>
            <pc:sldMk cId="884328389" sldId="284"/>
            <ac:spMk id="5" creationId="{F04AFE8A-677E-B732-DCCB-D44A8BEE6DC2}"/>
          </ac:spMkLst>
        </pc:spChg>
        <pc:spChg chg="add">
          <ac:chgData name="Cadi Salla (2216157)" userId="S::2216157@student.uwtsd.ac.uk::5e9fb270-1818-4c79-ac14-75a39f859eee" providerId="AD" clId="Web-{8968FD96-398B-7734-B596-5D2C8F538270}" dt="2026-02-08T13:12:48.255" v="430"/>
          <ac:spMkLst>
            <pc:docMk/>
            <pc:sldMk cId="884328389" sldId="284"/>
            <ac:spMk id="24" creationId="{04812C46-200A-4DEB-A05E-3ED6C68C2387}"/>
          </ac:spMkLst>
        </pc:spChg>
        <pc:spChg chg="add">
          <ac:chgData name="Cadi Salla (2216157)" userId="S::2216157@student.uwtsd.ac.uk::5e9fb270-1818-4c79-ac14-75a39f859eee" providerId="AD" clId="Web-{8968FD96-398B-7734-B596-5D2C8F538270}" dt="2026-02-08T13:12:48.255" v="430"/>
          <ac:spMkLst>
            <pc:docMk/>
            <pc:sldMk cId="884328389" sldId="284"/>
            <ac:spMk id="26" creationId="{D1EA859B-E555-4109-94F3-6700E046E008}"/>
          </ac:spMkLst>
        </pc:spChg>
      </pc:sldChg>
      <pc:sldChg chg="modSp">
        <pc:chgData name="Cadi Salla (2216157)" userId="S::2216157@student.uwtsd.ac.uk::5e9fb270-1818-4c79-ac14-75a39f859eee" providerId="AD" clId="Web-{8968FD96-398B-7734-B596-5D2C8F538270}" dt="2026-02-08T12:52:33.207" v="288" actId="20577"/>
        <pc:sldMkLst>
          <pc:docMk/>
          <pc:sldMk cId="605627090" sldId="285"/>
        </pc:sldMkLst>
        <pc:spChg chg="mod">
          <ac:chgData name="Cadi Salla (2216157)" userId="S::2216157@student.uwtsd.ac.uk::5e9fb270-1818-4c79-ac14-75a39f859eee" providerId="AD" clId="Web-{8968FD96-398B-7734-B596-5D2C8F538270}" dt="2026-02-08T12:52:33.207" v="288" actId="20577"/>
          <ac:spMkLst>
            <pc:docMk/>
            <pc:sldMk cId="605627090" sldId="285"/>
            <ac:spMk id="3" creationId="{AEB8F63E-D4FA-388C-89AB-E4BE5A39301D}"/>
          </ac:spMkLst>
        </pc:spChg>
      </pc:sldChg>
    </pc:docChg>
  </pc:docChgLst>
  <pc:docChgLst>
    <pc:chgData name="Desislava Markova (2512936)" userId="S::2512936@student.uwtsd.ac.uk::01d84683-65d5-480b-848f-268e8f881194" providerId="AD" clId="Web-{806D3A53-7929-C8F7-4BF9-7ECCFD37DEB5}"/>
    <pc:docChg chg="delSld modSld sldOrd">
      <pc:chgData name="Desislava Markova (2512936)" userId="S::2512936@student.uwtsd.ac.uk::01d84683-65d5-480b-848f-268e8f881194" providerId="AD" clId="Web-{806D3A53-7929-C8F7-4BF9-7ECCFD37DEB5}" dt="2026-02-09T17:23:09.559" v="1413" actId="20577"/>
      <pc:docMkLst>
        <pc:docMk/>
      </pc:docMkLst>
      <pc:sldChg chg="addSp delSp modSp ord">
        <pc:chgData name="Desislava Markova (2512936)" userId="S::2512936@student.uwtsd.ac.uk::01d84683-65d5-480b-848f-268e8f881194" providerId="AD" clId="Web-{806D3A53-7929-C8F7-4BF9-7ECCFD37DEB5}" dt="2026-02-09T12:40:27.018" v="1031" actId="14100"/>
        <pc:sldMkLst>
          <pc:docMk/>
          <pc:sldMk cId="3619641383" sldId="264"/>
        </pc:sldMkLst>
        <pc:spChg chg="mod">
          <ac:chgData name="Desislava Markova (2512936)" userId="S::2512936@student.uwtsd.ac.uk::01d84683-65d5-480b-848f-268e8f881194" providerId="AD" clId="Web-{806D3A53-7929-C8F7-4BF9-7ECCFD37DEB5}" dt="2026-02-09T12:18:12.059" v="501" actId="1076"/>
          <ac:spMkLst>
            <pc:docMk/>
            <pc:sldMk cId="3619641383" sldId="264"/>
            <ac:spMk id="2" creationId="{49F89234-DB17-65F8-D582-D70B748C9937}"/>
          </ac:spMkLst>
        </pc:spChg>
        <pc:spChg chg="mod">
          <ac:chgData name="Desislava Markova (2512936)" userId="S::2512936@student.uwtsd.ac.uk::01d84683-65d5-480b-848f-268e8f881194" providerId="AD" clId="Web-{806D3A53-7929-C8F7-4BF9-7ECCFD37DEB5}" dt="2026-02-09T12:13:36.976" v="423"/>
          <ac:spMkLst>
            <pc:docMk/>
            <pc:sldMk cId="3619641383" sldId="264"/>
            <ac:spMk id="4" creationId="{51FA8C2E-7688-3995-42D8-53BB904DA759}"/>
          </ac:spMkLst>
        </pc:spChg>
        <pc:spChg chg="add mod">
          <ac:chgData name="Desislava Markova (2512936)" userId="S::2512936@student.uwtsd.ac.uk::01d84683-65d5-480b-848f-268e8f881194" providerId="AD" clId="Web-{806D3A53-7929-C8F7-4BF9-7ECCFD37DEB5}" dt="2026-02-09T12:28:49.939" v="959" actId="20577"/>
          <ac:spMkLst>
            <pc:docMk/>
            <pc:sldMk cId="3619641383" sldId="264"/>
            <ac:spMk id="6" creationId="{86962ED2-363B-455B-3D7E-E44E07073B6F}"/>
          </ac:spMkLst>
        </pc:spChg>
        <pc:spChg chg="add">
          <ac:chgData name="Desislava Markova (2512936)" userId="S::2512936@student.uwtsd.ac.uk::01d84683-65d5-480b-848f-268e8f881194" providerId="AD" clId="Web-{806D3A53-7929-C8F7-4BF9-7ECCFD37DEB5}" dt="2026-02-09T12:13:36.976" v="423"/>
          <ac:spMkLst>
            <pc:docMk/>
            <pc:sldMk cId="3619641383" sldId="264"/>
            <ac:spMk id="35" creationId="{38468727-63BE-4191-B4A6-C30C82C0E986}"/>
          </ac:spMkLst>
        </pc:spChg>
        <pc:spChg chg="add">
          <ac:chgData name="Desislava Markova (2512936)" userId="S::2512936@student.uwtsd.ac.uk::01d84683-65d5-480b-848f-268e8f881194" providerId="AD" clId="Web-{806D3A53-7929-C8F7-4BF9-7ECCFD37DEB5}" dt="2026-02-09T12:13:36.976" v="423"/>
          <ac:spMkLst>
            <pc:docMk/>
            <pc:sldMk cId="3619641383" sldId="264"/>
            <ac:spMk id="36" creationId="{9D355BB6-1BB8-4828-B246-CFB31742D7B8}"/>
          </ac:spMkLst>
        </pc:spChg>
        <pc:spChg chg="add mod">
          <ac:chgData name="Desislava Markova (2512936)" userId="S::2512936@student.uwtsd.ac.uk::01d84683-65d5-480b-848f-268e8f881194" providerId="AD" clId="Web-{806D3A53-7929-C8F7-4BF9-7ECCFD37DEB5}" dt="2026-02-09T12:31:06.475" v="1023" actId="20577"/>
          <ac:spMkLst>
            <pc:docMk/>
            <pc:sldMk cId="3619641383" sldId="264"/>
            <ac:spMk id="38" creationId="{6D4BCF31-997E-45DC-E4D1-6E7646756F1B}"/>
          </ac:spMkLst>
        </pc:spChg>
        <pc:picChg chg="add mod ord">
          <ac:chgData name="Desislava Markova (2512936)" userId="S::2512936@student.uwtsd.ac.uk::01d84683-65d5-480b-848f-268e8f881194" providerId="AD" clId="Web-{806D3A53-7929-C8F7-4BF9-7ECCFD37DEB5}" dt="2026-02-09T12:17:43.852" v="496" actId="14100"/>
          <ac:picMkLst>
            <pc:docMk/>
            <pc:sldMk cId="3619641383" sldId="264"/>
            <ac:picMk id="3" creationId="{BA8AD338-6EFD-39F8-40F5-CB413AB4A26D}"/>
          </ac:picMkLst>
        </pc:picChg>
        <pc:picChg chg="mod ord">
          <ac:chgData name="Desislava Markova (2512936)" userId="S::2512936@student.uwtsd.ac.uk::01d84683-65d5-480b-848f-268e8f881194" providerId="AD" clId="Web-{806D3A53-7929-C8F7-4BF9-7ECCFD37DEB5}" dt="2026-02-09T12:40:20.361" v="1029" actId="1076"/>
          <ac:picMkLst>
            <pc:docMk/>
            <pc:sldMk cId="3619641383" sldId="264"/>
            <ac:picMk id="5" creationId="{3EDFC9DE-EEF4-6EB3-A836-BF5F26EA49BD}"/>
          </ac:picMkLst>
        </pc:picChg>
        <pc:picChg chg="add mod">
          <ac:chgData name="Desislava Markova (2512936)" userId="S::2512936@student.uwtsd.ac.uk::01d84683-65d5-480b-848f-268e8f881194" providerId="AD" clId="Web-{806D3A53-7929-C8F7-4BF9-7ECCFD37DEB5}" dt="2026-02-09T12:40:27.018" v="1031" actId="14100"/>
          <ac:picMkLst>
            <pc:docMk/>
            <pc:sldMk cId="3619641383" sldId="264"/>
            <ac:picMk id="7" creationId="{9A193F16-DEAD-F091-BBE1-8448DE619FFB}"/>
          </ac:picMkLst>
        </pc:picChg>
      </pc:sldChg>
      <pc:sldChg chg="modSp">
        <pc:chgData name="Desislava Markova (2512936)" userId="S::2512936@student.uwtsd.ac.uk::01d84683-65d5-480b-848f-268e8f881194" providerId="AD" clId="Web-{806D3A53-7929-C8F7-4BF9-7ECCFD37DEB5}" dt="2026-02-09T12:52:55.951" v="1084" actId="20577"/>
        <pc:sldMkLst>
          <pc:docMk/>
          <pc:sldMk cId="2286000565" sldId="265"/>
        </pc:sldMkLst>
        <pc:spChg chg="mod">
          <ac:chgData name="Desislava Markova (2512936)" userId="S::2512936@student.uwtsd.ac.uk::01d84683-65d5-480b-848f-268e8f881194" providerId="AD" clId="Web-{806D3A53-7929-C8F7-4BF9-7ECCFD37DEB5}" dt="2026-02-09T12:52:55.951" v="1084" actId="20577"/>
          <ac:spMkLst>
            <pc:docMk/>
            <pc:sldMk cId="2286000565" sldId="265"/>
            <ac:spMk id="8" creationId="{661FA92B-A6F9-D10D-8082-AE9615498420}"/>
          </ac:spMkLst>
        </pc:spChg>
      </pc:sldChg>
      <pc:sldChg chg="delSp modSp">
        <pc:chgData name="Desislava Markova (2512936)" userId="S::2512936@student.uwtsd.ac.uk::01d84683-65d5-480b-848f-268e8f881194" providerId="AD" clId="Web-{806D3A53-7929-C8F7-4BF9-7ECCFD37DEB5}" dt="2026-02-09T12:57:48.853" v="1107"/>
        <pc:sldMkLst>
          <pc:docMk/>
          <pc:sldMk cId="3214357054" sldId="266"/>
        </pc:sldMkLst>
      </pc:sldChg>
      <pc:sldChg chg="modSp">
        <pc:chgData name="Desislava Markova (2512936)" userId="S::2512936@student.uwtsd.ac.uk::01d84683-65d5-480b-848f-268e8f881194" providerId="AD" clId="Web-{806D3A53-7929-C8F7-4BF9-7ECCFD37DEB5}" dt="2026-02-09T12:53:35.561" v="1105" actId="20577"/>
        <pc:sldMkLst>
          <pc:docMk/>
          <pc:sldMk cId="1486894714" sldId="267"/>
        </pc:sldMkLst>
        <pc:spChg chg="mod">
          <ac:chgData name="Desislava Markova (2512936)" userId="S::2512936@student.uwtsd.ac.uk::01d84683-65d5-480b-848f-268e8f881194" providerId="AD" clId="Web-{806D3A53-7929-C8F7-4BF9-7ECCFD37DEB5}" dt="2026-02-09T12:53:35.561" v="1105" actId="20577"/>
          <ac:spMkLst>
            <pc:docMk/>
            <pc:sldMk cId="1486894714" sldId="267"/>
            <ac:spMk id="3" creationId="{9EAF7CA0-C8A8-FB25-5067-30E5C5B79767}"/>
          </ac:spMkLst>
        </pc:spChg>
      </pc:sldChg>
      <pc:sldChg chg="modSp">
        <pc:chgData name="Desislava Markova (2512936)" userId="S::2512936@student.uwtsd.ac.uk::01d84683-65d5-480b-848f-268e8f881194" providerId="AD" clId="Web-{806D3A53-7929-C8F7-4BF9-7ECCFD37DEB5}" dt="2026-02-09T16:51:10.164" v="1140" actId="20577"/>
        <pc:sldMkLst>
          <pc:docMk/>
          <pc:sldMk cId="3780033209" sldId="269"/>
        </pc:sldMkLst>
        <pc:spChg chg="mod">
          <ac:chgData name="Desislava Markova (2512936)" userId="S::2512936@student.uwtsd.ac.uk::01d84683-65d5-480b-848f-268e8f881194" providerId="AD" clId="Web-{806D3A53-7929-C8F7-4BF9-7ECCFD37DEB5}" dt="2026-02-09T16:51:10.164" v="1140" actId="20577"/>
          <ac:spMkLst>
            <pc:docMk/>
            <pc:sldMk cId="3780033209" sldId="269"/>
            <ac:spMk id="2" creationId="{D3DE2D87-A0F7-BE70-D7BD-76EA4420E3F7}"/>
          </ac:spMkLst>
        </pc:spChg>
        <pc:spChg chg="mod">
          <ac:chgData name="Desislava Markova (2512936)" userId="S::2512936@student.uwtsd.ac.uk::01d84683-65d5-480b-848f-268e8f881194" providerId="AD" clId="Web-{806D3A53-7929-C8F7-4BF9-7ECCFD37DEB5}" dt="2026-02-09T16:50:55.570" v="1117" actId="20577"/>
          <ac:spMkLst>
            <pc:docMk/>
            <pc:sldMk cId="3780033209" sldId="269"/>
            <ac:spMk id="3" creationId="{56974A05-31D4-8DB2-5779-1BBB93C0CA63}"/>
          </ac:spMkLst>
        </pc:spChg>
      </pc:sldChg>
      <pc:sldChg chg="addSp delSp modSp mod setBg setClrOvrMap">
        <pc:chgData name="Desislava Markova (2512936)" userId="S::2512936@student.uwtsd.ac.uk::01d84683-65d5-480b-848f-268e8f881194" providerId="AD" clId="Web-{806D3A53-7929-C8F7-4BF9-7ECCFD37DEB5}" dt="2026-02-09T12:10:44.908" v="417" actId="20577"/>
        <pc:sldMkLst>
          <pc:docMk/>
          <pc:sldMk cId="2972539037" sldId="295"/>
        </pc:sldMkLst>
        <pc:spChg chg="mod">
          <ac:chgData name="Desislava Markova (2512936)" userId="S::2512936@student.uwtsd.ac.uk::01d84683-65d5-480b-848f-268e8f881194" providerId="AD" clId="Web-{806D3A53-7929-C8F7-4BF9-7ECCFD37DEB5}" dt="2026-02-09T12:10:44.908" v="417" actId="20577"/>
          <ac:spMkLst>
            <pc:docMk/>
            <pc:sldMk cId="2972539037" sldId="295"/>
            <ac:spMk id="2" creationId="{3D963B5D-9D1E-3B10-016A-795837E71A88}"/>
          </ac:spMkLst>
        </pc:spChg>
        <pc:spChg chg="mod ord">
          <ac:chgData name="Desislava Markova (2512936)" userId="S::2512936@student.uwtsd.ac.uk::01d84683-65d5-480b-848f-268e8f881194" providerId="AD" clId="Web-{806D3A53-7929-C8F7-4BF9-7ECCFD37DEB5}" dt="2026-02-09T12:00:07.147" v="280"/>
          <ac:spMkLst>
            <pc:docMk/>
            <pc:sldMk cId="2972539037" sldId="295"/>
            <ac:spMk id="4" creationId="{72F626CF-5C99-379F-4859-8DED3D8471CB}"/>
          </ac:spMkLst>
        </pc:spChg>
        <pc:spChg chg="add del mod">
          <ac:chgData name="Desislava Markova (2512936)" userId="S::2512936@student.uwtsd.ac.uk::01d84683-65d5-480b-848f-268e8f881194" providerId="AD" clId="Web-{806D3A53-7929-C8F7-4BF9-7ECCFD37DEB5}" dt="2026-02-09T12:05:11.487" v="391" actId="20577"/>
          <ac:spMkLst>
            <pc:docMk/>
            <pc:sldMk cId="2972539037" sldId="295"/>
            <ac:spMk id="5" creationId="{40E8982E-8087-0A41-B432-1799AA1F4859}"/>
          </ac:spMkLst>
        </pc:spChg>
        <pc:spChg chg="add">
          <ac:chgData name="Desislava Markova (2512936)" userId="S::2512936@student.uwtsd.ac.uk::01d84683-65d5-480b-848f-268e8f881194" providerId="AD" clId="Web-{806D3A53-7929-C8F7-4BF9-7ECCFD37DEB5}" dt="2026-02-09T12:00:07.147" v="280"/>
          <ac:spMkLst>
            <pc:docMk/>
            <pc:sldMk cId="2972539037" sldId="295"/>
            <ac:spMk id="10" creationId="{71B2258F-86CA-4D4D-8270-BC05FCDEBFB3}"/>
          </ac:spMkLst>
        </pc:spChg>
        <pc:picChg chg="add mod ord">
          <ac:chgData name="Desislava Markova (2512936)" userId="S::2512936@student.uwtsd.ac.uk::01d84683-65d5-480b-848f-268e8f881194" providerId="AD" clId="Web-{806D3A53-7929-C8F7-4BF9-7ECCFD37DEB5}" dt="2026-02-09T12:00:07.147" v="280"/>
          <ac:picMkLst>
            <pc:docMk/>
            <pc:sldMk cId="2972539037" sldId="295"/>
            <ac:picMk id="3" creationId="{1B79F712-FC0E-BE72-EFC1-C2C68F2BEDB0}"/>
          </ac:picMkLst>
        </pc:picChg>
      </pc:sldChg>
      <pc:sldChg chg="modSp ord">
        <pc:chgData name="Desislava Markova (2512936)" userId="S::2512936@student.uwtsd.ac.uk::01d84683-65d5-480b-848f-268e8f881194" providerId="AD" clId="Web-{806D3A53-7929-C8F7-4BF9-7ECCFD37DEB5}" dt="2026-02-09T17:23:09.559" v="1413" actId="20577"/>
        <pc:sldMkLst>
          <pc:docMk/>
          <pc:sldMk cId="3075912611" sldId="298"/>
        </pc:sldMkLst>
        <pc:spChg chg="mod">
          <ac:chgData name="Desislava Markova (2512936)" userId="S::2512936@student.uwtsd.ac.uk::01d84683-65d5-480b-848f-268e8f881194" providerId="AD" clId="Web-{806D3A53-7929-C8F7-4BF9-7ECCFD37DEB5}" dt="2026-02-09T17:23:09.559" v="1413" actId="20577"/>
          <ac:spMkLst>
            <pc:docMk/>
            <pc:sldMk cId="3075912611" sldId="298"/>
            <ac:spMk id="3" creationId="{D91F8453-DEF2-6C5B-C6B7-0F5B96BB3577}"/>
          </ac:spMkLst>
        </pc:spChg>
      </pc:sldChg>
    </pc:docChg>
  </pc:docChgLst>
  <pc:docChgLst>
    <pc:chgData name="Desislava Markova (2512936)" userId="S::2512936@student.uwtsd.ac.uk::01d84683-65d5-480b-848f-268e8f881194" providerId="AD" clId="Web-{D4C4B2D5-5A35-8E66-E0CC-C9C7B21994E9}"/>
    <pc:docChg chg="delSld modSld">
      <pc:chgData name="Desislava Markova (2512936)" userId="S::2512936@student.uwtsd.ac.uk::01d84683-65d5-480b-848f-268e8f881194" providerId="AD" clId="Web-{D4C4B2D5-5A35-8E66-E0CC-C9C7B21994E9}" dt="2026-02-12T15:41:24.648" v="624" actId="20577"/>
      <pc:docMkLst>
        <pc:docMk/>
      </pc:docMkLst>
      <pc:sldChg chg="addSp delSp modSp">
        <pc:chgData name="Desislava Markova (2512936)" userId="S::2512936@student.uwtsd.ac.uk::01d84683-65d5-480b-848f-268e8f881194" providerId="AD" clId="Web-{D4C4B2D5-5A35-8E66-E0CC-C9C7B21994E9}" dt="2026-02-12T14:44:51.885" v="450" actId="14100"/>
        <pc:sldMkLst>
          <pc:docMk/>
          <pc:sldMk cId="2736739586" sldId="263"/>
        </pc:sldMkLst>
        <pc:spChg chg="mod">
          <ac:chgData name="Desislava Markova (2512936)" userId="S::2512936@student.uwtsd.ac.uk::01d84683-65d5-480b-848f-268e8f881194" providerId="AD" clId="Web-{D4C4B2D5-5A35-8E66-E0CC-C9C7B21994E9}" dt="2026-02-12T14:44:45.104" v="448" actId="14100"/>
          <ac:spMkLst>
            <pc:docMk/>
            <pc:sldMk cId="2736739586" sldId="263"/>
            <ac:spMk id="2" creationId="{B78CF735-1D98-2BB9-ABC1-595A83741528}"/>
          </ac:spMkLst>
        </pc:spChg>
        <pc:spChg chg="mod">
          <ac:chgData name="Desislava Markova (2512936)" userId="S::2512936@student.uwtsd.ac.uk::01d84683-65d5-480b-848f-268e8f881194" providerId="AD" clId="Web-{D4C4B2D5-5A35-8E66-E0CC-C9C7B21994E9}" dt="2026-02-12T14:44:47.432" v="449" actId="14100"/>
          <ac:spMkLst>
            <pc:docMk/>
            <pc:sldMk cId="2736739586" sldId="263"/>
            <ac:spMk id="6" creationId="{05694A02-83CC-8591-4E85-8136EF2FE193}"/>
          </ac:spMkLst>
        </pc:spChg>
        <pc:grpChg chg="add">
          <ac:chgData name="Desislava Markova (2512936)" userId="S::2512936@student.uwtsd.ac.uk::01d84683-65d5-480b-848f-268e8f881194" providerId="AD" clId="Web-{D4C4B2D5-5A35-8E66-E0CC-C9C7B21994E9}" dt="2026-02-12T14:44:39.213" v="447"/>
          <ac:grpSpMkLst>
            <pc:docMk/>
            <pc:sldMk cId="2736739586" sldId="263"/>
            <ac:grpSpMk id="35" creationId="{6258F736-B256-8039-9DC6-F4E49A5C5AD5}"/>
          </ac:grpSpMkLst>
        </pc:grpChg>
        <pc:picChg chg="mod">
          <ac:chgData name="Desislava Markova (2512936)" userId="S::2512936@student.uwtsd.ac.uk::01d84683-65d5-480b-848f-268e8f881194" providerId="AD" clId="Web-{D4C4B2D5-5A35-8E66-E0CC-C9C7B21994E9}" dt="2026-02-12T14:44:51.885" v="450" actId="14100"/>
          <ac:picMkLst>
            <pc:docMk/>
            <pc:sldMk cId="2736739586" sldId="263"/>
            <ac:picMk id="5" creationId="{7755B27E-1592-D4F1-45B4-5BE427142667}"/>
          </ac:picMkLst>
        </pc:picChg>
      </pc:sldChg>
      <pc:sldChg chg="addSp delSp modSp">
        <pc:chgData name="Desislava Markova (2512936)" userId="S::2512936@student.uwtsd.ac.uk::01d84683-65d5-480b-848f-268e8f881194" providerId="AD" clId="Web-{D4C4B2D5-5A35-8E66-E0CC-C9C7B21994E9}" dt="2026-02-12T15:41:24.648" v="624" actId="20577"/>
        <pc:sldMkLst>
          <pc:docMk/>
          <pc:sldMk cId="2286000565" sldId="265"/>
        </pc:sldMkLst>
        <pc:spChg chg="mod">
          <ac:chgData name="Desislava Markova (2512936)" userId="S::2512936@student.uwtsd.ac.uk::01d84683-65d5-480b-848f-268e8f881194" providerId="AD" clId="Web-{D4C4B2D5-5A35-8E66-E0CC-C9C7B21994E9}" dt="2026-02-12T15:40:09.661" v="618" actId="1076"/>
          <ac:spMkLst>
            <pc:docMk/>
            <pc:sldMk cId="2286000565" sldId="265"/>
            <ac:spMk id="2" creationId="{D833065A-7194-E728-F520-CA04BADABF73}"/>
          </ac:spMkLst>
        </pc:spChg>
        <pc:spChg chg="ord">
          <ac:chgData name="Desislava Markova (2512936)" userId="S::2512936@student.uwtsd.ac.uk::01d84683-65d5-480b-848f-268e8f881194" providerId="AD" clId="Web-{D4C4B2D5-5A35-8E66-E0CC-C9C7B21994E9}" dt="2026-02-12T14:44:08.635" v="444"/>
          <ac:spMkLst>
            <pc:docMk/>
            <pc:sldMk cId="2286000565" sldId="265"/>
            <ac:spMk id="4" creationId="{7EF478C6-3B63-832B-FC17-15698ED71208}"/>
          </ac:spMkLst>
        </pc:spChg>
        <pc:spChg chg="mod ord">
          <ac:chgData name="Desislava Markova (2512936)" userId="S::2512936@student.uwtsd.ac.uk::01d84683-65d5-480b-848f-268e8f881194" providerId="AD" clId="Web-{D4C4B2D5-5A35-8E66-E0CC-C9C7B21994E9}" dt="2026-02-12T15:41:24.648" v="624" actId="20577"/>
          <ac:spMkLst>
            <pc:docMk/>
            <pc:sldMk cId="2286000565" sldId="265"/>
            <ac:spMk id="8" creationId="{661FA92B-A6F9-D10D-8082-AE9615498420}"/>
          </ac:spMkLst>
        </pc:spChg>
        <pc:spChg chg="add">
          <ac:chgData name="Desislava Markova (2512936)" userId="S::2512936@student.uwtsd.ac.uk::01d84683-65d5-480b-848f-268e8f881194" providerId="AD" clId="Web-{D4C4B2D5-5A35-8E66-E0CC-C9C7B21994E9}" dt="2026-02-12T14:44:08.635" v="444"/>
          <ac:spMkLst>
            <pc:docMk/>
            <pc:sldMk cId="2286000565" sldId="265"/>
            <ac:spMk id="23" creationId="{0007FE00-9498-4706-B255-6437B0252C02}"/>
          </ac:spMkLst>
        </pc:spChg>
        <pc:spChg chg="add">
          <ac:chgData name="Desislava Markova (2512936)" userId="S::2512936@student.uwtsd.ac.uk::01d84683-65d5-480b-848f-268e8f881194" providerId="AD" clId="Web-{D4C4B2D5-5A35-8E66-E0CC-C9C7B21994E9}" dt="2026-02-12T14:44:08.635" v="444"/>
          <ac:spMkLst>
            <pc:docMk/>
            <pc:sldMk cId="2286000565" sldId="265"/>
            <ac:spMk id="24" creationId="{2EB492CD-616E-47F8-933B-5E2D952A0593}"/>
          </ac:spMkLst>
        </pc:spChg>
        <pc:spChg chg="add">
          <ac:chgData name="Desislava Markova (2512936)" userId="S::2512936@student.uwtsd.ac.uk::01d84683-65d5-480b-848f-268e8f881194" providerId="AD" clId="Web-{D4C4B2D5-5A35-8E66-E0CC-C9C7B21994E9}" dt="2026-02-12T14:44:08.635" v="444"/>
          <ac:spMkLst>
            <pc:docMk/>
            <pc:sldMk cId="2286000565" sldId="265"/>
            <ac:spMk id="25" creationId="{59383CF9-23B5-4335-9B21-1791C4CF1C75}"/>
          </ac:spMkLst>
        </pc:spChg>
        <pc:picChg chg="mod">
          <ac:chgData name="Desislava Markova (2512936)" userId="S::2512936@student.uwtsd.ac.uk::01d84683-65d5-480b-848f-268e8f881194" providerId="AD" clId="Web-{D4C4B2D5-5A35-8E66-E0CC-C9C7B21994E9}" dt="2026-02-12T15:20:08.823" v="498" actId="14100"/>
          <ac:picMkLst>
            <pc:docMk/>
            <pc:sldMk cId="2286000565" sldId="265"/>
            <ac:picMk id="5" creationId="{9AECC03A-5BC5-D147-6621-0A8AECC6E685}"/>
          </ac:picMkLst>
        </pc:picChg>
      </pc:sldChg>
      <pc:sldChg chg="addSp delSp modSp">
        <pc:chgData name="Desislava Markova (2512936)" userId="S::2512936@student.uwtsd.ac.uk::01d84683-65d5-480b-848f-268e8f881194" providerId="AD" clId="Web-{D4C4B2D5-5A35-8E66-E0CC-C9C7B21994E9}" dt="2026-02-12T14:53:01.436" v="483" actId="1076"/>
        <pc:sldMkLst>
          <pc:docMk/>
          <pc:sldMk cId="3214357054" sldId="266"/>
        </pc:sldMkLst>
        <pc:spChg chg="mod">
          <ac:chgData name="Desislava Markova (2512936)" userId="S::2512936@student.uwtsd.ac.uk::01d84683-65d5-480b-848f-268e8f881194" providerId="AD" clId="Web-{D4C4B2D5-5A35-8E66-E0CC-C9C7B21994E9}" dt="2026-02-12T14:24:57.886" v="226"/>
          <ac:spMkLst>
            <pc:docMk/>
            <pc:sldMk cId="3214357054" sldId="266"/>
            <ac:spMk id="2" creationId="{0A3608B8-2502-9E5F-C798-87C887875E49}"/>
          </ac:spMkLst>
        </pc:spChg>
        <pc:spChg chg="mod ord">
          <ac:chgData name="Desislava Markova (2512936)" userId="S::2512936@student.uwtsd.ac.uk::01d84683-65d5-480b-848f-268e8f881194" providerId="AD" clId="Web-{D4C4B2D5-5A35-8E66-E0CC-C9C7B21994E9}" dt="2026-02-12T14:52:44.217" v="479" actId="14100"/>
          <ac:spMkLst>
            <pc:docMk/>
            <pc:sldMk cId="3214357054" sldId="266"/>
            <ac:spMk id="3" creationId="{6B0C1220-04D0-A965-DE42-28A80EE19E8B}"/>
          </ac:spMkLst>
        </pc:spChg>
        <pc:spChg chg="mod">
          <ac:chgData name="Desislava Markova (2512936)" userId="S::2512936@student.uwtsd.ac.uk::01d84683-65d5-480b-848f-268e8f881194" providerId="AD" clId="Web-{D4C4B2D5-5A35-8E66-E0CC-C9C7B21994E9}" dt="2026-02-12T14:24:57.886" v="226"/>
          <ac:spMkLst>
            <pc:docMk/>
            <pc:sldMk cId="3214357054" sldId="266"/>
            <ac:spMk id="4" creationId="{BBBD2165-B1F9-7342-9989-92D466AB64B0}"/>
          </ac:spMkLst>
        </pc:spChg>
        <pc:spChg chg="add mod">
          <ac:chgData name="Desislava Markova (2512936)" userId="S::2512936@student.uwtsd.ac.uk::01d84683-65d5-480b-848f-268e8f881194" providerId="AD" clId="Web-{D4C4B2D5-5A35-8E66-E0CC-C9C7B21994E9}" dt="2026-02-12T14:52:58.342" v="482" actId="1076"/>
          <ac:spMkLst>
            <pc:docMk/>
            <pc:sldMk cId="3214357054" sldId="266"/>
            <ac:spMk id="6" creationId="{E5CDC75E-75F6-97BE-3005-D299257DBF13}"/>
          </ac:spMkLst>
        </pc:spChg>
        <pc:picChg chg="add mod ord">
          <ac:chgData name="Desislava Markova (2512936)" userId="S::2512936@student.uwtsd.ac.uk::01d84683-65d5-480b-848f-268e8f881194" providerId="AD" clId="Web-{D4C4B2D5-5A35-8E66-E0CC-C9C7B21994E9}" dt="2026-02-12T14:53:01.436" v="483" actId="1076"/>
          <ac:picMkLst>
            <pc:docMk/>
            <pc:sldMk cId="3214357054" sldId="266"/>
            <ac:picMk id="5" creationId="{3C36BB16-7CB3-E64E-DB67-BB10C0B233B2}"/>
          </ac:picMkLst>
        </pc:picChg>
      </pc:sldChg>
      <pc:sldChg chg="modSp">
        <pc:chgData name="Desislava Markova (2512936)" userId="S::2512936@student.uwtsd.ac.uk::01d84683-65d5-480b-848f-268e8f881194" providerId="AD" clId="Web-{D4C4B2D5-5A35-8E66-E0CC-C9C7B21994E9}" dt="2026-02-12T15:19:07.744" v="493" actId="20577"/>
        <pc:sldMkLst>
          <pc:docMk/>
          <pc:sldMk cId="1486894714" sldId="267"/>
        </pc:sldMkLst>
        <pc:spChg chg="mod">
          <ac:chgData name="Desislava Markova (2512936)" userId="S::2512936@student.uwtsd.ac.uk::01d84683-65d5-480b-848f-268e8f881194" providerId="AD" clId="Web-{D4C4B2D5-5A35-8E66-E0CC-C9C7B21994E9}" dt="2026-02-12T15:19:07.744" v="493" actId="20577"/>
          <ac:spMkLst>
            <pc:docMk/>
            <pc:sldMk cId="1486894714" sldId="267"/>
            <ac:spMk id="3" creationId="{9EAF7CA0-C8A8-FB25-5067-30E5C5B79767}"/>
          </ac:spMkLst>
        </pc:spChg>
      </pc:sldChg>
    </pc:docChg>
  </pc:docChgLst>
  <pc:docChgLst>
    <pc:chgData name="Cadi Salla (2216157)" userId="S::2216157@student.uwtsd.ac.uk::5e9fb270-1818-4c79-ac14-75a39f859eee" providerId="AD" clId="Web-{D782F722-6746-FDEE-A3B4-E8601835FF86}"/>
    <pc:docChg chg="addSld delSld modSld">
      <pc:chgData name="Cadi Salla (2216157)" userId="S::2216157@student.uwtsd.ac.uk::5e9fb270-1818-4c79-ac14-75a39f859eee" providerId="AD" clId="Web-{D782F722-6746-FDEE-A3B4-E8601835FF86}" dt="2026-02-09T19:22:16.783" v="535" actId="1076"/>
      <pc:docMkLst>
        <pc:docMk/>
      </pc:docMkLst>
      <pc:sldChg chg="modSp">
        <pc:chgData name="Cadi Salla (2216157)" userId="S::2216157@student.uwtsd.ac.uk::5e9fb270-1818-4c79-ac14-75a39f859eee" providerId="AD" clId="Web-{D782F722-6746-FDEE-A3B4-E8601835FF86}" dt="2026-02-09T17:23:48.056" v="113" actId="1076"/>
        <pc:sldMkLst>
          <pc:docMk/>
          <pc:sldMk cId="1226701667" sldId="276"/>
        </pc:sldMkLst>
        <pc:spChg chg="mod">
          <ac:chgData name="Cadi Salla (2216157)" userId="S::2216157@student.uwtsd.ac.uk::5e9fb270-1818-4c79-ac14-75a39f859eee" providerId="AD" clId="Web-{D782F722-6746-FDEE-A3B4-E8601835FF86}" dt="2026-02-09T17:23:48.056" v="113" actId="1076"/>
          <ac:spMkLst>
            <pc:docMk/>
            <pc:sldMk cId="1226701667" sldId="276"/>
            <ac:spMk id="2" creationId="{57A51DC3-342C-4AEE-B3FE-46D346D84FC2}"/>
          </ac:spMkLst>
        </pc:spChg>
        <pc:spChg chg="mod">
          <ac:chgData name="Cadi Salla (2216157)" userId="S::2216157@student.uwtsd.ac.uk::5e9fb270-1818-4c79-ac14-75a39f859eee" providerId="AD" clId="Web-{D782F722-6746-FDEE-A3B4-E8601835FF86}" dt="2026-02-09T17:23:35.411" v="112" actId="1076"/>
          <ac:spMkLst>
            <pc:docMk/>
            <pc:sldMk cId="1226701667" sldId="276"/>
            <ac:spMk id="3" creationId="{FA235CB2-7606-B080-AD4B-13D2B2CA355F}"/>
          </ac:spMkLst>
        </pc:spChg>
      </pc:sldChg>
      <pc:sldChg chg="delSp modSp">
        <pc:chgData name="Cadi Salla (2216157)" userId="S::2216157@student.uwtsd.ac.uk::5e9fb270-1818-4c79-ac14-75a39f859eee" providerId="AD" clId="Web-{D782F722-6746-FDEE-A3B4-E8601835FF86}" dt="2026-02-09T18:40:17.464" v="533" actId="1076"/>
        <pc:sldMkLst>
          <pc:docMk/>
          <pc:sldMk cId="4274250399" sldId="277"/>
        </pc:sldMkLst>
        <pc:spChg chg="mod">
          <ac:chgData name="Cadi Salla (2216157)" userId="S::2216157@student.uwtsd.ac.uk::5e9fb270-1818-4c79-ac14-75a39f859eee" providerId="AD" clId="Web-{D782F722-6746-FDEE-A3B4-E8601835FF86}" dt="2026-02-09T18:40:17.464" v="533" actId="1076"/>
          <ac:spMkLst>
            <pc:docMk/>
            <pc:sldMk cId="4274250399" sldId="277"/>
            <ac:spMk id="2" creationId="{999D067D-65C5-121A-5F1D-508A842FAEA6}"/>
          </ac:spMkLst>
        </pc:spChg>
        <pc:spChg chg="mod">
          <ac:chgData name="Cadi Salla (2216157)" userId="S::2216157@student.uwtsd.ac.uk::5e9fb270-1818-4c79-ac14-75a39f859eee" providerId="AD" clId="Web-{D782F722-6746-FDEE-A3B4-E8601835FF86}" dt="2026-02-09T18:40:07.495" v="532" actId="1076"/>
          <ac:spMkLst>
            <pc:docMk/>
            <pc:sldMk cId="4274250399" sldId="277"/>
            <ac:spMk id="3" creationId="{67E18FAB-6FE7-FA62-6EFA-CB3F076D69A8}"/>
          </ac:spMkLst>
        </pc:spChg>
      </pc:sldChg>
      <pc:sldChg chg="addSp delSp modSp">
        <pc:chgData name="Cadi Salla (2216157)" userId="S::2216157@student.uwtsd.ac.uk::5e9fb270-1818-4c79-ac14-75a39f859eee" providerId="AD" clId="Web-{D782F722-6746-FDEE-A3B4-E8601835FF86}" dt="2026-02-09T18:26:12.560" v="461"/>
        <pc:sldMkLst>
          <pc:docMk/>
          <pc:sldMk cId="1683060070" sldId="278"/>
        </pc:sldMkLst>
        <pc:spChg chg="mod">
          <ac:chgData name="Cadi Salla (2216157)" userId="S::2216157@student.uwtsd.ac.uk::5e9fb270-1818-4c79-ac14-75a39f859eee" providerId="AD" clId="Web-{D782F722-6746-FDEE-A3B4-E8601835FF86}" dt="2026-02-09T18:02:54.829" v="407" actId="1076"/>
          <ac:spMkLst>
            <pc:docMk/>
            <pc:sldMk cId="1683060070" sldId="278"/>
            <ac:spMk id="2" creationId="{F5556D98-481F-16A7-598D-AB001016817D}"/>
          </ac:spMkLst>
        </pc:spChg>
        <pc:spChg chg="mod">
          <ac:chgData name="Cadi Salla (2216157)" userId="S::2216157@student.uwtsd.ac.uk::5e9fb270-1818-4c79-ac14-75a39f859eee" providerId="AD" clId="Web-{D782F722-6746-FDEE-A3B4-E8601835FF86}" dt="2026-02-09T18:26:12.560" v="461"/>
          <ac:spMkLst>
            <pc:docMk/>
            <pc:sldMk cId="1683060070" sldId="278"/>
            <ac:spMk id="3" creationId="{FDB95DE6-75F6-66AC-B837-3CF4DCD39182}"/>
          </ac:spMkLst>
        </pc:spChg>
        <pc:picChg chg="add mod">
          <ac:chgData name="Cadi Salla (2216157)" userId="S::2216157@student.uwtsd.ac.uk::5e9fb270-1818-4c79-ac14-75a39f859eee" providerId="AD" clId="Web-{D782F722-6746-FDEE-A3B4-E8601835FF86}" dt="2026-02-09T18:23:33.706" v="456" actId="14100"/>
          <ac:picMkLst>
            <pc:docMk/>
            <pc:sldMk cId="1683060070" sldId="278"/>
            <ac:picMk id="8" creationId="{7B8709ED-6ECF-6AD1-C15A-1A8967BB85EE}"/>
          </ac:picMkLst>
        </pc:picChg>
      </pc:sldChg>
      <pc:sldChg chg="addSp delSp modSp mod setBg">
        <pc:chgData name="Cadi Salla (2216157)" userId="S::2216157@student.uwtsd.ac.uk::5e9fb270-1818-4c79-ac14-75a39f859eee" providerId="AD" clId="Web-{D782F722-6746-FDEE-A3B4-E8601835FF86}" dt="2026-02-09T18:27:40.846" v="465"/>
        <pc:sldMkLst>
          <pc:docMk/>
          <pc:sldMk cId="3942075997" sldId="279"/>
        </pc:sldMkLst>
        <pc:spChg chg="mod">
          <ac:chgData name="Cadi Salla (2216157)" userId="S::2216157@student.uwtsd.ac.uk::5e9fb270-1818-4c79-ac14-75a39f859eee" providerId="AD" clId="Web-{D782F722-6746-FDEE-A3B4-E8601835FF86}" dt="2026-02-09T18:27:40.846" v="465"/>
          <ac:spMkLst>
            <pc:docMk/>
            <pc:sldMk cId="3942075997" sldId="279"/>
            <ac:spMk id="2" creationId="{334D99B5-71C6-C1F0-C563-9629A7E65409}"/>
          </ac:spMkLst>
        </pc:spChg>
        <pc:spChg chg="add del mod">
          <ac:chgData name="Cadi Salla (2216157)" userId="S::2216157@student.uwtsd.ac.uk::5e9fb270-1818-4c79-ac14-75a39f859eee" providerId="AD" clId="Web-{D782F722-6746-FDEE-A3B4-E8601835FF86}" dt="2026-02-09T18:26:51.937" v="463"/>
          <ac:spMkLst>
            <pc:docMk/>
            <pc:sldMk cId="3942075997" sldId="279"/>
            <ac:spMk id="3" creationId="{68557EB9-1644-C480-F750-0B51EE056919}"/>
          </ac:spMkLst>
        </pc:spChg>
      </pc:sldChg>
      <pc:sldChg chg="addSp delSp modSp mod setBg setClrOvrMap">
        <pc:chgData name="Cadi Salla (2216157)" userId="S::2216157@student.uwtsd.ac.uk::5e9fb270-1818-4c79-ac14-75a39f859eee" providerId="AD" clId="Web-{D782F722-6746-FDEE-A3B4-E8601835FF86}" dt="2026-02-09T19:22:16.783" v="535" actId="1076"/>
        <pc:sldMkLst>
          <pc:docMk/>
          <pc:sldMk cId="996358799" sldId="280"/>
        </pc:sldMkLst>
        <pc:spChg chg="mod">
          <ac:chgData name="Cadi Salla (2216157)" userId="S::2216157@student.uwtsd.ac.uk::5e9fb270-1818-4c79-ac14-75a39f859eee" providerId="AD" clId="Web-{D782F722-6746-FDEE-A3B4-E8601835FF86}" dt="2026-02-09T18:36:03.890" v="521" actId="1076"/>
          <ac:spMkLst>
            <pc:docMk/>
            <pc:sldMk cId="996358799" sldId="280"/>
            <ac:spMk id="2" creationId="{354866DC-BDCB-13F7-64BD-2C011754037C}"/>
          </ac:spMkLst>
        </pc:spChg>
        <pc:spChg chg="mod">
          <ac:chgData name="Cadi Salla (2216157)" userId="S::2216157@student.uwtsd.ac.uk::5e9fb270-1818-4c79-ac14-75a39f859eee" providerId="AD" clId="Web-{D782F722-6746-FDEE-A3B4-E8601835FF86}" dt="2026-02-09T18:34:51.229" v="514"/>
          <ac:spMkLst>
            <pc:docMk/>
            <pc:sldMk cId="996358799" sldId="280"/>
            <ac:spMk id="4" creationId="{70940ECE-8D55-3254-7C39-C2685796FC68}"/>
          </ac:spMkLst>
        </pc:spChg>
        <pc:spChg chg="mod ord">
          <ac:chgData name="Cadi Salla (2216157)" userId="S::2216157@student.uwtsd.ac.uk::5e9fb270-1818-4c79-ac14-75a39f859eee" providerId="AD" clId="Web-{D782F722-6746-FDEE-A3B4-E8601835FF86}" dt="2026-02-09T18:34:51.104" v="513"/>
          <ac:spMkLst>
            <pc:docMk/>
            <pc:sldMk cId="996358799" sldId="280"/>
            <ac:spMk id="201" creationId="{70108B2E-EF0B-C976-C4E9-FE1FE2A1FDB8}"/>
          </ac:spMkLst>
        </pc:spChg>
        <pc:spChg chg="add">
          <ac:chgData name="Cadi Salla (2216157)" userId="S::2216157@student.uwtsd.ac.uk::5e9fb270-1818-4c79-ac14-75a39f859eee" providerId="AD" clId="Web-{D782F722-6746-FDEE-A3B4-E8601835FF86}" dt="2026-02-09T18:34:51.229" v="514"/>
          <ac:spMkLst>
            <pc:docMk/>
            <pc:sldMk cId="996358799" sldId="280"/>
            <ac:spMk id="297" creationId="{39F23E05-E5C5-497C-A842-7BD21B207609}"/>
          </ac:spMkLst>
        </pc:spChg>
      </pc:sldChg>
      <pc:sldChg chg="delSp modSp">
        <pc:chgData name="Cadi Salla (2216157)" userId="S::2216157@student.uwtsd.ac.uk::5e9fb270-1818-4c79-ac14-75a39f859eee" providerId="AD" clId="Web-{D782F722-6746-FDEE-A3B4-E8601835FF86}" dt="2026-02-09T18:25:34.386" v="460" actId="1076"/>
        <pc:sldMkLst>
          <pc:docMk/>
          <pc:sldMk cId="2164557563" sldId="281"/>
        </pc:sldMkLst>
        <pc:spChg chg="mod">
          <ac:chgData name="Cadi Salla (2216157)" userId="S::2216157@student.uwtsd.ac.uk::5e9fb270-1818-4c79-ac14-75a39f859eee" providerId="AD" clId="Web-{D782F722-6746-FDEE-A3B4-E8601835FF86}" dt="2026-02-09T18:25:34.386" v="460" actId="1076"/>
          <ac:spMkLst>
            <pc:docMk/>
            <pc:sldMk cId="2164557563" sldId="281"/>
            <ac:spMk id="3" creationId="{D4E75D93-6759-DB2A-1B27-F6DC466D8E1A}"/>
          </ac:spMkLst>
        </pc:spChg>
      </pc:sldChg>
      <pc:sldChg chg="addSp delSp modSp">
        <pc:chgData name="Cadi Salla (2216157)" userId="S::2216157@student.uwtsd.ac.uk::5e9fb270-1818-4c79-ac14-75a39f859eee" providerId="AD" clId="Web-{D782F722-6746-FDEE-A3B4-E8601835FF86}" dt="2026-02-09T18:27:08.454" v="464"/>
        <pc:sldMkLst>
          <pc:docMk/>
          <pc:sldMk cId="1650868424" sldId="282"/>
        </pc:sldMkLst>
        <pc:spChg chg="mod">
          <ac:chgData name="Cadi Salla (2216157)" userId="S::2216157@student.uwtsd.ac.uk::5e9fb270-1818-4c79-ac14-75a39f859eee" providerId="AD" clId="Web-{D782F722-6746-FDEE-A3B4-E8601835FF86}" dt="2026-02-09T17:59:31.463" v="399"/>
          <ac:spMkLst>
            <pc:docMk/>
            <pc:sldMk cId="1650868424" sldId="282"/>
            <ac:spMk id="2" creationId="{53030AB4-77C0-60BA-1191-6F0BF1D4F664}"/>
          </ac:spMkLst>
        </pc:spChg>
        <pc:spChg chg="mod">
          <ac:chgData name="Cadi Salla (2216157)" userId="S::2216157@student.uwtsd.ac.uk::5e9fb270-1818-4c79-ac14-75a39f859eee" providerId="AD" clId="Web-{D782F722-6746-FDEE-A3B4-E8601835FF86}" dt="2026-02-09T18:27:08.454" v="464"/>
          <ac:spMkLst>
            <pc:docMk/>
            <pc:sldMk cId="1650868424" sldId="282"/>
            <ac:spMk id="3" creationId="{B5830E32-E3B8-3431-FCD3-290A91A87960}"/>
          </ac:spMkLst>
        </pc:spChg>
        <pc:picChg chg="add mod">
          <ac:chgData name="Cadi Salla (2216157)" userId="S::2216157@student.uwtsd.ac.uk::5e9fb270-1818-4c79-ac14-75a39f859eee" providerId="AD" clId="Web-{D782F722-6746-FDEE-A3B4-E8601835FF86}" dt="2026-02-09T17:59:46.698" v="400" actId="14100"/>
          <ac:picMkLst>
            <pc:docMk/>
            <pc:sldMk cId="1650868424" sldId="282"/>
            <ac:picMk id="7" creationId="{A07C5631-0D1C-950C-F6D8-2A67B0E96FBC}"/>
          </ac:picMkLst>
        </pc:picChg>
      </pc:sldChg>
      <pc:sldChg chg="addSp delSp modSp">
        <pc:chgData name="Cadi Salla (2216157)" userId="S::2216157@student.uwtsd.ac.uk::5e9fb270-1818-4c79-ac14-75a39f859eee" providerId="AD" clId="Web-{D782F722-6746-FDEE-A3B4-E8601835FF86}" dt="2026-02-09T17:41:13.128" v="181"/>
        <pc:sldMkLst>
          <pc:docMk/>
          <pc:sldMk cId="884328389" sldId="284"/>
        </pc:sldMkLst>
      </pc:sldChg>
    </pc:docChg>
  </pc:docChgLst>
  <pc:docChgLst>
    <pc:chgData name="Desislava Markova (2512936)" userId="S::2512936@student.uwtsd.ac.uk::01d84683-65d5-480b-848f-268e8f881194" providerId="AD" clId="Web-{FB53D318-9EB5-FD16-8E53-2C19E16AC756}"/>
    <pc:docChg chg="modSld">
      <pc:chgData name="Desislava Markova (2512936)" userId="S::2512936@student.uwtsd.ac.uk::01d84683-65d5-480b-848f-268e8f881194" providerId="AD" clId="Web-{FB53D318-9EB5-FD16-8E53-2C19E16AC756}" dt="2026-02-10T16:05:31.998" v="481" actId="1076"/>
      <pc:docMkLst>
        <pc:docMk/>
      </pc:docMkLst>
      <pc:sldChg chg="addSp delSp modSp addAnim delAnim">
        <pc:chgData name="Desislava Markova (2512936)" userId="S::2512936@student.uwtsd.ac.uk::01d84683-65d5-480b-848f-268e8f881194" providerId="AD" clId="Web-{FB53D318-9EB5-FD16-8E53-2C19E16AC756}" dt="2026-02-10T11:49:37.088" v="189" actId="20577"/>
        <pc:sldMkLst>
          <pc:docMk/>
          <pc:sldMk cId="2736739586" sldId="263"/>
        </pc:sldMkLst>
        <pc:spChg chg="mod">
          <ac:chgData name="Desislava Markova (2512936)" userId="S::2512936@student.uwtsd.ac.uk::01d84683-65d5-480b-848f-268e8f881194" providerId="AD" clId="Web-{FB53D318-9EB5-FD16-8E53-2C19E16AC756}" dt="2026-02-10T08:57:55.698" v="104"/>
          <ac:spMkLst>
            <pc:docMk/>
            <pc:sldMk cId="2736739586" sldId="263"/>
            <ac:spMk id="2" creationId="{B78CF735-1D98-2BB9-ABC1-595A83741528}"/>
          </ac:spMkLst>
        </pc:spChg>
        <pc:spChg chg="mod ord">
          <ac:chgData name="Desislava Markova (2512936)" userId="S::2512936@student.uwtsd.ac.uk::01d84683-65d5-480b-848f-268e8f881194" providerId="AD" clId="Web-{FB53D318-9EB5-FD16-8E53-2C19E16AC756}" dt="2026-02-10T08:57:55.698" v="104"/>
          <ac:spMkLst>
            <pc:docMk/>
            <pc:sldMk cId="2736739586" sldId="263"/>
            <ac:spMk id="4" creationId="{CDC3C639-898C-3790-2916-185E7B168499}"/>
          </ac:spMkLst>
        </pc:spChg>
        <pc:spChg chg="mod">
          <ac:chgData name="Desislava Markova (2512936)" userId="S::2512936@student.uwtsd.ac.uk::01d84683-65d5-480b-848f-268e8f881194" providerId="AD" clId="Web-{FB53D318-9EB5-FD16-8E53-2C19E16AC756}" dt="2026-02-10T11:49:37.088" v="189" actId="20577"/>
          <ac:spMkLst>
            <pc:docMk/>
            <pc:sldMk cId="2736739586" sldId="263"/>
            <ac:spMk id="6" creationId="{05694A02-83CC-8591-4E85-8136EF2FE193}"/>
          </ac:spMkLst>
        </pc:spChg>
        <pc:picChg chg="add mod">
          <ac:chgData name="Desislava Markova (2512936)" userId="S::2512936@student.uwtsd.ac.uk::01d84683-65d5-480b-848f-268e8f881194" providerId="AD" clId="Web-{FB53D318-9EB5-FD16-8E53-2C19E16AC756}" dt="2026-02-10T08:59:55.391" v="105" actId="1076"/>
          <ac:picMkLst>
            <pc:docMk/>
            <pc:sldMk cId="2736739586" sldId="263"/>
            <ac:picMk id="5" creationId="{7755B27E-1592-D4F1-45B4-5BE427142667}"/>
          </ac:picMkLst>
        </pc:picChg>
      </pc:sldChg>
      <pc:sldChg chg="modSp">
        <pc:chgData name="Desislava Markova (2512936)" userId="S::2512936@student.uwtsd.ac.uk::01d84683-65d5-480b-848f-268e8f881194" providerId="AD" clId="Web-{FB53D318-9EB5-FD16-8E53-2C19E16AC756}" dt="2026-02-10T09:00:15.267" v="107" actId="14100"/>
        <pc:sldMkLst>
          <pc:docMk/>
          <pc:sldMk cId="2286000565" sldId="265"/>
        </pc:sldMkLst>
        <pc:spChg chg="mod">
          <ac:chgData name="Desislava Markova (2512936)" userId="S::2512936@student.uwtsd.ac.uk::01d84683-65d5-480b-848f-268e8f881194" providerId="AD" clId="Web-{FB53D318-9EB5-FD16-8E53-2C19E16AC756}" dt="2026-02-10T09:00:10.564" v="106" actId="1076"/>
          <ac:spMkLst>
            <pc:docMk/>
            <pc:sldMk cId="2286000565" sldId="265"/>
            <ac:spMk id="2" creationId="{D833065A-7194-E728-F520-CA04BADABF73}"/>
          </ac:spMkLst>
        </pc:spChg>
        <pc:spChg chg="mod">
          <ac:chgData name="Desislava Markova (2512936)" userId="S::2512936@student.uwtsd.ac.uk::01d84683-65d5-480b-848f-268e8f881194" providerId="AD" clId="Web-{FB53D318-9EB5-FD16-8E53-2C19E16AC756}" dt="2026-02-10T09:00:15.267" v="107" actId="14100"/>
          <ac:spMkLst>
            <pc:docMk/>
            <pc:sldMk cId="2286000565" sldId="265"/>
            <ac:spMk id="8" creationId="{661FA92B-A6F9-D10D-8082-AE9615498420}"/>
          </ac:spMkLst>
        </pc:spChg>
      </pc:sldChg>
      <pc:sldChg chg="addSp delSp modSp mod modClrScheme delDesignElem chgLayout">
        <pc:chgData name="Desislava Markova (2512936)" userId="S::2512936@student.uwtsd.ac.uk::01d84683-65d5-480b-848f-268e8f881194" providerId="AD" clId="Web-{FB53D318-9EB5-FD16-8E53-2C19E16AC756}" dt="2026-02-10T16:05:31.998" v="481" actId="1076"/>
        <pc:sldMkLst>
          <pc:docMk/>
          <pc:sldMk cId="3214357054" sldId="266"/>
        </pc:sldMkLst>
        <pc:spChg chg="mod ord">
          <ac:chgData name="Desislava Markova (2512936)" userId="S::2512936@student.uwtsd.ac.uk::01d84683-65d5-480b-848f-268e8f881194" providerId="AD" clId="Web-{FB53D318-9EB5-FD16-8E53-2C19E16AC756}" dt="2026-02-10T16:05:31.998" v="481" actId="1076"/>
          <ac:spMkLst>
            <pc:docMk/>
            <pc:sldMk cId="3214357054" sldId="266"/>
            <ac:spMk id="3" creationId="{6B0C1220-04D0-A965-DE42-28A80EE19E8B}"/>
          </ac:spMkLst>
        </pc:spChg>
        <pc:spChg chg="mod ord">
          <ac:chgData name="Desislava Markova (2512936)" userId="S::2512936@student.uwtsd.ac.uk::01d84683-65d5-480b-848f-268e8f881194" providerId="AD" clId="Web-{FB53D318-9EB5-FD16-8E53-2C19E16AC756}" dt="2026-02-10T08:44:00.333" v="15"/>
          <ac:spMkLst>
            <pc:docMk/>
            <pc:sldMk cId="3214357054" sldId="266"/>
            <ac:spMk id="4" creationId="{BBBD2165-B1F9-7342-9989-92D466AB64B0}"/>
          </ac:spMkLst>
        </pc:spChg>
      </pc:sldChg>
      <pc:sldChg chg="modSp">
        <pc:chgData name="Desislava Markova (2512936)" userId="S::2512936@student.uwtsd.ac.uk::01d84683-65d5-480b-848f-268e8f881194" providerId="AD" clId="Web-{FB53D318-9EB5-FD16-8E53-2C19E16AC756}" dt="2026-02-10T16:03:22.038" v="478" actId="20577"/>
        <pc:sldMkLst>
          <pc:docMk/>
          <pc:sldMk cId="1486894714" sldId="267"/>
        </pc:sldMkLst>
        <pc:spChg chg="mod">
          <ac:chgData name="Desislava Markova (2512936)" userId="S::2512936@student.uwtsd.ac.uk::01d84683-65d5-480b-848f-268e8f881194" providerId="AD" clId="Web-{FB53D318-9EB5-FD16-8E53-2C19E16AC756}" dt="2026-02-10T16:03:22.038" v="478" actId="20577"/>
          <ac:spMkLst>
            <pc:docMk/>
            <pc:sldMk cId="1486894714" sldId="267"/>
            <ac:spMk id="3" creationId="{9EAF7CA0-C8A8-FB25-5067-30E5C5B79767}"/>
          </ac:spMkLst>
        </pc:spChg>
      </pc:sldChg>
      <pc:sldChg chg="modSp">
        <pc:chgData name="Desislava Markova (2512936)" userId="S::2512936@student.uwtsd.ac.uk::01d84683-65d5-480b-848f-268e8f881194" providerId="AD" clId="Web-{FB53D318-9EB5-FD16-8E53-2C19E16AC756}" dt="2026-02-09T18:27:22.071" v="3" actId="20577"/>
        <pc:sldMkLst>
          <pc:docMk/>
          <pc:sldMk cId="2972539037" sldId="295"/>
        </pc:sldMkLst>
        <pc:spChg chg="mod">
          <ac:chgData name="Desislava Markova (2512936)" userId="S::2512936@student.uwtsd.ac.uk::01d84683-65d5-480b-848f-268e8f881194" providerId="AD" clId="Web-{FB53D318-9EB5-FD16-8E53-2C19E16AC756}" dt="2026-02-09T18:26:17.020" v="1" actId="20577"/>
          <ac:spMkLst>
            <pc:docMk/>
            <pc:sldMk cId="2972539037" sldId="295"/>
            <ac:spMk id="2" creationId="{3D963B5D-9D1E-3B10-016A-795837E71A88}"/>
          </ac:spMkLst>
        </pc:spChg>
        <pc:spChg chg="mod">
          <ac:chgData name="Desislava Markova (2512936)" userId="S::2512936@student.uwtsd.ac.uk::01d84683-65d5-480b-848f-268e8f881194" providerId="AD" clId="Web-{FB53D318-9EB5-FD16-8E53-2C19E16AC756}" dt="2026-02-09T18:27:22.071" v="3" actId="20577"/>
          <ac:spMkLst>
            <pc:docMk/>
            <pc:sldMk cId="2972539037" sldId="295"/>
            <ac:spMk id="5" creationId="{40E8982E-8087-0A41-B432-1799AA1F4859}"/>
          </ac:spMkLst>
        </pc:spChg>
      </pc:sldChg>
    </pc:docChg>
  </pc:docChgLst>
  <pc:docChgLst>
    <pc:chgData name="Cadi Salla (2216157)" userId="S::2216157@student.uwtsd.ac.uk::5e9fb270-1818-4c79-ac14-75a39f859eee" providerId="AD" clId="Web-{8DC94798-4750-124D-00FA-35BE99F430C4}"/>
    <pc:docChg chg="modSld sldOrd">
      <pc:chgData name="Cadi Salla (2216157)" userId="S::2216157@student.uwtsd.ac.uk::5e9fb270-1818-4c79-ac14-75a39f859eee" providerId="AD" clId="Web-{8DC94798-4750-124D-00FA-35BE99F430C4}" dt="2026-02-03T21:40:17.561" v="2163" actId="1076"/>
      <pc:docMkLst>
        <pc:docMk/>
      </pc:docMkLst>
      <pc:sldChg chg="addSp modSp mod setBg">
        <pc:chgData name="Cadi Salla (2216157)" userId="S::2216157@student.uwtsd.ac.uk::5e9fb270-1818-4c79-ac14-75a39f859eee" providerId="AD" clId="Web-{8DC94798-4750-124D-00FA-35BE99F430C4}" dt="2026-02-03T21:15:32.898" v="1596" actId="1076"/>
        <pc:sldMkLst>
          <pc:docMk/>
          <pc:sldMk cId="2308830180" sldId="275"/>
        </pc:sldMkLst>
        <pc:spChg chg="mod">
          <ac:chgData name="Cadi Salla (2216157)" userId="S::2216157@student.uwtsd.ac.uk::5e9fb270-1818-4c79-ac14-75a39f859eee" providerId="AD" clId="Web-{8DC94798-4750-124D-00FA-35BE99F430C4}" dt="2026-02-03T20:39:23.292" v="492"/>
          <ac:spMkLst>
            <pc:docMk/>
            <pc:sldMk cId="2308830180" sldId="275"/>
            <ac:spMk id="2" creationId="{8EE27303-1409-18B5-8552-EAEA92B064F8}"/>
          </ac:spMkLst>
        </pc:spChg>
        <pc:spChg chg="mod">
          <ac:chgData name="Cadi Salla (2216157)" userId="S::2216157@student.uwtsd.ac.uk::5e9fb270-1818-4c79-ac14-75a39f859eee" providerId="AD" clId="Web-{8DC94798-4750-124D-00FA-35BE99F430C4}" dt="2026-02-03T20:39:23.292" v="492"/>
          <ac:spMkLst>
            <pc:docMk/>
            <pc:sldMk cId="2308830180" sldId="275"/>
            <ac:spMk id="4" creationId="{D9B61C9B-13FF-A745-97EF-AAD8A593350F}"/>
          </ac:spMkLst>
        </pc:spChg>
        <pc:spChg chg="add mod">
          <ac:chgData name="Cadi Salla (2216157)" userId="S::2216157@student.uwtsd.ac.uk::5e9fb270-1818-4c79-ac14-75a39f859eee" providerId="AD" clId="Web-{8DC94798-4750-124D-00FA-35BE99F430C4}" dt="2026-02-03T21:15:32.898" v="1596" actId="1076"/>
          <ac:spMkLst>
            <pc:docMk/>
            <pc:sldMk cId="2308830180" sldId="275"/>
            <ac:spMk id="5" creationId="{BE90C57F-35EE-B390-3FE8-648094A59718}"/>
          </ac:spMkLst>
        </pc:spChg>
        <pc:spChg chg="add">
          <ac:chgData name="Cadi Salla (2216157)" userId="S::2216157@student.uwtsd.ac.uk::5e9fb270-1818-4c79-ac14-75a39f859eee" providerId="AD" clId="Web-{8DC94798-4750-124D-00FA-35BE99F430C4}" dt="2026-02-03T20:39:23.292" v="492"/>
          <ac:spMkLst>
            <pc:docMk/>
            <pc:sldMk cId="2308830180" sldId="275"/>
            <ac:spMk id="9" creationId="{B6CDA21F-E7AF-4C75-8395-33F58D5B0E45}"/>
          </ac:spMkLst>
        </pc:spChg>
        <pc:spChg chg="add">
          <ac:chgData name="Cadi Salla (2216157)" userId="S::2216157@student.uwtsd.ac.uk::5e9fb270-1818-4c79-ac14-75a39f859eee" providerId="AD" clId="Web-{8DC94798-4750-124D-00FA-35BE99F430C4}" dt="2026-02-03T20:39:23.292" v="492"/>
          <ac:spMkLst>
            <pc:docMk/>
            <pc:sldMk cId="2308830180" sldId="275"/>
            <ac:spMk id="16" creationId="{D5B0017B-2ECA-49AF-B397-DC140825DF8D}"/>
          </ac:spMkLst>
        </pc:spChg>
        <pc:grpChg chg="add">
          <ac:chgData name="Cadi Salla (2216157)" userId="S::2216157@student.uwtsd.ac.uk::5e9fb270-1818-4c79-ac14-75a39f859eee" providerId="AD" clId="Web-{8DC94798-4750-124D-00FA-35BE99F430C4}" dt="2026-02-03T20:39:23.292" v="492"/>
          <ac:grpSpMkLst>
            <pc:docMk/>
            <pc:sldMk cId="2308830180" sldId="275"/>
            <ac:grpSpMk id="11" creationId="{AE1C45F0-260A-458C-96ED-C1F6D2151219}"/>
          </ac:grpSpMkLst>
        </pc:grpChg>
        <pc:cxnChg chg="add">
          <ac:chgData name="Cadi Salla (2216157)" userId="S::2216157@student.uwtsd.ac.uk::5e9fb270-1818-4c79-ac14-75a39f859eee" providerId="AD" clId="Web-{8DC94798-4750-124D-00FA-35BE99F430C4}" dt="2026-02-03T20:39:23.292" v="492"/>
          <ac:cxnSpMkLst>
            <pc:docMk/>
            <pc:sldMk cId="2308830180" sldId="275"/>
            <ac:cxnSpMk id="18" creationId="{6CF1BAF6-AD41-4082-B212-8A1F9A2E8779}"/>
          </ac:cxnSpMkLst>
        </pc:cxnChg>
      </pc:sldChg>
      <pc:sldChg chg="addSp modSp mod setBg">
        <pc:chgData name="Cadi Salla (2216157)" userId="S::2216157@student.uwtsd.ac.uk::5e9fb270-1818-4c79-ac14-75a39f859eee" providerId="AD" clId="Web-{8DC94798-4750-124D-00FA-35BE99F430C4}" dt="2026-02-03T21:15:48.570" v="1605" actId="1076"/>
        <pc:sldMkLst>
          <pc:docMk/>
          <pc:sldMk cId="1226701667" sldId="276"/>
        </pc:sldMkLst>
        <pc:spChg chg="mod">
          <ac:chgData name="Cadi Salla (2216157)" userId="S::2216157@student.uwtsd.ac.uk::5e9fb270-1818-4c79-ac14-75a39f859eee" providerId="AD" clId="Web-{8DC94798-4750-124D-00FA-35BE99F430C4}" dt="2026-02-03T20:52:42.675" v="1112" actId="20577"/>
          <ac:spMkLst>
            <pc:docMk/>
            <pc:sldMk cId="1226701667" sldId="276"/>
            <ac:spMk id="2" creationId="{57A51DC3-342C-4AEE-B3FE-46D346D84FC2}"/>
          </ac:spMkLst>
        </pc:spChg>
        <pc:spChg chg="mod">
          <ac:chgData name="Cadi Salla (2216157)" userId="S::2216157@student.uwtsd.ac.uk::5e9fb270-1818-4c79-ac14-75a39f859eee" providerId="AD" clId="Web-{8DC94798-4750-124D-00FA-35BE99F430C4}" dt="2026-02-03T20:52:28.753" v="1109" actId="14100"/>
          <ac:spMkLst>
            <pc:docMk/>
            <pc:sldMk cId="1226701667" sldId="276"/>
            <ac:spMk id="3" creationId="{FA235CB2-7606-B080-AD4B-13D2B2CA355F}"/>
          </ac:spMkLst>
        </pc:spChg>
        <pc:spChg chg="mod">
          <ac:chgData name="Cadi Salla (2216157)" userId="S::2216157@student.uwtsd.ac.uk::5e9fb270-1818-4c79-ac14-75a39f859eee" providerId="AD" clId="Web-{8DC94798-4750-124D-00FA-35BE99F430C4}" dt="2026-02-03T20:52:06.955" v="1104"/>
          <ac:spMkLst>
            <pc:docMk/>
            <pc:sldMk cId="1226701667" sldId="276"/>
            <ac:spMk id="4" creationId="{05C50DE2-9BFE-9AF4-FDBB-9AB1BFDA6DF7}"/>
          </ac:spMkLst>
        </pc:spChg>
        <pc:spChg chg="add mod">
          <ac:chgData name="Cadi Salla (2216157)" userId="S::2216157@student.uwtsd.ac.uk::5e9fb270-1818-4c79-ac14-75a39f859eee" providerId="AD" clId="Web-{8DC94798-4750-124D-00FA-35BE99F430C4}" dt="2026-02-03T21:15:48.570" v="1605" actId="1076"/>
          <ac:spMkLst>
            <pc:docMk/>
            <pc:sldMk cId="1226701667" sldId="276"/>
            <ac:spMk id="5" creationId="{FB8FA257-717F-A971-4312-1B0B5AA01506}"/>
          </ac:spMkLst>
        </pc:spChg>
        <pc:spChg chg="add">
          <ac:chgData name="Cadi Salla (2216157)" userId="S::2216157@student.uwtsd.ac.uk::5e9fb270-1818-4c79-ac14-75a39f859eee" providerId="AD" clId="Web-{8DC94798-4750-124D-00FA-35BE99F430C4}" dt="2026-02-03T20:52:06.955" v="1104"/>
          <ac:spMkLst>
            <pc:docMk/>
            <pc:sldMk cId="1226701667" sldId="276"/>
            <ac:spMk id="11" creationId="{245A9F99-D9B1-4094-A2E2-B90AC1DB7B9C}"/>
          </ac:spMkLst>
        </pc:spChg>
        <pc:spChg chg="add">
          <ac:chgData name="Cadi Salla (2216157)" userId="S::2216157@student.uwtsd.ac.uk::5e9fb270-1818-4c79-ac14-75a39f859eee" providerId="AD" clId="Web-{8DC94798-4750-124D-00FA-35BE99F430C4}" dt="2026-02-03T20:52:06.955" v="1104"/>
          <ac:spMkLst>
            <pc:docMk/>
            <pc:sldMk cId="1226701667" sldId="276"/>
            <ac:spMk id="13" creationId="{B7FAF607-473A-4A43-A23D-BBFF5C4117BB}"/>
          </ac:spMkLst>
        </pc:spChg>
        <pc:grpChg chg="add">
          <ac:chgData name="Cadi Salla (2216157)" userId="S::2216157@student.uwtsd.ac.uk::5e9fb270-1818-4c79-ac14-75a39f859eee" providerId="AD" clId="Web-{8DC94798-4750-124D-00FA-35BE99F430C4}" dt="2026-02-03T20:52:06.955" v="1104"/>
          <ac:grpSpMkLst>
            <pc:docMk/>
            <pc:sldMk cId="1226701667" sldId="276"/>
            <ac:grpSpMk id="15" creationId="{C5F6476F-D303-44D3-B30F-1BA348F0F64A}"/>
          </ac:grpSpMkLst>
        </pc:grpChg>
      </pc:sldChg>
      <pc:sldChg chg="addSp modSp mod setBg">
        <pc:chgData name="Cadi Salla (2216157)" userId="S::2216157@student.uwtsd.ac.uk::5e9fb270-1818-4c79-ac14-75a39f859eee" providerId="AD" clId="Web-{8DC94798-4750-124D-00FA-35BE99F430C4}" dt="2026-02-03T21:16:02.945" v="1614" actId="1076"/>
        <pc:sldMkLst>
          <pc:docMk/>
          <pc:sldMk cId="4274250399" sldId="277"/>
        </pc:sldMkLst>
        <pc:spChg chg="mod">
          <ac:chgData name="Cadi Salla (2216157)" userId="S::2216157@student.uwtsd.ac.uk::5e9fb270-1818-4c79-ac14-75a39f859eee" providerId="AD" clId="Web-{8DC94798-4750-124D-00FA-35BE99F430C4}" dt="2026-02-03T21:14:34.867" v="1590" actId="20577"/>
          <ac:spMkLst>
            <pc:docMk/>
            <pc:sldMk cId="4274250399" sldId="277"/>
            <ac:spMk id="2" creationId="{999D067D-65C5-121A-5F1D-508A842FAEA6}"/>
          </ac:spMkLst>
        </pc:spChg>
        <pc:spChg chg="mod">
          <ac:chgData name="Cadi Salla (2216157)" userId="S::2216157@student.uwtsd.ac.uk::5e9fb270-1818-4c79-ac14-75a39f859eee" providerId="AD" clId="Web-{8DC94798-4750-124D-00FA-35BE99F430C4}" dt="2026-02-03T21:14:29.633" v="1588" actId="1076"/>
          <ac:spMkLst>
            <pc:docMk/>
            <pc:sldMk cId="4274250399" sldId="277"/>
            <ac:spMk id="3" creationId="{67E18FAB-6FE7-FA62-6EFA-CB3F076D69A8}"/>
          </ac:spMkLst>
        </pc:spChg>
        <pc:spChg chg="mod">
          <ac:chgData name="Cadi Salla (2216157)" userId="S::2216157@student.uwtsd.ac.uk::5e9fb270-1818-4c79-ac14-75a39f859eee" providerId="AD" clId="Web-{8DC94798-4750-124D-00FA-35BE99F430C4}" dt="2026-02-03T21:13:51.914" v="1579"/>
          <ac:spMkLst>
            <pc:docMk/>
            <pc:sldMk cId="4274250399" sldId="277"/>
            <ac:spMk id="4" creationId="{6E0A5B53-387C-BA2B-233A-709F11E36EAE}"/>
          </ac:spMkLst>
        </pc:spChg>
        <pc:spChg chg="add mod">
          <ac:chgData name="Cadi Salla (2216157)" userId="S::2216157@student.uwtsd.ac.uk::5e9fb270-1818-4c79-ac14-75a39f859eee" providerId="AD" clId="Web-{8DC94798-4750-124D-00FA-35BE99F430C4}" dt="2026-02-03T21:16:02.945" v="1614" actId="1076"/>
          <ac:spMkLst>
            <pc:docMk/>
            <pc:sldMk cId="4274250399" sldId="277"/>
            <ac:spMk id="5" creationId="{5A3E48A9-E08A-C953-01E9-0467609AF667}"/>
          </ac:spMkLst>
        </pc:spChg>
      </pc:sldChg>
      <pc:sldChg chg="addSp modSp mod setBg">
        <pc:chgData name="Cadi Salla (2216157)" userId="S::2216157@student.uwtsd.ac.uk::5e9fb270-1818-4c79-ac14-75a39f859eee" providerId="AD" clId="Web-{8DC94798-4750-124D-00FA-35BE99F430C4}" dt="2026-02-03T21:40:17.561" v="2163" actId="1076"/>
        <pc:sldMkLst>
          <pc:docMk/>
          <pc:sldMk cId="1683060070" sldId="278"/>
        </pc:sldMkLst>
        <pc:spChg chg="mod">
          <ac:chgData name="Cadi Salla (2216157)" userId="S::2216157@student.uwtsd.ac.uk::5e9fb270-1818-4c79-ac14-75a39f859eee" providerId="AD" clId="Web-{8DC94798-4750-124D-00FA-35BE99F430C4}" dt="2026-02-03T21:39:48.780" v="2152" actId="20577"/>
          <ac:spMkLst>
            <pc:docMk/>
            <pc:sldMk cId="1683060070" sldId="278"/>
            <ac:spMk id="2" creationId="{F5556D98-481F-16A7-598D-AB001016817D}"/>
          </ac:spMkLst>
        </pc:spChg>
        <pc:spChg chg="mod">
          <ac:chgData name="Cadi Salla (2216157)" userId="S::2216157@student.uwtsd.ac.uk::5e9fb270-1818-4c79-ac14-75a39f859eee" providerId="AD" clId="Web-{8DC94798-4750-124D-00FA-35BE99F430C4}" dt="2026-02-03T21:39:59.499" v="2157" actId="1076"/>
          <ac:spMkLst>
            <pc:docMk/>
            <pc:sldMk cId="1683060070" sldId="278"/>
            <ac:spMk id="3" creationId="{FDB95DE6-75F6-66AC-B837-3CF4DCD39182}"/>
          </ac:spMkLst>
        </pc:spChg>
        <pc:spChg chg="mod">
          <ac:chgData name="Cadi Salla (2216157)" userId="S::2216157@student.uwtsd.ac.uk::5e9fb270-1818-4c79-ac14-75a39f859eee" providerId="AD" clId="Web-{8DC94798-4750-124D-00FA-35BE99F430C4}" dt="2026-02-03T21:39:34.998" v="2149"/>
          <ac:spMkLst>
            <pc:docMk/>
            <pc:sldMk cId="1683060070" sldId="278"/>
            <ac:spMk id="4" creationId="{FD4BBDD8-725D-7969-463B-346AD9F2B8C1}"/>
          </ac:spMkLst>
        </pc:spChg>
        <pc:spChg chg="add mod">
          <ac:chgData name="Cadi Salla (2216157)" userId="S::2216157@student.uwtsd.ac.uk::5e9fb270-1818-4c79-ac14-75a39f859eee" providerId="AD" clId="Web-{8DC94798-4750-124D-00FA-35BE99F430C4}" dt="2026-02-03T21:40:17.561" v="2163" actId="1076"/>
          <ac:spMkLst>
            <pc:docMk/>
            <pc:sldMk cId="1683060070" sldId="278"/>
            <ac:spMk id="5" creationId="{2788C662-97CA-03F0-0732-099E1AE309BC}"/>
          </ac:spMkLst>
        </pc:spChg>
      </pc:sldChg>
      <pc:sldChg chg="ord">
        <pc:chgData name="Cadi Salla (2216157)" userId="S::2216157@student.uwtsd.ac.uk::5e9fb270-1818-4c79-ac14-75a39f859eee" providerId="AD" clId="Web-{8DC94798-4750-124D-00FA-35BE99F430C4}" dt="2026-02-03T21:15:07.508" v="1591"/>
        <pc:sldMkLst>
          <pc:docMk/>
          <pc:sldMk cId="1391294765" sldId="286"/>
        </pc:sldMkLst>
      </pc:sldChg>
    </pc:docChg>
  </pc:docChgLst>
  <pc:docChgLst>
    <pc:chgData name="Desislava Markova (2512936)" userId="S::2512936@student.uwtsd.ac.uk::01d84683-65d5-480b-848f-268e8f881194" providerId="AD" clId="Web-{B599130D-576C-C796-ED37-655D35916603}"/>
    <pc:docChg chg="modSld sldOrd">
      <pc:chgData name="Desislava Markova (2512936)" userId="S::2512936@student.uwtsd.ac.uk::01d84683-65d5-480b-848f-268e8f881194" providerId="AD" clId="Web-{B599130D-576C-C796-ED37-655D35916603}" dt="2026-02-02T12:24:43.893" v="169"/>
      <pc:docMkLst>
        <pc:docMk/>
      </pc:docMkLst>
      <pc:sldChg chg="addSp delSp modSp addAnim delAnim">
        <pc:chgData name="Desislava Markova (2512936)" userId="S::2512936@student.uwtsd.ac.uk::01d84683-65d5-480b-848f-268e8f881194" providerId="AD" clId="Web-{B599130D-576C-C796-ED37-655D35916603}" dt="2026-02-02T12:24:13.206" v="167" actId="20577"/>
        <pc:sldMkLst>
          <pc:docMk/>
          <pc:sldMk cId="2736739586" sldId="263"/>
        </pc:sldMkLst>
        <pc:spChg chg="mod">
          <ac:chgData name="Desislava Markova (2512936)" userId="S::2512936@student.uwtsd.ac.uk::01d84683-65d5-480b-848f-268e8f881194" providerId="AD" clId="Web-{B599130D-576C-C796-ED37-655D35916603}" dt="2026-02-02T12:24:13.206" v="167" actId="20577"/>
          <ac:spMkLst>
            <pc:docMk/>
            <pc:sldMk cId="2736739586" sldId="263"/>
            <ac:spMk id="6" creationId="{05694A02-83CC-8591-4E85-8136EF2FE193}"/>
          </ac:spMkLst>
        </pc:spChg>
      </pc:sldChg>
      <pc:sldChg chg="ord">
        <pc:chgData name="Desislava Markova (2512936)" userId="S::2512936@student.uwtsd.ac.uk::01d84683-65d5-480b-848f-268e8f881194" providerId="AD" clId="Web-{B599130D-576C-C796-ED37-655D35916603}" dt="2026-02-02T12:24:43.893" v="169"/>
        <pc:sldMkLst>
          <pc:docMk/>
          <pc:sldMk cId="1486894714" sldId="267"/>
        </pc:sldMkLst>
      </pc:sldChg>
      <pc:sldChg chg="modSp">
        <pc:chgData name="Desislava Markova (2512936)" userId="S::2512936@student.uwtsd.ac.uk::01d84683-65d5-480b-848f-268e8f881194" providerId="AD" clId="Web-{B599130D-576C-C796-ED37-655D35916603}" dt="2026-02-02T11:56:55.843" v="22" actId="20577"/>
        <pc:sldMkLst>
          <pc:docMk/>
          <pc:sldMk cId="1391294765" sldId="286"/>
        </pc:sldMkLst>
        <pc:spChg chg="mod">
          <ac:chgData name="Desislava Markova (2512936)" userId="S::2512936@student.uwtsd.ac.uk::01d84683-65d5-480b-848f-268e8f881194" providerId="AD" clId="Web-{B599130D-576C-C796-ED37-655D35916603}" dt="2026-02-02T11:56:55.843" v="22" actId="20577"/>
          <ac:spMkLst>
            <pc:docMk/>
            <pc:sldMk cId="1391294765" sldId="286"/>
            <ac:spMk id="17" creationId="{927F8C4C-9FBC-B839-45CD-3770ED16FD2D}"/>
          </ac:spMkLst>
        </pc:spChg>
      </pc:sldChg>
    </pc:docChg>
  </pc:docChgLst>
  <pc:docChgLst>
    <pc:chgData name="Cadi Salla (2216157)" userId="S::2216157@student.uwtsd.ac.uk::5e9fb270-1818-4c79-ac14-75a39f859eee" providerId="AD" clId="Web-{1E6D3F86-EE06-BF08-13D8-D38B820853C0}"/>
    <pc:docChg chg="addSld modSld">
      <pc:chgData name="Cadi Salla (2216157)" userId="S::2216157@student.uwtsd.ac.uk::5e9fb270-1818-4c79-ac14-75a39f859eee" providerId="AD" clId="Web-{1E6D3F86-EE06-BF08-13D8-D38B820853C0}" dt="2026-02-13T20:33:27.157" v="871" actId="1076"/>
      <pc:docMkLst>
        <pc:docMk/>
      </pc:docMkLst>
      <pc:sldChg chg="addSp delSp modSp">
        <pc:chgData name="Cadi Salla (2216157)" userId="S::2216157@student.uwtsd.ac.uk::5e9fb270-1818-4c79-ac14-75a39f859eee" providerId="AD" clId="Web-{1E6D3F86-EE06-BF08-13D8-D38B820853C0}" dt="2026-02-13T19:56:02.944" v="207" actId="20577"/>
        <pc:sldMkLst>
          <pc:docMk/>
          <pc:sldMk cId="1683060070" sldId="278"/>
        </pc:sldMkLst>
        <pc:spChg chg="add del">
          <ac:chgData name="Cadi Salla (2216157)" userId="S::2216157@student.uwtsd.ac.uk::5e9fb270-1818-4c79-ac14-75a39f859eee" providerId="AD" clId="Web-{1E6D3F86-EE06-BF08-13D8-D38B820853C0}" dt="2026-02-13T19:52:25.139" v="1"/>
          <ac:spMkLst>
            <pc:docMk/>
            <pc:sldMk cId="1683060070" sldId="278"/>
            <ac:spMk id="6" creationId="{9B316586-123C-A4E3-38FA-884727EE9DE7}"/>
          </ac:spMkLst>
        </pc:spChg>
        <pc:spChg chg="add mod">
          <ac:chgData name="Cadi Salla (2216157)" userId="S::2216157@student.uwtsd.ac.uk::5e9fb270-1818-4c79-ac14-75a39f859eee" providerId="AD" clId="Web-{1E6D3F86-EE06-BF08-13D8-D38B820853C0}" dt="2026-02-13T19:56:02.944" v="207" actId="20577"/>
          <ac:spMkLst>
            <pc:docMk/>
            <pc:sldMk cId="1683060070" sldId="278"/>
            <ac:spMk id="7" creationId="{920C365D-8C33-9335-1F35-6882736D1648}"/>
          </ac:spMkLst>
        </pc:spChg>
        <pc:picChg chg="mod">
          <ac:chgData name="Cadi Salla (2216157)" userId="S::2216157@student.uwtsd.ac.uk::5e9fb270-1818-4c79-ac14-75a39f859eee" providerId="AD" clId="Web-{1E6D3F86-EE06-BF08-13D8-D38B820853C0}" dt="2026-02-13T19:55:51.521" v="206" actId="14100"/>
          <ac:picMkLst>
            <pc:docMk/>
            <pc:sldMk cId="1683060070" sldId="278"/>
            <ac:picMk id="8" creationId="{7B8709ED-6ECF-6AD1-C15A-1A8967BB85EE}"/>
          </ac:picMkLst>
        </pc:picChg>
      </pc:sldChg>
      <pc:sldChg chg="addSp delSp modSp">
        <pc:chgData name="Cadi Salla (2216157)" userId="S::2216157@student.uwtsd.ac.uk::5e9fb270-1818-4c79-ac14-75a39f859eee" providerId="AD" clId="Web-{1E6D3F86-EE06-BF08-13D8-D38B820853C0}" dt="2026-02-13T20:16:19.541" v="506" actId="20577"/>
        <pc:sldMkLst>
          <pc:docMk/>
          <pc:sldMk cId="3942075997" sldId="279"/>
        </pc:sldMkLst>
        <pc:spChg chg="mod">
          <ac:chgData name="Cadi Salla (2216157)" userId="S::2216157@student.uwtsd.ac.uk::5e9fb270-1818-4c79-ac14-75a39f859eee" providerId="AD" clId="Web-{1E6D3F86-EE06-BF08-13D8-D38B820853C0}" dt="2026-02-13T20:14:55.373" v="477" actId="1076"/>
          <ac:spMkLst>
            <pc:docMk/>
            <pc:sldMk cId="3942075997" sldId="279"/>
            <ac:spMk id="3" creationId="{68557EB9-1644-C480-F750-0B51EE056919}"/>
          </ac:spMkLst>
        </pc:spChg>
        <pc:spChg chg="add mod">
          <ac:chgData name="Cadi Salla (2216157)" userId="S::2216157@student.uwtsd.ac.uk::5e9fb270-1818-4c79-ac14-75a39f859eee" providerId="AD" clId="Web-{1E6D3F86-EE06-BF08-13D8-D38B820853C0}" dt="2026-02-13T20:16:19.541" v="506" actId="20577"/>
          <ac:spMkLst>
            <pc:docMk/>
            <pc:sldMk cId="3942075997" sldId="279"/>
            <ac:spMk id="8" creationId="{16D3789B-DCA3-53B3-D4D9-ED54FAD62B1A}"/>
          </ac:spMkLst>
        </pc:spChg>
        <pc:picChg chg="del mod">
          <ac:chgData name="Cadi Salla (2216157)" userId="S::2216157@student.uwtsd.ac.uk::5e9fb270-1818-4c79-ac14-75a39f859eee" providerId="AD" clId="Web-{1E6D3F86-EE06-BF08-13D8-D38B820853C0}" dt="2026-02-13T20:13:20.604" v="383"/>
          <ac:picMkLst>
            <pc:docMk/>
            <pc:sldMk cId="3942075997" sldId="279"/>
            <ac:picMk id="6" creationId="{9B770065-6CCE-6B35-1371-4B477FA7F6B0}"/>
          </ac:picMkLst>
        </pc:picChg>
        <pc:picChg chg="add mod">
          <ac:chgData name="Cadi Salla (2216157)" userId="S::2216157@student.uwtsd.ac.uk::5e9fb270-1818-4c79-ac14-75a39f859eee" providerId="AD" clId="Web-{1E6D3F86-EE06-BF08-13D8-D38B820853C0}" dt="2026-02-13T20:13:31.433" v="384" actId="1076"/>
          <ac:picMkLst>
            <pc:docMk/>
            <pc:sldMk cId="3942075997" sldId="279"/>
            <ac:picMk id="7" creationId="{331944F4-C5E8-283F-4942-B8E10E75F292}"/>
          </ac:picMkLst>
        </pc:picChg>
      </pc:sldChg>
      <pc:sldChg chg="addSp modSp">
        <pc:chgData name="Cadi Salla (2216157)" userId="S::2216157@student.uwtsd.ac.uk::5e9fb270-1818-4c79-ac14-75a39f859eee" providerId="AD" clId="Web-{1E6D3F86-EE06-BF08-13D8-D38B820853C0}" dt="2026-02-13T20:23:06.120" v="761" actId="20577"/>
        <pc:sldMkLst>
          <pc:docMk/>
          <pc:sldMk cId="2164557563" sldId="281"/>
        </pc:sldMkLst>
        <pc:spChg chg="add mod">
          <ac:chgData name="Cadi Salla (2216157)" userId="S::2216157@student.uwtsd.ac.uk::5e9fb270-1818-4c79-ac14-75a39f859eee" providerId="AD" clId="Web-{1E6D3F86-EE06-BF08-13D8-D38B820853C0}" dt="2026-02-13T20:23:06.120" v="761" actId="20577"/>
          <ac:spMkLst>
            <pc:docMk/>
            <pc:sldMk cId="2164557563" sldId="281"/>
            <ac:spMk id="6" creationId="{A2451983-CAE4-9D2E-8D90-7B8744DD7DAC}"/>
          </ac:spMkLst>
        </pc:spChg>
        <pc:picChg chg="mod">
          <ac:chgData name="Cadi Salla (2216157)" userId="S::2216157@student.uwtsd.ac.uk::5e9fb270-1818-4c79-ac14-75a39f859eee" providerId="AD" clId="Web-{1E6D3F86-EE06-BF08-13D8-D38B820853C0}" dt="2026-02-13T20:22:51.822" v="758" actId="1076"/>
          <ac:picMkLst>
            <pc:docMk/>
            <pc:sldMk cId="2164557563" sldId="281"/>
            <ac:picMk id="8" creationId="{8559787F-58B5-32DC-77EB-0365A12DC423}"/>
          </ac:picMkLst>
        </pc:picChg>
      </pc:sldChg>
      <pc:sldChg chg="addSp modSp">
        <pc:chgData name="Cadi Salla (2216157)" userId="S::2216157@student.uwtsd.ac.uk::5e9fb270-1818-4c79-ac14-75a39f859eee" providerId="AD" clId="Web-{1E6D3F86-EE06-BF08-13D8-D38B820853C0}" dt="2026-02-13T20:33:27.157" v="871" actId="1076"/>
        <pc:sldMkLst>
          <pc:docMk/>
          <pc:sldMk cId="1650868424" sldId="282"/>
        </pc:sldMkLst>
        <pc:picChg chg="add mod modCrop">
          <ac:chgData name="Cadi Salla (2216157)" userId="S::2216157@student.uwtsd.ac.uk::5e9fb270-1818-4c79-ac14-75a39f859eee" providerId="AD" clId="Web-{1E6D3F86-EE06-BF08-13D8-D38B820853C0}" dt="2026-02-13T20:33:27.157" v="871" actId="1076"/>
          <ac:picMkLst>
            <pc:docMk/>
            <pc:sldMk cId="1650868424" sldId="282"/>
            <ac:picMk id="6" creationId="{7C2327A7-E77E-7D08-73A1-BBE836BDC560}"/>
          </ac:picMkLst>
        </pc:picChg>
        <pc:picChg chg="mod">
          <ac:chgData name="Cadi Salla (2216157)" userId="S::2216157@student.uwtsd.ac.uk::5e9fb270-1818-4c79-ac14-75a39f859eee" providerId="AD" clId="Web-{1E6D3F86-EE06-BF08-13D8-D38B820853C0}" dt="2026-02-13T20:32:18.439" v="865" actId="1076"/>
          <ac:picMkLst>
            <pc:docMk/>
            <pc:sldMk cId="1650868424" sldId="282"/>
            <ac:picMk id="7" creationId="{A07C5631-0D1C-950C-F6D8-2A67B0E96FBC}"/>
          </ac:picMkLst>
        </pc:picChg>
      </pc:sldChg>
      <pc:sldChg chg="modSp">
        <pc:chgData name="Cadi Salla (2216157)" userId="S::2216157@student.uwtsd.ac.uk::5e9fb270-1818-4c79-ac14-75a39f859eee" providerId="AD" clId="Web-{1E6D3F86-EE06-BF08-13D8-D38B820853C0}" dt="2026-02-13T20:25:46.003" v="855" actId="20577"/>
        <pc:sldMkLst>
          <pc:docMk/>
          <pc:sldMk cId="605627090" sldId="285"/>
        </pc:sldMkLst>
        <pc:spChg chg="mod">
          <ac:chgData name="Cadi Salla (2216157)" userId="S::2216157@student.uwtsd.ac.uk::5e9fb270-1818-4c79-ac14-75a39f859eee" providerId="AD" clId="Web-{1E6D3F86-EE06-BF08-13D8-D38B820853C0}" dt="2026-02-13T20:25:46.003" v="855" actId="20577"/>
          <ac:spMkLst>
            <pc:docMk/>
            <pc:sldMk cId="605627090" sldId="285"/>
            <ac:spMk id="3" creationId="{AEB8F63E-D4FA-388C-89AB-E4BE5A39301D}"/>
          </ac:spMkLst>
        </pc:spChg>
        <pc:spChg chg="mod">
          <ac:chgData name="Cadi Salla (2216157)" userId="S::2216157@student.uwtsd.ac.uk::5e9fb270-1818-4c79-ac14-75a39f859eee" providerId="AD" clId="Web-{1E6D3F86-EE06-BF08-13D8-D38B820853C0}" dt="2026-02-13T20:19:59.308" v="588" actId="20577"/>
          <ac:spMkLst>
            <pc:docMk/>
            <pc:sldMk cId="605627090" sldId="285"/>
            <ac:spMk id="5" creationId="{6C987973-4434-BB95-F4FB-B1B186C9DD36}"/>
          </ac:spMkLst>
        </pc:spChg>
      </pc:sldChg>
      <pc:sldChg chg="addSp modSp new">
        <pc:chgData name="Cadi Salla (2216157)" userId="S::2216157@student.uwtsd.ac.uk::5e9fb270-1818-4c79-ac14-75a39f859eee" providerId="AD" clId="Web-{1E6D3F86-EE06-BF08-13D8-D38B820853C0}" dt="2026-02-13T20:26:11.676" v="863" actId="20577"/>
        <pc:sldMkLst>
          <pc:docMk/>
          <pc:sldMk cId="3545769382" sldId="314"/>
        </pc:sldMkLst>
        <pc:spChg chg="add mod">
          <ac:chgData name="Cadi Salla (2216157)" userId="S::2216157@student.uwtsd.ac.uk::5e9fb270-1818-4c79-ac14-75a39f859eee" providerId="AD" clId="Web-{1E6D3F86-EE06-BF08-13D8-D38B820853C0}" dt="2026-02-13T20:19:45.947" v="587" actId="20577"/>
          <ac:spMkLst>
            <pc:docMk/>
            <pc:sldMk cId="3545769382" sldId="314"/>
            <ac:spMk id="3" creationId="{509F8447-FD21-308C-BB4E-C0B5AE096F97}"/>
          </ac:spMkLst>
        </pc:spChg>
        <pc:spChg chg="add mod">
          <ac:chgData name="Cadi Salla (2216157)" userId="S::2216157@student.uwtsd.ac.uk::5e9fb270-1818-4c79-ac14-75a39f859eee" providerId="AD" clId="Web-{1E6D3F86-EE06-BF08-13D8-D38B820853C0}" dt="2026-02-13T20:20:24.607" v="602" actId="20577"/>
          <ac:spMkLst>
            <pc:docMk/>
            <pc:sldMk cId="3545769382" sldId="314"/>
            <ac:spMk id="4" creationId="{D479E59B-45D8-0B70-3B6F-F414900BF8AB}"/>
          </ac:spMkLst>
        </pc:spChg>
        <pc:spChg chg="add mod">
          <ac:chgData name="Cadi Salla (2216157)" userId="S::2216157@student.uwtsd.ac.uk::5e9fb270-1818-4c79-ac14-75a39f859eee" providerId="AD" clId="Web-{1E6D3F86-EE06-BF08-13D8-D38B820853C0}" dt="2026-02-13T20:26:11.676" v="863" actId="20577"/>
          <ac:spMkLst>
            <pc:docMk/>
            <pc:sldMk cId="3545769382" sldId="314"/>
            <ac:spMk id="5" creationId="{E5C2F400-A2CD-BB86-70CE-2DF517197F4C}"/>
          </ac:spMkLst>
        </pc:spChg>
      </pc:sldChg>
    </pc:docChg>
  </pc:docChgLst>
  <pc:docChgLst>
    <pc:chgData name="Desislava Markova (2512936)" userId="S::2512936@student.uwtsd.ac.uk::01d84683-65d5-480b-848f-268e8f881194" providerId="AD" clId="Web-{BBA44281-EC83-6681-620A-12CEB3746EC4}"/>
    <pc:docChg chg="modSld">
      <pc:chgData name="Desislava Markova (2512936)" userId="S::2512936@student.uwtsd.ac.uk::01d84683-65d5-480b-848f-268e8f881194" providerId="AD" clId="Web-{BBA44281-EC83-6681-620A-12CEB3746EC4}" dt="2026-02-08T18:17:39.771" v="501" actId="20577"/>
      <pc:docMkLst>
        <pc:docMk/>
      </pc:docMkLst>
      <pc:sldChg chg="modSp">
        <pc:chgData name="Desislava Markova (2512936)" userId="S::2512936@student.uwtsd.ac.uk::01d84683-65d5-480b-848f-268e8f881194" providerId="AD" clId="Web-{BBA44281-EC83-6681-620A-12CEB3746EC4}" dt="2026-02-08T18:17:39.771" v="501" actId="20577"/>
        <pc:sldMkLst>
          <pc:docMk/>
          <pc:sldMk cId="3214357054" sldId="266"/>
        </pc:sldMkLst>
        <pc:spChg chg="mod">
          <ac:chgData name="Desislava Markova (2512936)" userId="S::2512936@student.uwtsd.ac.uk::01d84683-65d5-480b-848f-268e8f881194" providerId="AD" clId="Web-{BBA44281-EC83-6681-620A-12CEB3746EC4}" dt="2026-02-08T18:17:39.771" v="501" actId="20577"/>
          <ac:spMkLst>
            <pc:docMk/>
            <pc:sldMk cId="3214357054" sldId="266"/>
            <ac:spMk id="3" creationId="{6B0C1220-04D0-A965-DE42-28A80EE19E8B}"/>
          </ac:spMkLst>
        </pc:spChg>
      </pc:sldChg>
    </pc:docChg>
  </pc:docChgLst>
  <pc:docChgLst>
    <pc:chgData name="Desislava Markova (2512936)" userId="S::2512936@student.uwtsd.ac.uk::01d84683-65d5-480b-848f-268e8f881194" providerId="AD" clId="Web-{C101EBBF-6621-AC49-B228-B35DF498DE2B}"/>
    <pc:docChg chg="addSld modSld">
      <pc:chgData name="Desislava Markova (2512936)" userId="S::2512936@student.uwtsd.ac.uk::01d84683-65d5-480b-848f-268e8f881194" providerId="AD" clId="Web-{C101EBBF-6621-AC49-B228-B35DF498DE2B}" dt="2026-02-12T23:23:23.345" v="330" actId="20577"/>
      <pc:docMkLst>
        <pc:docMk/>
      </pc:docMkLst>
      <pc:sldChg chg="modSp addAnim delAnim modAnim">
        <pc:chgData name="Desislava Markova (2512936)" userId="S::2512936@student.uwtsd.ac.uk::01d84683-65d5-480b-848f-268e8f881194" providerId="AD" clId="Web-{C101EBBF-6621-AC49-B228-B35DF498DE2B}" dt="2026-02-12T23:19:20.852" v="303" actId="1076"/>
        <pc:sldMkLst>
          <pc:docMk/>
          <pc:sldMk cId="3619641383" sldId="264"/>
        </pc:sldMkLst>
        <pc:spChg chg="mod">
          <ac:chgData name="Desislava Markova (2512936)" userId="S::2512936@student.uwtsd.ac.uk::01d84683-65d5-480b-848f-268e8f881194" providerId="AD" clId="Web-{C101EBBF-6621-AC49-B228-B35DF498DE2B}" dt="2026-02-12T23:18:45.710" v="294" actId="1076"/>
          <ac:spMkLst>
            <pc:docMk/>
            <pc:sldMk cId="3619641383" sldId="264"/>
            <ac:spMk id="2" creationId="{49F89234-DB17-65F8-D582-D70B748C9937}"/>
          </ac:spMkLst>
        </pc:spChg>
        <pc:spChg chg="mod">
          <ac:chgData name="Desislava Markova (2512936)" userId="S::2512936@student.uwtsd.ac.uk::01d84683-65d5-480b-848f-268e8f881194" providerId="AD" clId="Web-{C101EBBF-6621-AC49-B228-B35DF498DE2B}" dt="2026-02-12T23:06:00.682" v="277" actId="20577"/>
          <ac:spMkLst>
            <pc:docMk/>
            <pc:sldMk cId="3619641383" sldId="264"/>
            <ac:spMk id="6" creationId="{86962ED2-363B-455B-3D7E-E44E07073B6F}"/>
          </ac:spMkLst>
        </pc:spChg>
        <pc:spChg chg="mod">
          <ac:chgData name="Desislava Markova (2512936)" userId="S::2512936@student.uwtsd.ac.uk::01d84683-65d5-480b-848f-268e8f881194" providerId="AD" clId="Web-{C101EBBF-6621-AC49-B228-B35DF498DE2B}" dt="2026-02-12T23:19:16.540" v="302" actId="20577"/>
          <ac:spMkLst>
            <pc:docMk/>
            <pc:sldMk cId="3619641383" sldId="264"/>
            <ac:spMk id="38" creationId="{6D4BCF31-997E-45DC-E4D1-6E7646756F1B}"/>
          </ac:spMkLst>
        </pc:spChg>
        <pc:picChg chg="mod">
          <ac:chgData name="Desislava Markova (2512936)" userId="S::2512936@student.uwtsd.ac.uk::01d84683-65d5-480b-848f-268e8f881194" providerId="AD" clId="Web-{C101EBBF-6621-AC49-B228-B35DF498DE2B}" dt="2026-02-12T23:05:57.213" v="272" actId="1076"/>
          <ac:picMkLst>
            <pc:docMk/>
            <pc:sldMk cId="3619641383" sldId="264"/>
            <ac:picMk id="3" creationId="{BA8AD338-6EFD-39F8-40F5-CB413AB4A26D}"/>
          </ac:picMkLst>
        </pc:picChg>
        <pc:picChg chg="mod">
          <ac:chgData name="Desislava Markova (2512936)" userId="S::2512936@student.uwtsd.ac.uk::01d84683-65d5-480b-848f-268e8f881194" providerId="AD" clId="Web-{C101EBBF-6621-AC49-B228-B35DF498DE2B}" dt="2026-02-12T23:19:20.852" v="303" actId="1076"/>
          <ac:picMkLst>
            <pc:docMk/>
            <pc:sldMk cId="3619641383" sldId="264"/>
            <ac:picMk id="5" creationId="{3EDFC9DE-EEF4-6EB3-A836-BF5F26EA49BD}"/>
          </ac:picMkLst>
        </pc:picChg>
      </pc:sldChg>
      <pc:sldChg chg="addSp delSp modSp mod setBg">
        <pc:chgData name="Desislava Markova (2512936)" userId="S::2512936@student.uwtsd.ac.uk::01d84683-65d5-480b-848f-268e8f881194" providerId="AD" clId="Web-{C101EBBF-6621-AC49-B228-B35DF498DE2B}" dt="2026-02-12T22:47:49.960" v="228" actId="1076"/>
        <pc:sldMkLst>
          <pc:docMk/>
          <pc:sldMk cId="1486894714" sldId="267"/>
        </pc:sldMkLst>
        <pc:spChg chg="mod">
          <ac:chgData name="Desislava Markova (2512936)" userId="S::2512936@student.uwtsd.ac.uk::01d84683-65d5-480b-848f-268e8f881194" providerId="AD" clId="Web-{C101EBBF-6621-AC49-B228-B35DF498DE2B}" dt="2026-02-12T22:38:37.387" v="223" actId="1076"/>
          <ac:spMkLst>
            <pc:docMk/>
            <pc:sldMk cId="1486894714" sldId="267"/>
            <ac:spMk id="2" creationId="{2D135271-EB27-7E5F-15B6-3C6087C8254B}"/>
          </ac:spMkLst>
        </pc:spChg>
        <pc:spChg chg="mod">
          <ac:chgData name="Desislava Markova (2512936)" userId="S::2512936@student.uwtsd.ac.uk::01d84683-65d5-480b-848f-268e8f881194" providerId="AD" clId="Web-{C101EBBF-6621-AC49-B228-B35DF498DE2B}" dt="2026-02-12T22:39:21.233" v="227" actId="20577"/>
          <ac:spMkLst>
            <pc:docMk/>
            <pc:sldMk cId="1486894714" sldId="267"/>
            <ac:spMk id="3" creationId="{9EAF7CA0-C8A8-FB25-5067-30E5C5B79767}"/>
          </ac:spMkLst>
        </pc:spChg>
        <pc:spChg chg="mod">
          <ac:chgData name="Desislava Markova (2512936)" userId="S::2512936@student.uwtsd.ac.uk::01d84683-65d5-480b-848f-268e8f881194" providerId="AD" clId="Web-{C101EBBF-6621-AC49-B228-B35DF498DE2B}" dt="2026-02-12T22:30:18.205" v="184"/>
          <ac:spMkLst>
            <pc:docMk/>
            <pc:sldMk cId="1486894714" sldId="267"/>
            <ac:spMk id="4" creationId="{82478151-EF61-2970-4E71-7535C23904B2}"/>
          </ac:spMkLst>
        </pc:spChg>
        <pc:spChg chg="add mod">
          <ac:chgData name="Desislava Markova (2512936)" userId="S::2512936@student.uwtsd.ac.uk::01d84683-65d5-480b-848f-268e8f881194" providerId="AD" clId="Web-{C101EBBF-6621-AC49-B228-B35DF498DE2B}" dt="2026-02-12T22:38:17.417" v="213" actId="1076"/>
          <ac:spMkLst>
            <pc:docMk/>
            <pc:sldMk cId="1486894714" sldId="267"/>
            <ac:spMk id="7" creationId="{B6DF3E99-CCC3-EBF3-1BEA-765ABD9129BF}"/>
          </ac:spMkLst>
        </pc:spChg>
        <pc:spChg chg="add">
          <ac:chgData name="Desislava Markova (2512936)" userId="S::2512936@student.uwtsd.ac.uk::01d84683-65d5-480b-848f-268e8f881194" providerId="AD" clId="Web-{C101EBBF-6621-AC49-B228-B35DF498DE2B}" dt="2026-02-12T22:30:18.205" v="184"/>
          <ac:spMkLst>
            <pc:docMk/>
            <pc:sldMk cId="1486894714" sldId="267"/>
            <ac:spMk id="11" creationId="{04812C46-200A-4DEB-A05E-3ED6C68C2387}"/>
          </ac:spMkLst>
        </pc:spChg>
        <pc:spChg chg="add">
          <ac:chgData name="Desislava Markova (2512936)" userId="S::2512936@student.uwtsd.ac.uk::01d84683-65d5-480b-848f-268e8f881194" providerId="AD" clId="Web-{C101EBBF-6621-AC49-B228-B35DF498DE2B}" dt="2026-02-12T22:30:18.205" v="184"/>
          <ac:spMkLst>
            <pc:docMk/>
            <pc:sldMk cId="1486894714" sldId="267"/>
            <ac:spMk id="13" creationId="{D1EA859B-E555-4109-94F3-6700E046E008}"/>
          </ac:spMkLst>
        </pc:spChg>
        <pc:picChg chg="add mod ord">
          <ac:chgData name="Desislava Markova (2512936)" userId="S::2512936@student.uwtsd.ac.uk::01d84683-65d5-480b-848f-268e8f881194" providerId="AD" clId="Web-{C101EBBF-6621-AC49-B228-B35DF498DE2B}" dt="2026-02-12T22:47:49.960" v="228" actId="1076"/>
          <ac:picMkLst>
            <pc:docMk/>
            <pc:sldMk cId="1486894714" sldId="267"/>
            <ac:picMk id="6" creationId="{7C8B7E5C-32CE-C273-B1A7-4A152E1ECA69}"/>
          </ac:picMkLst>
        </pc:picChg>
      </pc:sldChg>
      <pc:sldChg chg="new">
        <pc:chgData name="Desislava Markova (2512936)" userId="S::2512936@student.uwtsd.ac.uk::01d84683-65d5-480b-848f-268e8f881194" providerId="AD" clId="Web-{C101EBBF-6621-AC49-B228-B35DF498DE2B}" dt="2026-02-12T23:22:42.219" v="304"/>
        <pc:sldMkLst>
          <pc:docMk/>
          <pc:sldMk cId="3127968146" sldId="311"/>
        </pc:sldMkLst>
      </pc:sldChg>
      <pc:sldChg chg="new">
        <pc:chgData name="Desislava Markova (2512936)" userId="S::2512936@student.uwtsd.ac.uk::01d84683-65d5-480b-848f-268e8f881194" providerId="AD" clId="Web-{C101EBBF-6621-AC49-B228-B35DF498DE2B}" dt="2026-02-12T23:23:01.844" v="305"/>
        <pc:sldMkLst>
          <pc:docMk/>
          <pc:sldMk cId="62111340" sldId="312"/>
        </pc:sldMkLst>
      </pc:sldChg>
      <pc:sldChg chg="modSp new">
        <pc:chgData name="Desislava Markova (2512936)" userId="S::2512936@student.uwtsd.ac.uk::01d84683-65d5-480b-848f-268e8f881194" providerId="AD" clId="Web-{C101EBBF-6621-AC49-B228-B35DF498DE2B}" dt="2026-02-12T23:23:23.345" v="330" actId="20577"/>
        <pc:sldMkLst>
          <pc:docMk/>
          <pc:sldMk cId="3171185372" sldId="313"/>
        </pc:sldMkLst>
        <pc:spChg chg="mod">
          <ac:chgData name="Desislava Markova (2512936)" userId="S::2512936@student.uwtsd.ac.uk::01d84683-65d5-480b-848f-268e8f881194" providerId="AD" clId="Web-{C101EBBF-6621-AC49-B228-B35DF498DE2B}" dt="2026-02-12T23:23:23.345" v="330" actId="20577"/>
          <ac:spMkLst>
            <pc:docMk/>
            <pc:sldMk cId="3171185372" sldId="313"/>
            <ac:spMk id="2" creationId="{7E6F7A69-0D84-DFE5-60C2-DBFE69AC8130}"/>
          </ac:spMkLst>
        </pc:spChg>
      </pc:sldChg>
    </pc:docChg>
  </pc:docChgLst>
  <pc:docChgLst>
    <pc:chgData name="Desislava Markova (2512936)" userId="S::2512936@student.uwtsd.ac.uk::01d84683-65d5-480b-848f-268e8f881194" providerId="AD" clId="Web-{F4472501-7BA1-27D0-5D60-C5E5B9D7BA42}"/>
    <pc:docChg chg="addSld modSld sldOrd">
      <pc:chgData name="Desislava Markova (2512936)" userId="S::2512936@student.uwtsd.ac.uk::01d84683-65d5-480b-848f-268e8f881194" providerId="AD" clId="Web-{F4472501-7BA1-27D0-5D60-C5E5B9D7BA42}" dt="2026-02-09T11:38:40.328" v="803" actId="14100"/>
      <pc:docMkLst>
        <pc:docMk/>
      </pc:docMkLst>
      <pc:sldChg chg="ord">
        <pc:chgData name="Desislava Markova (2512936)" userId="S::2512936@student.uwtsd.ac.uk::01d84683-65d5-480b-848f-268e8f881194" providerId="AD" clId="Web-{F4472501-7BA1-27D0-5D60-C5E5B9D7BA42}" dt="2026-02-09T10:48:41.033" v="194"/>
        <pc:sldMkLst>
          <pc:docMk/>
          <pc:sldMk cId="3619641383" sldId="264"/>
        </pc:sldMkLst>
      </pc:sldChg>
      <pc:sldChg chg="modSp">
        <pc:chgData name="Desislava Markova (2512936)" userId="S::2512936@student.uwtsd.ac.uk::01d84683-65d5-480b-848f-268e8f881194" providerId="AD" clId="Web-{F4472501-7BA1-27D0-5D60-C5E5B9D7BA42}" dt="2026-02-09T10:39:38.794" v="5" actId="20577"/>
        <pc:sldMkLst>
          <pc:docMk/>
          <pc:sldMk cId="2286000565" sldId="265"/>
        </pc:sldMkLst>
        <pc:spChg chg="mod">
          <ac:chgData name="Desislava Markova (2512936)" userId="S::2512936@student.uwtsd.ac.uk::01d84683-65d5-480b-848f-268e8f881194" providerId="AD" clId="Web-{F4472501-7BA1-27D0-5D60-C5E5B9D7BA42}" dt="2026-02-09T10:35:20.861" v="1" actId="1076"/>
          <ac:spMkLst>
            <pc:docMk/>
            <pc:sldMk cId="2286000565" sldId="265"/>
            <ac:spMk id="2" creationId="{D833065A-7194-E728-F520-CA04BADABF73}"/>
          </ac:spMkLst>
        </pc:spChg>
        <pc:spChg chg="mod">
          <ac:chgData name="Desislava Markova (2512936)" userId="S::2512936@student.uwtsd.ac.uk::01d84683-65d5-480b-848f-268e8f881194" providerId="AD" clId="Web-{F4472501-7BA1-27D0-5D60-C5E5B9D7BA42}" dt="2026-02-09T10:39:38.794" v="5" actId="20577"/>
          <ac:spMkLst>
            <pc:docMk/>
            <pc:sldMk cId="2286000565" sldId="265"/>
            <ac:spMk id="8" creationId="{661FA92B-A6F9-D10D-8082-AE9615498420}"/>
          </ac:spMkLst>
        </pc:spChg>
      </pc:sldChg>
      <pc:sldChg chg="modSp">
        <pc:chgData name="Desislava Markova (2512936)" userId="S::2512936@student.uwtsd.ac.uk::01d84683-65d5-480b-848f-268e8f881194" providerId="AD" clId="Web-{F4472501-7BA1-27D0-5D60-C5E5B9D7BA42}" dt="2026-02-09T10:42:58.047" v="158" actId="20577"/>
        <pc:sldMkLst>
          <pc:docMk/>
          <pc:sldMk cId="3214357054" sldId="266"/>
        </pc:sldMkLst>
        <pc:spChg chg="mod">
          <ac:chgData name="Desislava Markova (2512936)" userId="S::2512936@student.uwtsd.ac.uk::01d84683-65d5-480b-848f-268e8f881194" providerId="AD" clId="Web-{F4472501-7BA1-27D0-5D60-C5E5B9D7BA42}" dt="2026-02-09T10:42:58.047" v="158" actId="20577"/>
          <ac:spMkLst>
            <pc:docMk/>
            <pc:sldMk cId="3214357054" sldId="266"/>
            <ac:spMk id="3" creationId="{6B0C1220-04D0-A965-DE42-28A80EE19E8B}"/>
          </ac:spMkLst>
        </pc:spChg>
      </pc:sldChg>
      <pc:sldChg chg="ord">
        <pc:chgData name="Desislava Markova (2512936)" userId="S::2512936@student.uwtsd.ac.uk::01d84683-65d5-480b-848f-268e8f881194" providerId="AD" clId="Web-{F4472501-7BA1-27D0-5D60-C5E5B9D7BA42}" dt="2026-02-09T11:13:16.387" v="199"/>
        <pc:sldMkLst>
          <pc:docMk/>
          <pc:sldMk cId="1486894714" sldId="267"/>
        </pc:sldMkLst>
      </pc:sldChg>
      <pc:sldChg chg="modSp">
        <pc:chgData name="Desislava Markova (2512936)" userId="S::2512936@student.uwtsd.ac.uk::01d84683-65d5-480b-848f-268e8f881194" providerId="AD" clId="Web-{F4472501-7BA1-27D0-5D60-C5E5B9D7BA42}" dt="2026-02-09T11:38:40.328" v="803" actId="14100"/>
        <pc:sldMkLst>
          <pc:docMk/>
          <pc:sldMk cId="2972539037" sldId="295"/>
        </pc:sldMkLst>
        <pc:spChg chg="mod">
          <ac:chgData name="Desislava Markova (2512936)" userId="S::2512936@student.uwtsd.ac.uk::01d84683-65d5-480b-848f-268e8f881194" providerId="AD" clId="Web-{F4472501-7BA1-27D0-5D60-C5E5B9D7BA42}" dt="2026-02-09T11:38:40.328" v="803" actId="14100"/>
          <ac:spMkLst>
            <pc:docMk/>
            <pc:sldMk cId="2972539037" sldId="295"/>
            <ac:spMk id="2" creationId="{3D963B5D-9D1E-3B10-016A-795837E71A88}"/>
          </ac:spMkLst>
        </pc:spChg>
      </pc:sldChg>
      <pc:sldChg chg="modSp new">
        <pc:chgData name="Desislava Markova (2512936)" userId="S::2512936@student.uwtsd.ac.uk::01d84683-65d5-480b-848f-268e8f881194" providerId="AD" clId="Web-{F4472501-7BA1-27D0-5D60-C5E5B9D7BA42}" dt="2026-02-09T10:44:01.067" v="193" actId="20577"/>
        <pc:sldMkLst>
          <pc:docMk/>
          <pc:sldMk cId="3075912611" sldId="298"/>
        </pc:sldMkLst>
        <pc:spChg chg="mod">
          <ac:chgData name="Desislava Markova (2512936)" userId="S::2512936@student.uwtsd.ac.uk::01d84683-65d5-480b-848f-268e8f881194" providerId="AD" clId="Web-{F4472501-7BA1-27D0-5D60-C5E5B9D7BA42}" dt="2026-02-09T10:44:01.067" v="193" actId="20577"/>
          <ac:spMkLst>
            <pc:docMk/>
            <pc:sldMk cId="3075912611" sldId="298"/>
            <ac:spMk id="2" creationId="{D12FE8F1-2FAB-5560-0B53-8C8951274866}"/>
          </ac:spMkLst>
        </pc:spChg>
      </pc:sldChg>
    </pc:docChg>
  </pc:docChgLst>
  <pc:docChgLst>
    <pc:chgData name="Cadi Salla (2216157)" userId="S::2216157@student.uwtsd.ac.uk::5e9fb270-1818-4c79-ac14-75a39f859eee" providerId="AD" clId="Web-{9BF1FA40-1D4A-4246-E92B-DF29B77E4E3E}"/>
    <pc:docChg chg="modSld">
      <pc:chgData name="Cadi Salla (2216157)" userId="S::2216157@student.uwtsd.ac.uk::5e9fb270-1818-4c79-ac14-75a39f859eee" providerId="AD" clId="Web-{9BF1FA40-1D4A-4246-E92B-DF29B77E4E3E}" dt="2026-02-13T14:38:21.711" v="470" actId="20577"/>
      <pc:docMkLst>
        <pc:docMk/>
      </pc:docMkLst>
      <pc:sldChg chg="modSp">
        <pc:chgData name="Cadi Salla (2216157)" userId="S::2216157@student.uwtsd.ac.uk::5e9fb270-1818-4c79-ac14-75a39f859eee" providerId="AD" clId="Web-{9BF1FA40-1D4A-4246-E92B-DF29B77E4E3E}" dt="2026-02-13T14:02:59.564" v="349" actId="20577"/>
        <pc:sldMkLst>
          <pc:docMk/>
          <pc:sldMk cId="1683060070" sldId="278"/>
        </pc:sldMkLst>
        <pc:spChg chg="mod">
          <ac:chgData name="Cadi Salla (2216157)" userId="S::2216157@student.uwtsd.ac.uk::5e9fb270-1818-4c79-ac14-75a39f859eee" providerId="AD" clId="Web-{9BF1FA40-1D4A-4246-E92B-DF29B77E4E3E}" dt="2026-02-13T14:02:59.564" v="349" actId="20577"/>
          <ac:spMkLst>
            <pc:docMk/>
            <pc:sldMk cId="1683060070" sldId="278"/>
            <ac:spMk id="3" creationId="{FDB95DE6-75F6-66AC-B837-3CF4DCD39182}"/>
          </ac:spMkLst>
        </pc:spChg>
      </pc:sldChg>
      <pc:sldChg chg="modSp">
        <pc:chgData name="Cadi Salla (2216157)" userId="S::2216157@student.uwtsd.ac.uk::5e9fb270-1818-4c79-ac14-75a39f859eee" providerId="AD" clId="Web-{9BF1FA40-1D4A-4246-E92B-DF29B77E4E3E}" dt="2026-02-13T14:18:05.949" v="405" actId="20577"/>
        <pc:sldMkLst>
          <pc:docMk/>
          <pc:sldMk cId="3942075997" sldId="279"/>
        </pc:sldMkLst>
        <pc:spChg chg="mod">
          <ac:chgData name="Cadi Salla (2216157)" userId="S::2216157@student.uwtsd.ac.uk::5e9fb270-1818-4c79-ac14-75a39f859eee" providerId="AD" clId="Web-{9BF1FA40-1D4A-4246-E92B-DF29B77E4E3E}" dt="2026-02-13T14:18:05.949" v="405" actId="20577"/>
          <ac:spMkLst>
            <pc:docMk/>
            <pc:sldMk cId="3942075997" sldId="279"/>
            <ac:spMk id="3" creationId="{68557EB9-1644-C480-F750-0B51EE056919}"/>
          </ac:spMkLst>
        </pc:spChg>
      </pc:sldChg>
      <pc:sldChg chg="modSp">
        <pc:chgData name="Cadi Salla (2216157)" userId="S::2216157@student.uwtsd.ac.uk::5e9fb270-1818-4c79-ac14-75a39f859eee" providerId="AD" clId="Web-{9BF1FA40-1D4A-4246-E92B-DF29B77E4E3E}" dt="2026-02-13T14:37:23.758" v="454" actId="20577"/>
        <pc:sldMkLst>
          <pc:docMk/>
          <pc:sldMk cId="996358799" sldId="280"/>
        </pc:sldMkLst>
        <pc:spChg chg="mod">
          <ac:chgData name="Cadi Salla (2216157)" userId="S::2216157@student.uwtsd.ac.uk::5e9fb270-1818-4c79-ac14-75a39f859eee" providerId="AD" clId="Web-{9BF1FA40-1D4A-4246-E92B-DF29B77E4E3E}" dt="2026-02-13T14:37:23.758" v="454" actId="20577"/>
          <ac:spMkLst>
            <pc:docMk/>
            <pc:sldMk cId="996358799" sldId="280"/>
            <ac:spMk id="257" creationId="{DB04836C-4D9C-73D4-99CE-1FC773C5D93F}"/>
          </ac:spMkLst>
        </pc:spChg>
      </pc:sldChg>
      <pc:sldChg chg="modSp">
        <pc:chgData name="Cadi Salla (2216157)" userId="S::2216157@student.uwtsd.ac.uk::5e9fb270-1818-4c79-ac14-75a39f859eee" providerId="AD" clId="Web-{9BF1FA40-1D4A-4246-E92B-DF29B77E4E3E}" dt="2026-02-13T14:33:55.192" v="432" actId="20577"/>
        <pc:sldMkLst>
          <pc:docMk/>
          <pc:sldMk cId="2164557563" sldId="281"/>
        </pc:sldMkLst>
        <pc:spChg chg="mod">
          <ac:chgData name="Cadi Salla (2216157)" userId="S::2216157@student.uwtsd.ac.uk::5e9fb270-1818-4c79-ac14-75a39f859eee" providerId="AD" clId="Web-{9BF1FA40-1D4A-4246-E92B-DF29B77E4E3E}" dt="2026-02-13T14:33:55.192" v="432" actId="20577"/>
          <ac:spMkLst>
            <pc:docMk/>
            <pc:sldMk cId="2164557563" sldId="281"/>
            <ac:spMk id="3" creationId="{D4E75D93-6759-DB2A-1B27-F6DC466D8E1A}"/>
          </ac:spMkLst>
        </pc:spChg>
      </pc:sldChg>
      <pc:sldChg chg="modSp">
        <pc:chgData name="Cadi Salla (2216157)" userId="S::2216157@student.uwtsd.ac.uk::5e9fb270-1818-4c79-ac14-75a39f859eee" providerId="AD" clId="Web-{9BF1FA40-1D4A-4246-E92B-DF29B77E4E3E}" dt="2026-02-13T13:27:26.971" v="246" actId="20577"/>
        <pc:sldMkLst>
          <pc:docMk/>
          <pc:sldMk cId="884328389" sldId="284"/>
        </pc:sldMkLst>
        <pc:spChg chg="mod">
          <ac:chgData name="Cadi Salla (2216157)" userId="S::2216157@student.uwtsd.ac.uk::5e9fb270-1818-4c79-ac14-75a39f859eee" providerId="AD" clId="Web-{9BF1FA40-1D4A-4246-E92B-DF29B77E4E3E}" dt="2026-02-13T13:27:26.971" v="246" actId="20577"/>
          <ac:spMkLst>
            <pc:docMk/>
            <pc:sldMk cId="884328389" sldId="284"/>
            <ac:spMk id="3" creationId="{91F6CBEE-9584-6BFF-38DC-EDD1FA3F56C8}"/>
          </ac:spMkLst>
        </pc:spChg>
      </pc:sldChg>
      <pc:sldChg chg="addSp modSp">
        <pc:chgData name="Cadi Salla (2216157)" userId="S::2216157@student.uwtsd.ac.uk::5e9fb270-1818-4c79-ac14-75a39f859eee" providerId="AD" clId="Web-{9BF1FA40-1D4A-4246-E92B-DF29B77E4E3E}" dt="2026-02-13T14:38:21.711" v="470" actId="20577"/>
        <pc:sldMkLst>
          <pc:docMk/>
          <pc:sldMk cId="605627090" sldId="285"/>
        </pc:sldMkLst>
        <pc:spChg chg="mod">
          <ac:chgData name="Cadi Salla (2216157)" userId="S::2216157@student.uwtsd.ac.uk::5e9fb270-1818-4c79-ac14-75a39f859eee" providerId="AD" clId="Web-{9BF1FA40-1D4A-4246-E92B-DF29B77E4E3E}" dt="2026-02-13T14:38:21.711" v="470" actId="20577"/>
          <ac:spMkLst>
            <pc:docMk/>
            <pc:sldMk cId="605627090" sldId="285"/>
            <ac:spMk id="3" creationId="{AEB8F63E-D4FA-388C-89AB-E4BE5A39301D}"/>
          </ac:spMkLst>
        </pc:spChg>
        <pc:spChg chg="add mod">
          <ac:chgData name="Cadi Salla (2216157)" userId="S::2216157@student.uwtsd.ac.uk::5e9fb270-1818-4c79-ac14-75a39f859eee" providerId="AD" clId="Web-{9BF1FA40-1D4A-4246-E92B-DF29B77E4E3E}" dt="2026-02-13T13:08:59.360" v="11" actId="20577"/>
          <ac:spMkLst>
            <pc:docMk/>
            <pc:sldMk cId="605627090" sldId="285"/>
            <ac:spMk id="5" creationId="{6C987973-4434-BB95-F4FB-B1B186C9DD36}"/>
          </ac:spMkLst>
        </pc:spChg>
      </pc:sldChg>
    </pc:docChg>
  </pc:docChgLst>
  <pc:docChgLst>
    <pc:chgData name="Abeer Ishal (2128229)" userId="f411cc15-62d4-4411-a4a7-ab9af6ecc237" providerId="ADAL" clId="{CE0BFA24-A0F5-614F-82C8-23635887674C}"/>
    <pc:docChg chg="undo redo custSel addSld delSld modSld sldOrd">
      <pc:chgData name="Abeer Ishal (2128229)" userId="f411cc15-62d4-4411-a4a7-ab9af6ecc237" providerId="ADAL" clId="{CE0BFA24-A0F5-614F-82C8-23635887674C}" dt="2026-02-14T12:38:57.384" v="16318" actId="20577"/>
      <pc:docMkLst>
        <pc:docMk/>
      </pc:docMkLst>
      <pc:sldChg chg="addSp delSp modSp mod ord setBg modAnim">
        <pc:chgData name="Abeer Ishal (2128229)" userId="f411cc15-62d4-4411-a4a7-ab9af6ecc237" providerId="ADAL" clId="{CE0BFA24-A0F5-614F-82C8-23635887674C}" dt="2026-02-14T12:24:01.192" v="16253" actId="207"/>
        <pc:sldMkLst>
          <pc:docMk/>
          <pc:sldMk cId="2945932847" sldId="256"/>
        </pc:sldMkLst>
        <pc:spChg chg="add mod">
          <ac:chgData name="Abeer Ishal (2128229)" userId="f411cc15-62d4-4411-a4a7-ab9af6ecc237" providerId="ADAL" clId="{CE0BFA24-A0F5-614F-82C8-23635887674C}" dt="2026-02-12T15:23:34.135" v="13546" actId="1076"/>
          <ac:spMkLst>
            <pc:docMk/>
            <pc:sldMk cId="2945932847" sldId="256"/>
            <ac:spMk id="2" creationId="{A1231B4E-0706-3111-E94B-A7A4A62CC521}"/>
          </ac:spMkLst>
        </pc:spChg>
        <pc:spChg chg="add mod">
          <ac:chgData name="Abeer Ishal (2128229)" userId="f411cc15-62d4-4411-a4a7-ab9af6ecc237" providerId="ADAL" clId="{CE0BFA24-A0F5-614F-82C8-23635887674C}" dt="2026-02-12T17:36:17.292" v="14590" actId="1076"/>
          <ac:spMkLst>
            <pc:docMk/>
            <pc:sldMk cId="2945932847" sldId="256"/>
            <ac:spMk id="3" creationId="{04C4F6A2-DCFE-5A89-B620-7EA4632A67D4}"/>
          </ac:spMkLst>
        </pc:spChg>
        <pc:spChg chg="add mod">
          <ac:chgData name="Abeer Ishal (2128229)" userId="f411cc15-62d4-4411-a4a7-ab9af6ecc237" providerId="ADAL" clId="{CE0BFA24-A0F5-614F-82C8-23635887674C}" dt="2026-02-14T12:24:01.192" v="16253" actId="207"/>
          <ac:spMkLst>
            <pc:docMk/>
            <pc:sldMk cId="2945932847" sldId="256"/>
            <ac:spMk id="9" creationId="{9D263548-F222-B593-7FF8-C3BD39E0B231}"/>
          </ac:spMkLst>
        </pc:spChg>
        <pc:spChg chg="add">
          <ac:chgData name="Abeer Ishal (2128229)" userId="f411cc15-62d4-4411-a4a7-ab9af6ecc237" providerId="ADAL" clId="{CE0BFA24-A0F5-614F-82C8-23635887674C}" dt="2026-01-27T19:00:17.765" v="1300" actId="26606"/>
          <ac:spMkLst>
            <pc:docMk/>
            <pc:sldMk cId="2945932847" sldId="256"/>
            <ac:spMk id="12" creationId="{06DA9DF9-31F7-4056-B42E-878CC92417B8}"/>
          </ac:spMkLst>
        </pc:spChg>
        <pc:spChg chg="add mod">
          <ac:chgData name="Abeer Ishal (2128229)" userId="f411cc15-62d4-4411-a4a7-ab9af6ecc237" providerId="ADAL" clId="{CE0BFA24-A0F5-614F-82C8-23635887674C}" dt="2026-02-06T04:36:25.701" v="3457" actId="255"/>
          <ac:spMkLst>
            <pc:docMk/>
            <pc:sldMk cId="2945932847" sldId="256"/>
            <ac:spMk id="14" creationId="{6398F0FD-5B2A-293D-81D6-4B6581AFFC90}"/>
          </ac:spMkLst>
        </pc:spChg>
        <pc:spChg chg="add mod">
          <ac:chgData name="Abeer Ishal (2128229)" userId="f411cc15-62d4-4411-a4a7-ab9af6ecc237" providerId="ADAL" clId="{CE0BFA24-A0F5-614F-82C8-23635887674C}" dt="2026-02-11T10:48:42.151" v="9882" actId="207"/>
          <ac:spMkLst>
            <pc:docMk/>
            <pc:sldMk cId="2945932847" sldId="256"/>
            <ac:spMk id="15" creationId="{3702AF3D-B742-A937-8225-C4CD8565FCD7}"/>
          </ac:spMkLst>
        </pc:spChg>
        <pc:picChg chg="add mod">
          <ac:chgData name="Abeer Ishal (2128229)" userId="f411cc15-62d4-4411-a4a7-ab9af6ecc237" providerId="ADAL" clId="{CE0BFA24-A0F5-614F-82C8-23635887674C}" dt="2026-02-12T15:24:45.912" v="13548" actId="14100"/>
          <ac:picMkLst>
            <pc:docMk/>
            <pc:sldMk cId="2945932847" sldId="256"/>
            <ac:picMk id="7" creationId="{E37227D6-3C98-E40F-4E95-9A6C1B434E6B}"/>
          </ac:picMkLst>
        </pc:picChg>
      </pc:sldChg>
      <pc:sldChg chg="addSp delSp modSp new mod setBg modAnim">
        <pc:chgData name="Abeer Ishal (2128229)" userId="f411cc15-62d4-4411-a4a7-ab9af6ecc237" providerId="ADAL" clId="{CE0BFA24-A0F5-614F-82C8-23635887674C}" dt="2026-02-12T19:27:16.225" v="15024" actId="14100"/>
        <pc:sldMkLst>
          <pc:docMk/>
          <pc:sldMk cId="3179130649" sldId="260"/>
        </pc:sldMkLst>
        <pc:spChg chg="add mod ord">
          <ac:chgData name="Abeer Ishal (2128229)" userId="f411cc15-62d4-4411-a4a7-ab9af6ecc237" providerId="ADAL" clId="{CE0BFA24-A0F5-614F-82C8-23635887674C}" dt="2026-02-11T19:47:16.207" v="12417" actId="14100"/>
          <ac:spMkLst>
            <pc:docMk/>
            <pc:sldMk cId="3179130649" sldId="260"/>
            <ac:spMk id="4" creationId="{1481EDCB-CBFD-915D-2292-2381634110FD}"/>
          </ac:spMkLst>
        </pc:spChg>
        <pc:spChg chg="add mod">
          <ac:chgData name="Abeer Ishal (2128229)" userId="f411cc15-62d4-4411-a4a7-ab9af6ecc237" providerId="ADAL" clId="{CE0BFA24-A0F5-614F-82C8-23635887674C}" dt="2026-02-12T16:39:56.896" v="14179" actId="20577"/>
          <ac:spMkLst>
            <pc:docMk/>
            <pc:sldMk cId="3179130649" sldId="260"/>
            <ac:spMk id="10" creationId="{F6F0FB8D-0358-A205-27B2-846B929F8675}"/>
          </ac:spMkLst>
        </pc:spChg>
        <pc:spChg chg="add mod ord">
          <ac:chgData name="Abeer Ishal (2128229)" userId="f411cc15-62d4-4411-a4a7-ab9af6ecc237" providerId="ADAL" clId="{CE0BFA24-A0F5-614F-82C8-23635887674C}" dt="2026-02-12T19:27:16.225" v="15024" actId="14100"/>
          <ac:spMkLst>
            <pc:docMk/>
            <pc:sldMk cId="3179130649" sldId="260"/>
            <ac:spMk id="18" creationId="{D890A0BD-3464-0347-EF85-38940EF55797}"/>
          </ac:spMkLst>
        </pc:spChg>
        <pc:spChg chg="add mod">
          <ac:chgData name="Abeer Ishal (2128229)" userId="f411cc15-62d4-4411-a4a7-ab9af6ecc237" providerId="ADAL" clId="{CE0BFA24-A0F5-614F-82C8-23635887674C}" dt="2026-02-11T19:50:10.407" v="12433" actId="255"/>
          <ac:spMkLst>
            <pc:docMk/>
            <pc:sldMk cId="3179130649" sldId="260"/>
            <ac:spMk id="21" creationId="{A211BE6B-9D72-31EB-69FA-4F51039FA0AE}"/>
          </ac:spMkLst>
        </pc:spChg>
        <pc:spChg chg="add mod">
          <ac:chgData name="Abeer Ishal (2128229)" userId="f411cc15-62d4-4411-a4a7-ab9af6ecc237" providerId="ADAL" clId="{CE0BFA24-A0F5-614F-82C8-23635887674C}" dt="2026-02-11T19:49:52.637" v="12432" actId="14100"/>
          <ac:spMkLst>
            <pc:docMk/>
            <pc:sldMk cId="3179130649" sldId="260"/>
            <ac:spMk id="23" creationId="{5B80C947-DCED-C0E0-93E4-1A3EA6ED6EF8}"/>
          </ac:spMkLst>
        </pc:spChg>
        <pc:spChg chg="add">
          <ac:chgData name="Abeer Ishal (2128229)" userId="f411cc15-62d4-4411-a4a7-ab9af6ecc237" providerId="ADAL" clId="{CE0BFA24-A0F5-614F-82C8-23635887674C}" dt="2026-02-11T19:26:44.563" v="12403" actId="26606"/>
          <ac:spMkLst>
            <pc:docMk/>
            <pc:sldMk cId="3179130649" sldId="260"/>
            <ac:spMk id="41" creationId="{B95B9BA8-1D69-4796-85F5-B6D0BD52354B}"/>
          </ac:spMkLst>
        </pc:spChg>
        <pc:picChg chg="add mod ord">
          <ac:chgData name="Abeer Ishal (2128229)" userId="f411cc15-62d4-4411-a4a7-ab9af6ecc237" providerId="ADAL" clId="{CE0BFA24-A0F5-614F-82C8-23635887674C}" dt="2026-02-11T19:26:44.563" v="12403" actId="26606"/>
          <ac:picMkLst>
            <pc:docMk/>
            <pc:sldMk cId="3179130649" sldId="260"/>
            <ac:picMk id="20" creationId="{6E7DB84F-8945-9945-D712-BBBFAB723FD9}"/>
          </ac:picMkLst>
        </pc:picChg>
      </pc:sldChg>
      <pc:sldChg chg="addSp delSp modSp new mod setBg modAnim setClrOvrMap">
        <pc:chgData name="Abeer Ishal (2128229)" userId="f411cc15-62d4-4411-a4a7-ab9af6ecc237" providerId="ADAL" clId="{CE0BFA24-A0F5-614F-82C8-23635887674C}" dt="2026-02-14T12:28:02.013" v="16268" actId="20577"/>
        <pc:sldMkLst>
          <pc:docMk/>
          <pc:sldMk cId="1501721016" sldId="261"/>
        </pc:sldMkLst>
        <pc:spChg chg="add mod">
          <ac:chgData name="Abeer Ishal (2128229)" userId="f411cc15-62d4-4411-a4a7-ab9af6ecc237" providerId="ADAL" clId="{CE0BFA24-A0F5-614F-82C8-23635887674C}" dt="2026-02-12T16:40:05.695" v="14181" actId="20577"/>
          <ac:spMkLst>
            <pc:docMk/>
            <pc:sldMk cId="1501721016" sldId="261"/>
            <ac:spMk id="2" creationId="{1D28BE0F-4638-9560-6E43-2083E0150378}"/>
          </ac:spMkLst>
        </pc:spChg>
        <pc:spChg chg="add mod ord">
          <ac:chgData name="Abeer Ishal (2128229)" userId="f411cc15-62d4-4411-a4a7-ab9af6ecc237" providerId="ADAL" clId="{CE0BFA24-A0F5-614F-82C8-23635887674C}" dt="2026-02-11T02:42:12.915" v="6252" actId="1076"/>
          <ac:spMkLst>
            <pc:docMk/>
            <pc:sldMk cId="1501721016" sldId="261"/>
            <ac:spMk id="4" creationId="{06AE945E-C6A9-FD94-A99A-51C06FEB8E0A}"/>
          </ac:spMkLst>
        </pc:spChg>
        <pc:spChg chg="add mod ord">
          <ac:chgData name="Abeer Ishal (2128229)" userId="f411cc15-62d4-4411-a4a7-ab9af6ecc237" providerId="ADAL" clId="{CE0BFA24-A0F5-614F-82C8-23635887674C}" dt="2026-02-14T12:28:02.013" v="16268" actId="20577"/>
          <ac:spMkLst>
            <pc:docMk/>
            <pc:sldMk cId="1501721016" sldId="261"/>
            <ac:spMk id="5" creationId="{B38EB1A0-533D-545B-BB0B-8D2010B5FF75}"/>
          </ac:spMkLst>
        </pc:spChg>
        <pc:spChg chg="add mod">
          <ac:chgData name="Abeer Ishal (2128229)" userId="f411cc15-62d4-4411-a4a7-ab9af6ecc237" providerId="ADAL" clId="{CE0BFA24-A0F5-614F-82C8-23635887674C}" dt="2026-02-11T02:44:37.270" v="6279" actId="207"/>
          <ac:spMkLst>
            <pc:docMk/>
            <pc:sldMk cId="1501721016" sldId="261"/>
            <ac:spMk id="17" creationId="{441160B4-149F-B716-1E36-941606DA8C6E}"/>
          </ac:spMkLst>
        </pc:spChg>
        <pc:spChg chg="add del mod">
          <ac:chgData name="Abeer Ishal (2128229)" userId="f411cc15-62d4-4411-a4a7-ab9af6ecc237" providerId="ADAL" clId="{CE0BFA24-A0F5-614F-82C8-23635887674C}" dt="2026-02-12T03:26:09.569" v="12730" actId="1036"/>
          <ac:spMkLst>
            <pc:docMk/>
            <pc:sldMk cId="1501721016" sldId="261"/>
            <ac:spMk id="34" creationId="{FD93B8EA-A397-C861-8892-DAA25F81D44F}"/>
          </ac:spMkLst>
        </pc:spChg>
        <pc:spChg chg="add mod">
          <ac:chgData name="Abeer Ishal (2128229)" userId="f411cc15-62d4-4411-a4a7-ab9af6ecc237" providerId="ADAL" clId="{CE0BFA24-A0F5-614F-82C8-23635887674C}" dt="2026-02-12T15:10:33.010" v="13429" actId="1076"/>
          <ac:spMkLst>
            <pc:docMk/>
            <pc:sldMk cId="1501721016" sldId="261"/>
            <ac:spMk id="35" creationId="{AD49471A-9E53-6C98-1DC0-E0658098DDC6}"/>
          </ac:spMkLst>
        </pc:spChg>
        <pc:spChg chg="add mod">
          <ac:chgData name="Abeer Ishal (2128229)" userId="f411cc15-62d4-4411-a4a7-ab9af6ecc237" providerId="ADAL" clId="{CE0BFA24-A0F5-614F-82C8-23635887674C}" dt="2026-02-12T15:14:05.541" v="13477" actId="1076"/>
          <ac:spMkLst>
            <pc:docMk/>
            <pc:sldMk cId="1501721016" sldId="261"/>
            <ac:spMk id="37" creationId="{5594C047-1AB6-CDD4-70B1-2E631DADB1F6}"/>
          </ac:spMkLst>
        </pc:spChg>
        <pc:spChg chg="add">
          <ac:chgData name="Abeer Ishal (2128229)" userId="f411cc15-62d4-4411-a4a7-ab9af6ecc237" providerId="ADAL" clId="{CE0BFA24-A0F5-614F-82C8-23635887674C}" dt="2026-02-11T02:09:34.914" v="6157" actId="26606"/>
          <ac:spMkLst>
            <pc:docMk/>
            <pc:sldMk cId="1501721016" sldId="261"/>
            <ac:spMk id="48" creationId="{09C509D2-0C1A-47B8-89C1-D3AB17D45256}"/>
          </ac:spMkLst>
        </pc:spChg>
        <pc:picChg chg="add mod ord">
          <ac:chgData name="Abeer Ishal (2128229)" userId="f411cc15-62d4-4411-a4a7-ab9af6ecc237" providerId="ADAL" clId="{CE0BFA24-A0F5-614F-82C8-23635887674C}" dt="2026-02-12T15:15:54.470" v="13489" actId="14100"/>
          <ac:picMkLst>
            <pc:docMk/>
            <pc:sldMk cId="1501721016" sldId="261"/>
            <ac:picMk id="7" creationId="{E70664C1-61E8-EB8F-4690-0FC2C8CC5287}"/>
          </ac:picMkLst>
        </pc:picChg>
        <pc:picChg chg="add mod ord">
          <ac:chgData name="Abeer Ishal (2128229)" userId="f411cc15-62d4-4411-a4a7-ab9af6ecc237" providerId="ADAL" clId="{CE0BFA24-A0F5-614F-82C8-23635887674C}" dt="2026-02-12T15:15:39.605" v="13487" actId="14100"/>
          <ac:picMkLst>
            <pc:docMk/>
            <pc:sldMk cId="1501721016" sldId="261"/>
            <ac:picMk id="9" creationId="{8984D8A1-A5B0-5705-968E-A5B6A387BA5F}"/>
          </ac:picMkLst>
        </pc:picChg>
        <pc:picChg chg="add mod ord">
          <ac:chgData name="Abeer Ishal (2128229)" userId="f411cc15-62d4-4411-a4a7-ab9af6ecc237" providerId="ADAL" clId="{CE0BFA24-A0F5-614F-82C8-23635887674C}" dt="2026-02-12T15:16:01.590" v="13490" actId="14100"/>
          <ac:picMkLst>
            <pc:docMk/>
            <pc:sldMk cId="1501721016" sldId="261"/>
            <ac:picMk id="11" creationId="{E72259FB-CECF-BB62-BE3A-759EE16851CE}"/>
          </ac:picMkLst>
        </pc:picChg>
      </pc:sldChg>
      <pc:sldChg chg="addSp modSp new">
        <pc:chgData name="Abeer Ishal (2128229)" userId="f411cc15-62d4-4411-a4a7-ab9af6ecc237" providerId="ADAL" clId="{CE0BFA24-A0F5-614F-82C8-23635887674C}" dt="2026-01-28T07:15:24.816" v="1400"/>
        <pc:sldMkLst>
          <pc:docMk/>
          <pc:sldMk cId="2736739586" sldId="263"/>
        </pc:sldMkLst>
        <pc:spChg chg="add mod">
          <ac:chgData name="Abeer Ishal (2128229)" userId="f411cc15-62d4-4411-a4a7-ab9af6ecc237" providerId="ADAL" clId="{CE0BFA24-A0F5-614F-82C8-23635887674C}" dt="2026-01-28T07:15:24.816" v="1400"/>
          <ac:spMkLst>
            <pc:docMk/>
            <pc:sldMk cId="2736739586" sldId="263"/>
            <ac:spMk id="4" creationId="{CDC3C639-898C-3790-2916-185E7B168499}"/>
          </ac:spMkLst>
        </pc:spChg>
      </pc:sldChg>
      <pc:sldChg chg="addSp modSp new">
        <pc:chgData name="Abeer Ishal (2128229)" userId="f411cc15-62d4-4411-a4a7-ab9af6ecc237" providerId="ADAL" clId="{CE0BFA24-A0F5-614F-82C8-23635887674C}" dt="2026-01-28T07:15:24.816" v="1400"/>
        <pc:sldMkLst>
          <pc:docMk/>
          <pc:sldMk cId="3619641383" sldId="264"/>
        </pc:sldMkLst>
        <pc:spChg chg="add mod">
          <ac:chgData name="Abeer Ishal (2128229)" userId="f411cc15-62d4-4411-a4a7-ab9af6ecc237" providerId="ADAL" clId="{CE0BFA24-A0F5-614F-82C8-23635887674C}" dt="2026-01-28T07:15:24.816" v="1400"/>
          <ac:spMkLst>
            <pc:docMk/>
            <pc:sldMk cId="3619641383" sldId="264"/>
            <ac:spMk id="4" creationId="{51FA8C2E-7688-3995-42D8-53BB904DA759}"/>
          </ac:spMkLst>
        </pc:spChg>
      </pc:sldChg>
      <pc:sldChg chg="addSp modSp new">
        <pc:chgData name="Abeer Ishal (2128229)" userId="f411cc15-62d4-4411-a4a7-ab9af6ecc237" providerId="ADAL" clId="{CE0BFA24-A0F5-614F-82C8-23635887674C}" dt="2026-01-28T07:15:24.816" v="1400"/>
        <pc:sldMkLst>
          <pc:docMk/>
          <pc:sldMk cId="2286000565" sldId="265"/>
        </pc:sldMkLst>
        <pc:spChg chg="add mod">
          <ac:chgData name="Abeer Ishal (2128229)" userId="f411cc15-62d4-4411-a4a7-ab9af6ecc237" providerId="ADAL" clId="{CE0BFA24-A0F5-614F-82C8-23635887674C}" dt="2026-01-28T07:15:24.816" v="1400"/>
          <ac:spMkLst>
            <pc:docMk/>
            <pc:sldMk cId="2286000565" sldId="265"/>
            <ac:spMk id="4" creationId="{7EF478C6-3B63-832B-FC17-15698ED71208}"/>
          </ac:spMkLst>
        </pc:spChg>
      </pc:sldChg>
      <pc:sldChg chg="addSp modSp new">
        <pc:chgData name="Abeer Ishal (2128229)" userId="f411cc15-62d4-4411-a4a7-ab9af6ecc237" providerId="ADAL" clId="{CE0BFA24-A0F5-614F-82C8-23635887674C}" dt="2026-01-28T07:15:24.816" v="1400"/>
        <pc:sldMkLst>
          <pc:docMk/>
          <pc:sldMk cId="3214357054" sldId="266"/>
        </pc:sldMkLst>
        <pc:spChg chg="add mod">
          <ac:chgData name="Abeer Ishal (2128229)" userId="f411cc15-62d4-4411-a4a7-ab9af6ecc237" providerId="ADAL" clId="{CE0BFA24-A0F5-614F-82C8-23635887674C}" dt="2026-01-28T07:15:24.816" v="1400"/>
          <ac:spMkLst>
            <pc:docMk/>
            <pc:sldMk cId="3214357054" sldId="266"/>
            <ac:spMk id="4" creationId="{BBBD2165-B1F9-7342-9989-92D466AB64B0}"/>
          </ac:spMkLst>
        </pc:spChg>
      </pc:sldChg>
      <pc:sldChg chg="addSp modSp new">
        <pc:chgData name="Abeer Ishal (2128229)" userId="f411cc15-62d4-4411-a4a7-ab9af6ecc237" providerId="ADAL" clId="{CE0BFA24-A0F5-614F-82C8-23635887674C}" dt="2026-01-28T07:15:24.816" v="1400"/>
        <pc:sldMkLst>
          <pc:docMk/>
          <pc:sldMk cId="1486894714" sldId="267"/>
        </pc:sldMkLst>
        <pc:spChg chg="add mod">
          <ac:chgData name="Abeer Ishal (2128229)" userId="f411cc15-62d4-4411-a4a7-ab9af6ecc237" providerId="ADAL" clId="{CE0BFA24-A0F5-614F-82C8-23635887674C}" dt="2026-01-28T07:15:24.816" v="1400"/>
          <ac:spMkLst>
            <pc:docMk/>
            <pc:sldMk cId="1486894714" sldId="267"/>
            <ac:spMk id="4" creationId="{82478151-EF61-2970-4E71-7535C23904B2}"/>
          </ac:spMkLst>
        </pc:spChg>
      </pc:sldChg>
      <pc:sldChg chg="addSp modSp new">
        <pc:chgData name="Abeer Ishal (2128229)" userId="f411cc15-62d4-4411-a4a7-ab9af6ecc237" providerId="ADAL" clId="{CE0BFA24-A0F5-614F-82C8-23635887674C}" dt="2026-01-28T07:15:24.816" v="1400"/>
        <pc:sldMkLst>
          <pc:docMk/>
          <pc:sldMk cId="3780033209" sldId="269"/>
        </pc:sldMkLst>
        <pc:spChg chg="add mod">
          <ac:chgData name="Abeer Ishal (2128229)" userId="f411cc15-62d4-4411-a4a7-ab9af6ecc237" providerId="ADAL" clId="{CE0BFA24-A0F5-614F-82C8-23635887674C}" dt="2026-01-28T07:15:24.816" v="1400"/>
          <ac:spMkLst>
            <pc:docMk/>
            <pc:sldMk cId="3780033209" sldId="269"/>
            <ac:spMk id="4" creationId="{D760F14F-DDA6-FA6C-F459-C153E7129801}"/>
          </ac:spMkLst>
        </pc:spChg>
      </pc:sldChg>
      <pc:sldChg chg="addSp modSp new">
        <pc:chgData name="Abeer Ishal (2128229)" userId="f411cc15-62d4-4411-a4a7-ab9af6ecc237" providerId="ADAL" clId="{CE0BFA24-A0F5-614F-82C8-23635887674C}" dt="2026-01-28T07:15:24.816" v="1400"/>
        <pc:sldMkLst>
          <pc:docMk/>
          <pc:sldMk cId="2308830180" sldId="275"/>
        </pc:sldMkLst>
        <pc:spChg chg="add mod">
          <ac:chgData name="Abeer Ishal (2128229)" userId="f411cc15-62d4-4411-a4a7-ab9af6ecc237" providerId="ADAL" clId="{CE0BFA24-A0F5-614F-82C8-23635887674C}" dt="2026-01-28T07:15:24.816" v="1400"/>
          <ac:spMkLst>
            <pc:docMk/>
            <pc:sldMk cId="2308830180" sldId="275"/>
            <ac:spMk id="4" creationId="{D9B61C9B-13FF-A745-97EF-AAD8A593350F}"/>
          </ac:spMkLst>
        </pc:spChg>
      </pc:sldChg>
      <pc:sldChg chg="addSp modSp new">
        <pc:chgData name="Abeer Ishal (2128229)" userId="f411cc15-62d4-4411-a4a7-ab9af6ecc237" providerId="ADAL" clId="{CE0BFA24-A0F5-614F-82C8-23635887674C}" dt="2026-01-28T07:15:24.816" v="1400"/>
        <pc:sldMkLst>
          <pc:docMk/>
          <pc:sldMk cId="1226701667" sldId="276"/>
        </pc:sldMkLst>
        <pc:spChg chg="add mod">
          <ac:chgData name="Abeer Ishal (2128229)" userId="f411cc15-62d4-4411-a4a7-ab9af6ecc237" providerId="ADAL" clId="{CE0BFA24-A0F5-614F-82C8-23635887674C}" dt="2026-01-28T07:15:24.816" v="1400"/>
          <ac:spMkLst>
            <pc:docMk/>
            <pc:sldMk cId="1226701667" sldId="276"/>
            <ac:spMk id="4" creationId="{05C50DE2-9BFE-9AF4-FDBB-9AB1BFDA6DF7}"/>
          </ac:spMkLst>
        </pc:spChg>
      </pc:sldChg>
      <pc:sldChg chg="addSp modSp new">
        <pc:chgData name="Abeer Ishal (2128229)" userId="f411cc15-62d4-4411-a4a7-ab9af6ecc237" providerId="ADAL" clId="{CE0BFA24-A0F5-614F-82C8-23635887674C}" dt="2026-01-28T07:15:24.816" v="1400"/>
        <pc:sldMkLst>
          <pc:docMk/>
          <pc:sldMk cId="4274250399" sldId="277"/>
        </pc:sldMkLst>
        <pc:spChg chg="add mod">
          <ac:chgData name="Abeer Ishal (2128229)" userId="f411cc15-62d4-4411-a4a7-ab9af6ecc237" providerId="ADAL" clId="{CE0BFA24-A0F5-614F-82C8-23635887674C}" dt="2026-01-28T07:15:24.816" v="1400"/>
          <ac:spMkLst>
            <pc:docMk/>
            <pc:sldMk cId="4274250399" sldId="277"/>
            <ac:spMk id="4" creationId="{6E0A5B53-387C-BA2B-233A-709F11E36EAE}"/>
          </ac:spMkLst>
        </pc:spChg>
      </pc:sldChg>
      <pc:sldChg chg="addSp modSp new">
        <pc:chgData name="Abeer Ishal (2128229)" userId="f411cc15-62d4-4411-a4a7-ab9af6ecc237" providerId="ADAL" clId="{CE0BFA24-A0F5-614F-82C8-23635887674C}" dt="2026-01-28T07:15:24.816" v="1400"/>
        <pc:sldMkLst>
          <pc:docMk/>
          <pc:sldMk cId="1683060070" sldId="278"/>
        </pc:sldMkLst>
        <pc:spChg chg="add mod">
          <ac:chgData name="Abeer Ishal (2128229)" userId="f411cc15-62d4-4411-a4a7-ab9af6ecc237" providerId="ADAL" clId="{CE0BFA24-A0F5-614F-82C8-23635887674C}" dt="2026-01-28T07:15:24.816" v="1400"/>
          <ac:spMkLst>
            <pc:docMk/>
            <pc:sldMk cId="1683060070" sldId="278"/>
            <ac:spMk id="4" creationId="{FD4BBDD8-725D-7969-463B-346AD9F2B8C1}"/>
          </ac:spMkLst>
        </pc:spChg>
      </pc:sldChg>
      <pc:sldChg chg="addSp modSp new">
        <pc:chgData name="Abeer Ishal (2128229)" userId="f411cc15-62d4-4411-a4a7-ab9af6ecc237" providerId="ADAL" clId="{CE0BFA24-A0F5-614F-82C8-23635887674C}" dt="2026-01-28T07:15:24.816" v="1400"/>
        <pc:sldMkLst>
          <pc:docMk/>
          <pc:sldMk cId="3942075997" sldId="279"/>
        </pc:sldMkLst>
        <pc:spChg chg="add mod">
          <ac:chgData name="Abeer Ishal (2128229)" userId="f411cc15-62d4-4411-a4a7-ab9af6ecc237" providerId="ADAL" clId="{CE0BFA24-A0F5-614F-82C8-23635887674C}" dt="2026-01-28T07:15:24.816" v="1400"/>
          <ac:spMkLst>
            <pc:docMk/>
            <pc:sldMk cId="3942075997" sldId="279"/>
            <ac:spMk id="4" creationId="{E545C358-171F-6FE2-5555-62CFBAC3E2B3}"/>
          </ac:spMkLst>
        </pc:spChg>
      </pc:sldChg>
      <pc:sldChg chg="addSp modSp new">
        <pc:chgData name="Abeer Ishal (2128229)" userId="f411cc15-62d4-4411-a4a7-ab9af6ecc237" providerId="ADAL" clId="{CE0BFA24-A0F5-614F-82C8-23635887674C}" dt="2026-01-28T07:15:24.816" v="1400"/>
        <pc:sldMkLst>
          <pc:docMk/>
          <pc:sldMk cId="996358799" sldId="280"/>
        </pc:sldMkLst>
        <pc:spChg chg="add mod">
          <ac:chgData name="Abeer Ishal (2128229)" userId="f411cc15-62d4-4411-a4a7-ab9af6ecc237" providerId="ADAL" clId="{CE0BFA24-A0F5-614F-82C8-23635887674C}" dt="2026-01-28T07:15:24.816" v="1400"/>
          <ac:spMkLst>
            <pc:docMk/>
            <pc:sldMk cId="996358799" sldId="280"/>
            <ac:spMk id="4" creationId="{70940ECE-8D55-3254-7C39-C2685796FC68}"/>
          </ac:spMkLst>
        </pc:spChg>
      </pc:sldChg>
      <pc:sldChg chg="addSp modSp new">
        <pc:chgData name="Abeer Ishal (2128229)" userId="f411cc15-62d4-4411-a4a7-ab9af6ecc237" providerId="ADAL" clId="{CE0BFA24-A0F5-614F-82C8-23635887674C}" dt="2026-01-28T07:15:24.816" v="1400"/>
        <pc:sldMkLst>
          <pc:docMk/>
          <pc:sldMk cId="2164557563" sldId="281"/>
        </pc:sldMkLst>
        <pc:spChg chg="add mod">
          <ac:chgData name="Abeer Ishal (2128229)" userId="f411cc15-62d4-4411-a4a7-ab9af6ecc237" providerId="ADAL" clId="{CE0BFA24-A0F5-614F-82C8-23635887674C}" dt="2026-01-28T07:15:24.816" v="1400"/>
          <ac:spMkLst>
            <pc:docMk/>
            <pc:sldMk cId="2164557563" sldId="281"/>
            <ac:spMk id="4" creationId="{74171B0F-8AFE-3C3B-B1E4-65C7B463AF20}"/>
          </ac:spMkLst>
        </pc:spChg>
      </pc:sldChg>
      <pc:sldChg chg="addSp modSp new">
        <pc:chgData name="Abeer Ishal (2128229)" userId="f411cc15-62d4-4411-a4a7-ab9af6ecc237" providerId="ADAL" clId="{CE0BFA24-A0F5-614F-82C8-23635887674C}" dt="2026-01-28T07:15:24.816" v="1400"/>
        <pc:sldMkLst>
          <pc:docMk/>
          <pc:sldMk cId="1650868424" sldId="282"/>
        </pc:sldMkLst>
        <pc:spChg chg="add mod">
          <ac:chgData name="Abeer Ishal (2128229)" userId="f411cc15-62d4-4411-a4a7-ab9af6ecc237" providerId="ADAL" clId="{CE0BFA24-A0F5-614F-82C8-23635887674C}" dt="2026-01-28T07:15:24.816" v="1400"/>
          <ac:spMkLst>
            <pc:docMk/>
            <pc:sldMk cId="1650868424" sldId="282"/>
            <ac:spMk id="4" creationId="{555284AE-1C34-59E0-FA6A-A5213E51F861}"/>
          </ac:spMkLst>
        </pc:spChg>
      </pc:sldChg>
      <pc:sldChg chg="addSp modSp new">
        <pc:chgData name="Abeer Ishal (2128229)" userId="f411cc15-62d4-4411-a4a7-ab9af6ecc237" providerId="ADAL" clId="{CE0BFA24-A0F5-614F-82C8-23635887674C}" dt="2026-01-28T07:15:24.816" v="1400"/>
        <pc:sldMkLst>
          <pc:docMk/>
          <pc:sldMk cId="1188805089" sldId="283"/>
        </pc:sldMkLst>
        <pc:spChg chg="add mod">
          <ac:chgData name="Abeer Ishal (2128229)" userId="f411cc15-62d4-4411-a4a7-ab9af6ecc237" providerId="ADAL" clId="{CE0BFA24-A0F5-614F-82C8-23635887674C}" dt="2026-01-28T07:15:24.816" v="1400"/>
          <ac:spMkLst>
            <pc:docMk/>
            <pc:sldMk cId="1188805089" sldId="283"/>
            <ac:spMk id="4" creationId="{F65CECD8-2EE6-57B6-AFC3-16B6B72AF0DB}"/>
          </ac:spMkLst>
        </pc:spChg>
      </pc:sldChg>
      <pc:sldChg chg="addSp modSp new">
        <pc:chgData name="Abeer Ishal (2128229)" userId="f411cc15-62d4-4411-a4a7-ab9af6ecc237" providerId="ADAL" clId="{CE0BFA24-A0F5-614F-82C8-23635887674C}" dt="2026-01-28T07:15:24.816" v="1400"/>
        <pc:sldMkLst>
          <pc:docMk/>
          <pc:sldMk cId="884328389" sldId="284"/>
        </pc:sldMkLst>
        <pc:spChg chg="add mod">
          <ac:chgData name="Abeer Ishal (2128229)" userId="f411cc15-62d4-4411-a4a7-ab9af6ecc237" providerId="ADAL" clId="{CE0BFA24-A0F5-614F-82C8-23635887674C}" dt="2026-01-28T07:15:24.816" v="1400"/>
          <ac:spMkLst>
            <pc:docMk/>
            <pc:sldMk cId="884328389" sldId="284"/>
            <ac:spMk id="4" creationId="{287EDACB-10CF-B5A6-D32F-387095570143}"/>
          </ac:spMkLst>
        </pc:spChg>
      </pc:sldChg>
      <pc:sldChg chg="addSp modSp new mod">
        <pc:chgData name="Abeer Ishal (2128229)" userId="f411cc15-62d4-4411-a4a7-ab9af6ecc237" providerId="ADAL" clId="{CE0BFA24-A0F5-614F-82C8-23635887674C}" dt="2026-01-28T07:15:45.203" v="1430" actId="20577"/>
        <pc:sldMkLst>
          <pc:docMk/>
          <pc:sldMk cId="605627090" sldId="285"/>
        </pc:sldMkLst>
        <pc:spChg chg="mod">
          <ac:chgData name="Abeer Ishal (2128229)" userId="f411cc15-62d4-4411-a4a7-ab9af6ecc237" providerId="ADAL" clId="{CE0BFA24-A0F5-614F-82C8-23635887674C}" dt="2026-01-28T07:15:45.203" v="1430" actId="20577"/>
          <ac:spMkLst>
            <pc:docMk/>
            <pc:sldMk cId="605627090" sldId="285"/>
            <ac:spMk id="2" creationId="{07945837-8D04-11D2-0B01-EB156DE639D8}"/>
          </ac:spMkLst>
        </pc:spChg>
        <pc:spChg chg="add mod">
          <ac:chgData name="Abeer Ishal (2128229)" userId="f411cc15-62d4-4411-a4a7-ab9af6ecc237" providerId="ADAL" clId="{CE0BFA24-A0F5-614F-82C8-23635887674C}" dt="2026-01-28T07:15:24.816" v="1400"/>
          <ac:spMkLst>
            <pc:docMk/>
            <pc:sldMk cId="605627090" sldId="285"/>
            <ac:spMk id="4" creationId="{E6675152-BD64-580B-9735-A816313A2AB5}"/>
          </ac:spMkLst>
        </pc:spChg>
      </pc:sldChg>
      <pc:sldChg chg="addSp delSp modSp new mod ord setBg modAnim">
        <pc:chgData name="Abeer Ishal (2128229)" userId="f411cc15-62d4-4411-a4a7-ab9af6ecc237" providerId="ADAL" clId="{CE0BFA24-A0F5-614F-82C8-23635887674C}" dt="2026-02-12T16:57:09.349" v="14237" actId="14100"/>
        <pc:sldMkLst>
          <pc:docMk/>
          <pc:sldMk cId="1391294765" sldId="286"/>
        </pc:sldMkLst>
        <pc:spChg chg="add mod">
          <ac:chgData name="Abeer Ishal (2128229)" userId="f411cc15-62d4-4411-a4a7-ab9af6ecc237" providerId="ADAL" clId="{CE0BFA24-A0F5-614F-82C8-23635887674C}" dt="2026-02-12T16:57:09.349" v="14237" actId="14100"/>
          <ac:spMkLst>
            <pc:docMk/>
            <pc:sldMk cId="1391294765" sldId="286"/>
            <ac:spMk id="2" creationId="{19D5A29D-558D-506D-0B4F-E5F71A059B94}"/>
          </ac:spMkLst>
        </pc:spChg>
        <pc:spChg chg="add mod">
          <ac:chgData name="Abeer Ishal (2128229)" userId="f411cc15-62d4-4411-a4a7-ab9af6ecc237" providerId="ADAL" clId="{CE0BFA24-A0F5-614F-82C8-23635887674C}" dt="2026-02-12T03:17:05.128" v="12447" actId="14100"/>
          <ac:spMkLst>
            <pc:docMk/>
            <pc:sldMk cId="1391294765" sldId="286"/>
            <ac:spMk id="3" creationId="{1C148783-E022-4D0A-07C8-3CCE65E98F03}"/>
          </ac:spMkLst>
        </pc:spChg>
        <pc:spChg chg="add mod">
          <ac:chgData name="Abeer Ishal (2128229)" userId="f411cc15-62d4-4411-a4a7-ab9af6ecc237" providerId="ADAL" clId="{CE0BFA24-A0F5-614F-82C8-23635887674C}" dt="2026-02-11T09:13:42.344" v="8173" actId="207"/>
          <ac:spMkLst>
            <pc:docMk/>
            <pc:sldMk cId="1391294765" sldId="286"/>
            <ac:spMk id="6" creationId="{3062534D-1ADA-2A3C-C53E-3F97269BA3D2}"/>
          </ac:spMkLst>
        </pc:spChg>
        <pc:spChg chg="add mod">
          <ac:chgData name="Abeer Ishal (2128229)" userId="f411cc15-62d4-4411-a4a7-ab9af6ecc237" providerId="ADAL" clId="{CE0BFA24-A0F5-614F-82C8-23635887674C}" dt="2026-02-09T12:27:06.933" v="4383" actId="113"/>
          <ac:spMkLst>
            <pc:docMk/>
            <pc:sldMk cId="1391294765" sldId="286"/>
            <ac:spMk id="17" creationId="{927F8C4C-9FBC-B839-45CD-3770ED16FD2D}"/>
          </ac:spMkLst>
        </pc:spChg>
        <pc:spChg chg="add mod">
          <ac:chgData name="Abeer Ishal (2128229)" userId="f411cc15-62d4-4411-a4a7-ab9af6ecc237" providerId="ADAL" clId="{CE0BFA24-A0F5-614F-82C8-23635887674C}" dt="2026-01-28T07:15:24.816" v="1400"/>
          <ac:spMkLst>
            <pc:docMk/>
            <pc:sldMk cId="1391294765" sldId="286"/>
            <ac:spMk id="18" creationId="{F0C93B38-F000-6456-E8E9-EE30727166DF}"/>
          </ac:spMkLst>
        </pc:spChg>
        <pc:grpChg chg="add">
          <ac:chgData name="Abeer Ishal (2128229)" userId="f411cc15-62d4-4411-a4a7-ab9af6ecc237" providerId="ADAL" clId="{CE0BFA24-A0F5-614F-82C8-23635887674C}" dt="2026-01-27T18:24:12.903" v="33" actId="26606"/>
          <ac:grpSpMkLst>
            <pc:docMk/>
            <pc:sldMk cId="1391294765" sldId="286"/>
            <ac:grpSpMk id="10" creationId="{723C66ED-DBBF-12CA-7F5E-813E0E7D036A}"/>
          </ac:grpSpMkLst>
        </pc:grpChg>
        <pc:picChg chg="add mod">
          <ac:chgData name="Abeer Ishal (2128229)" userId="f411cc15-62d4-4411-a4a7-ab9af6ecc237" providerId="ADAL" clId="{CE0BFA24-A0F5-614F-82C8-23635887674C}" dt="2026-02-11T15:08:50.214" v="12076" actId="207"/>
          <ac:picMkLst>
            <pc:docMk/>
            <pc:sldMk cId="1391294765" sldId="286"/>
            <ac:picMk id="5" creationId="{46E33299-FBD2-CADC-356E-A06DCCE765AA}"/>
          </ac:picMkLst>
        </pc:picChg>
      </pc:sldChg>
      <pc:sldChg chg="addSp delSp modSp new mod ord setBg delAnim modAnim">
        <pc:chgData name="Abeer Ishal (2128229)" userId="f411cc15-62d4-4411-a4a7-ab9af6ecc237" providerId="ADAL" clId="{CE0BFA24-A0F5-614F-82C8-23635887674C}" dt="2026-02-14T12:38:57.384" v="16318" actId="20577"/>
        <pc:sldMkLst>
          <pc:docMk/>
          <pc:sldMk cId="1235266892" sldId="287"/>
        </pc:sldMkLst>
        <pc:spChg chg="mod ord">
          <ac:chgData name="Abeer Ishal (2128229)" userId="f411cc15-62d4-4411-a4a7-ab9af6ecc237" providerId="ADAL" clId="{CE0BFA24-A0F5-614F-82C8-23635887674C}" dt="2026-02-12T15:18:19.735" v="13502" actId="26606"/>
          <ac:spMkLst>
            <pc:docMk/>
            <pc:sldMk cId="1235266892" sldId="287"/>
            <ac:spMk id="4" creationId="{8795AA83-79D1-8B72-1ABA-128BE5B5F826}"/>
          </ac:spMkLst>
        </pc:spChg>
        <pc:spChg chg="add mod">
          <ac:chgData name="Abeer Ishal (2128229)" userId="f411cc15-62d4-4411-a4a7-ab9af6ecc237" providerId="ADAL" clId="{CE0BFA24-A0F5-614F-82C8-23635887674C}" dt="2026-02-12T15:21:28.409" v="13532" actId="1076"/>
          <ac:spMkLst>
            <pc:docMk/>
            <pc:sldMk cId="1235266892" sldId="287"/>
            <ac:spMk id="5" creationId="{33BFC3CB-E7F0-A721-E8DF-D897948916D3}"/>
          </ac:spMkLst>
        </pc:spChg>
        <pc:spChg chg="add mod ord">
          <ac:chgData name="Abeer Ishal (2128229)" userId="f411cc15-62d4-4411-a4a7-ab9af6ecc237" providerId="ADAL" clId="{CE0BFA24-A0F5-614F-82C8-23635887674C}" dt="2026-02-14T12:38:57.384" v="16318" actId="20577"/>
          <ac:spMkLst>
            <pc:docMk/>
            <pc:sldMk cId="1235266892" sldId="287"/>
            <ac:spMk id="6" creationId="{E7ABB5C9-75D7-7D9D-3F96-7C14E5295BFB}"/>
          </ac:spMkLst>
        </pc:spChg>
        <pc:spChg chg="add mod">
          <ac:chgData name="Abeer Ishal (2128229)" userId="f411cc15-62d4-4411-a4a7-ab9af6ecc237" providerId="ADAL" clId="{CE0BFA24-A0F5-614F-82C8-23635887674C}" dt="2026-02-12T15:18:19.735" v="13502" actId="26606"/>
          <ac:spMkLst>
            <pc:docMk/>
            <pc:sldMk cId="1235266892" sldId="287"/>
            <ac:spMk id="9" creationId="{F80628F0-9634-B2FE-B4A4-BFCBCA0A0533}"/>
          </ac:spMkLst>
        </pc:spChg>
        <pc:spChg chg="add mod">
          <ac:chgData name="Abeer Ishal (2128229)" userId="f411cc15-62d4-4411-a4a7-ab9af6ecc237" providerId="ADAL" clId="{CE0BFA24-A0F5-614F-82C8-23635887674C}" dt="2026-02-12T15:20:05.023" v="13519" actId="1076"/>
          <ac:spMkLst>
            <pc:docMk/>
            <pc:sldMk cId="1235266892" sldId="287"/>
            <ac:spMk id="13" creationId="{B080E7EB-889B-7E97-8FAF-AF14F43EAE73}"/>
          </ac:spMkLst>
        </pc:spChg>
        <pc:spChg chg="add">
          <ac:chgData name="Abeer Ishal (2128229)" userId="f411cc15-62d4-4411-a4a7-ab9af6ecc237" providerId="ADAL" clId="{CE0BFA24-A0F5-614F-82C8-23635887674C}" dt="2026-02-12T15:18:19.735" v="13502" actId="26606"/>
          <ac:spMkLst>
            <pc:docMk/>
            <pc:sldMk cId="1235266892" sldId="287"/>
            <ac:spMk id="62" creationId="{D009D6D5-DAC2-4A8B-A17A-E206B9012D09}"/>
          </ac:spMkLst>
        </pc:spChg>
        <pc:picChg chg="add mod ord">
          <ac:chgData name="Abeer Ishal (2128229)" userId="f411cc15-62d4-4411-a4a7-ab9af6ecc237" providerId="ADAL" clId="{CE0BFA24-A0F5-614F-82C8-23635887674C}" dt="2026-02-12T15:18:24.177" v="13503" actId="14100"/>
          <ac:picMkLst>
            <pc:docMk/>
            <pc:sldMk cId="1235266892" sldId="287"/>
            <ac:picMk id="8" creationId="{069A1A2C-7F7D-7B9A-604F-3A935EE6A13D}"/>
          </ac:picMkLst>
        </pc:picChg>
      </pc:sldChg>
      <pc:sldChg chg="addSp delSp modSp new mod ord setBg modAnim">
        <pc:chgData name="Abeer Ishal (2128229)" userId="f411cc15-62d4-4411-a4a7-ab9af6ecc237" providerId="ADAL" clId="{CE0BFA24-A0F5-614F-82C8-23635887674C}" dt="2026-02-12T19:06:11.433" v="14603" actId="13926"/>
        <pc:sldMkLst>
          <pc:docMk/>
          <pc:sldMk cId="2066950934" sldId="288"/>
        </pc:sldMkLst>
        <pc:spChg chg="add mod">
          <ac:chgData name="Abeer Ishal (2128229)" userId="f411cc15-62d4-4411-a4a7-ab9af6ecc237" providerId="ADAL" clId="{CE0BFA24-A0F5-614F-82C8-23635887674C}" dt="2026-02-11T15:03:02.398" v="11883" actId="14100"/>
          <ac:spMkLst>
            <pc:docMk/>
            <pc:sldMk cId="2066950934" sldId="288"/>
            <ac:spMk id="3" creationId="{338E1EA1-9527-8DF8-093F-2E9F43A3DD13}"/>
          </ac:spMkLst>
        </pc:spChg>
        <pc:spChg chg="mod">
          <ac:chgData name="Abeer Ishal (2128229)" userId="f411cc15-62d4-4411-a4a7-ab9af6ecc237" providerId="ADAL" clId="{CE0BFA24-A0F5-614F-82C8-23635887674C}" dt="2026-02-09T23:02:11.481" v="4664" actId="1076"/>
          <ac:spMkLst>
            <pc:docMk/>
            <pc:sldMk cId="2066950934" sldId="288"/>
            <ac:spMk id="4" creationId="{8246233A-98D4-D602-CBDC-6ED44F602631}"/>
          </ac:spMkLst>
        </pc:spChg>
        <pc:spChg chg="add mod">
          <ac:chgData name="Abeer Ishal (2128229)" userId="f411cc15-62d4-4411-a4a7-ab9af6ecc237" providerId="ADAL" clId="{CE0BFA24-A0F5-614F-82C8-23635887674C}" dt="2026-02-12T03:19:21.232" v="12515" actId="14100"/>
          <ac:spMkLst>
            <pc:docMk/>
            <pc:sldMk cId="2066950934" sldId="288"/>
            <ac:spMk id="5" creationId="{DA0EB16B-DD0D-1C02-3B43-9780E6130098}"/>
          </ac:spMkLst>
        </pc:spChg>
        <pc:spChg chg="add del mod">
          <ac:chgData name="Abeer Ishal (2128229)" userId="f411cc15-62d4-4411-a4a7-ab9af6ecc237" providerId="ADAL" clId="{CE0BFA24-A0F5-614F-82C8-23635887674C}" dt="2026-02-12T19:06:11.433" v="14603" actId="13926"/>
          <ac:spMkLst>
            <pc:docMk/>
            <pc:sldMk cId="2066950934" sldId="288"/>
            <ac:spMk id="6" creationId="{04CFAC66-958A-B63A-C740-3D9E12DF5924}"/>
          </ac:spMkLst>
        </pc:spChg>
        <pc:spChg chg="add mod">
          <ac:chgData name="Abeer Ishal (2128229)" userId="f411cc15-62d4-4411-a4a7-ab9af6ecc237" providerId="ADAL" clId="{CE0BFA24-A0F5-614F-82C8-23635887674C}" dt="2026-02-09T22:56:58.041" v="4616" actId="1076"/>
          <ac:spMkLst>
            <pc:docMk/>
            <pc:sldMk cId="2066950934" sldId="288"/>
            <ac:spMk id="7" creationId="{B456A5A7-CEC2-D31D-53B7-D4B74AD1E2EE}"/>
          </ac:spMkLst>
        </pc:spChg>
        <pc:spChg chg="add mod">
          <ac:chgData name="Abeer Ishal (2128229)" userId="f411cc15-62d4-4411-a4a7-ab9af6ecc237" providerId="ADAL" clId="{CE0BFA24-A0F5-614F-82C8-23635887674C}" dt="2026-02-12T03:19:31.587" v="12523" actId="14100"/>
          <ac:spMkLst>
            <pc:docMk/>
            <pc:sldMk cId="2066950934" sldId="288"/>
            <ac:spMk id="9" creationId="{2A8C50E5-6081-B94E-537C-8AC03CF7241D}"/>
          </ac:spMkLst>
        </pc:spChg>
        <pc:spChg chg="add mod">
          <ac:chgData name="Abeer Ishal (2128229)" userId="f411cc15-62d4-4411-a4a7-ab9af6ecc237" providerId="ADAL" clId="{CE0BFA24-A0F5-614F-82C8-23635887674C}" dt="2026-02-12T16:40:49.285" v="14184" actId="20577"/>
          <ac:spMkLst>
            <pc:docMk/>
            <pc:sldMk cId="2066950934" sldId="288"/>
            <ac:spMk id="12" creationId="{CFE8F5FC-3F55-CEF3-3847-25EA108CA645}"/>
          </ac:spMkLst>
        </pc:spChg>
        <pc:spChg chg="add mod">
          <ac:chgData name="Abeer Ishal (2128229)" userId="f411cc15-62d4-4411-a4a7-ab9af6ecc237" providerId="ADAL" clId="{CE0BFA24-A0F5-614F-82C8-23635887674C}" dt="2026-02-11T09:55:27.720" v="8319" actId="255"/>
          <ac:spMkLst>
            <pc:docMk/>
            <pc:sldMk cId="2066950934" sldId="288"/>
            <ac:spMk id="13" creationId="{26695474-4BFA-BAC2-8975-389046E7B278}"/>
          </ac:spMkLst>
        </pc:spChg>
        <pc:picChg chg="add mod">
          <ac:chgData name="Abeer Ishal (2128229)" userId="f411cc15-62d4-4411-a4a7-ab9af6ecc237" providerId="ADAL" clId="{CE0BFA24-A0F5-614F-82C8-23635887674C}" dt="2026-02-09T22:56:55.781" v="4615" actId="1076"/>
          <ac:picMkLst>
            <pc:docMk/>
            <pc:sldMk cId="2066950934" sldId="288"/>
            <ac:picMk id="15" creationId="{EEA01BE0-0626-783D-EED0-73C31FED5953}"/>
          </ac:picMkLst>
        </pc:picChg>
      </pc:sldChg>
      <pc:sldChg chg="addSp delSp modSp new mod setBg modAnim">
        <pc:chgData name="Abeer Ishal (2128229)" userId="f411cc15-62d4-4411-a4a7-ab9af6ecc237" providerId="ADAL" clId="{CE0BFA24-A0F5-614F-82C8-23635887674C}" dt="2026-02-14T12:20:02.287" v="16238" actId="13926"/>
        <pc:sldMkLst>
          <pc:docMk/>
          <pc:sldMk cId="3046927841" sldId="290"/>
        </pc:sldMkLst>
        <pc:spChg chg="add mod">
          <ac:chgData name="Abeer Ishal (2128229)" userId="f411cc15-62d4-4411-a4a7-ab9af6ecc237" providerId="ADAL" clId="{CE0BFA24-A0F5-614F-82C8-23635887674C}" dt="2026-02-11T14:58:11.062" v="11704" actId="14100"/>
          <ac:spMkLst>
            <pc:docMk/>
            <pc:sldMk cId="3046927841" sldId="290"/>
            <ac:spMk id="2" creationId="{F22DA590-BC43-9F3D-A4A4-99EF81C36C4F}"/>
          </ac:spMkLst>
        </pc:spChg>
        <pc:spChg chg="mod ord">
          <ac:chgData name="Abeer Ishal (2128229)" userId="f411cc15-62d4-4411-a4a7-ab9af6ecc237" providerId="ADAL" clId="{CE0BFA24-A0F5-614F-82C8-23635887674C}" dt="2026-02-06T04:35:27.007" v="3451" actId="255"/>
          <ac:spMkLst>
            <pc:docMk/>
            <pc:sldMk cId="3046927841" sldId="290"/>
            <ac:spMk id="4" creationId="{5B682353-08F6-F580-F29F-D61A684FEC33}"/>
          </ac:spMkLst>
        </pc:spChg>
        <pc:spChg chg="add mod ord">
          <ac:chgData name="Abeer Ishal (2128229)" userId="f411cc15-62d4-4411-a4a7-ab9af6ecc237" providerId="ADAL" clId="{CE0BFA24-A0F5-614F-82C8-23635887674C}" dt="2026-02-14T12:20:02.287" v="16238" actId="13926"/>
          <ac:spMkLst>
            <pc:docMk/>
            <pc:sldMk cId="3046927841" sldId="290"/>
            <ac:spMk id="6" creationId="{7640E772-4E69-044B-B240-244A8ECC352E}"/>
          </ac:spMkLst>
        </pc:spChg>
        <pc:spChg chg="add mod">
          <ac:chgData name="Abeer Ishal (2128229)" userId="f411cc15-62d4-4411-a4a7-ab9af6ecc237" providerId="ADAL" clId="{CE0BFA24-A0F5-614F-82C8-23635887674C}" dt="2026-02-12T03:19:47.543" v="12532" actId="14100"/>
          <ac:spMkLst>
            <pc:docMk/>
            <pc:sldMk cId="3046927841" sldId="290"/>
            <ac:spMk id="7" creationId="{1FC035F8-A813-DB1F-DAA8-18F3016D32AF}"/>
          </ac:spMkLst>
        </pc:spChg>
        <pc:spChg chg="add del mod">
          <ac:chgData name="Abeer Ishal (2128229)" userId="f411cc15-62d4-4411-a4a7-ab9af6ecc237" providerId="ADAL" clId="{CE0BFA24-A0F5-614F-82C8-23635887674C}" dt="2026-02-12T03:19:59.300" v="12541" actId="14100"/>
          <ac:spMkLst>
            <pc:docMk/>
            <pc:sldMk cId="3046927841" sldId="290"/>
            <ac:spMk id="9" creationId="{F9864C7D-D375-D9A8-92F2-D934A3138370}"/>
          </ac:spMkLst>
        </pc:spChg>
        <pc:spChg chg="add mod">
          <ac:chgData name="Abeer Ishal (2128229)" userId="f411cc15-62d4-4411-a4a7-ab9af6ecc237" providerId="ADAL" clId="{CE0BFA24-A0F5-614F-82C8-23635887674C}" dt="2026-02-11T09:55:17.256" v="8318" actId="255"/>
          <ac:spMkLst>
            <pc:docMk/>
            <pc:sldMk cId="3046927841" sldId="290"/>
            <ac:spMk id="15" creationId="{64DB1DDF-2878-FBFD-A913-6693E7B74473}"/>
          </ac:spMkLst>
        </pc:spChg>
        <pc:picChg chg="add mod">
          <ac:chgData name="Abeer Ishal (2128229)" userId="f411cc15-62d4-4411-a4a7-ab9af6ecc237" providerId="ADAL" clId="{CE0BFA24-A0F5-614F-82C8-23635887674C}" dt="2026-02-11T14:57:33.044" v="11697" actId="1076"/>
          <ac:picMkLst>
            <pc:docMk/>
            <pc:sldMk cId="3046927841" sldId="290"/>
            <ac:picMk id="24" creationId="{9AF1B383-9CA9-7FE5-4ED3-F82E262039D8}"/>
          </ac:picMkLst>
        </pc:picChg>
        <pc:picChg chg="add mod">
          <ac:chgData name="Abeer Ishal (2128229)" userId="f411cc15-62d4-4411-a4a7-ab9af6ecc237" providerId="ADAL" clId="{CE0BFA24-A0F5-614F-82C8-23635887674C}" dt="2026-02-11T14:57:21.720" v="11695" actId="1076"/>
          <ac:picMkLst>
            <pc:docMk/>
            <pc:sldMk cId="3046927841" sldId="290"/>
            <ac:picMk id="26" creationId="{CEA98E4B-E89A-4BEE-2B5A-7A1BBB48A0E2}"/>
          </ac:picMkLst>
        </pc:picChg>
      </pc:sldChg>
      <pc:sldChg chg="addSp delSp modSp mod setBg modAnim">
        <pc:chgData name="Abeer Ishal (2128229)" userId="f411cc15-62d4-4411-a4a7-ab9af6ecc237" providerId="ADAL" clId="{CE0BFA24-A0F5-614F-82C8-23635887674C}" dt="2026-02-14T12:34:41.927" v="16307" actId="20577"/>
        <pc:sldMkLst>
          <pc:docMk/>
          <pc:sldMk cId="2960924550" sldId="292"/>
        </pc:sldMkLst>
        <pc:spChg chg="mod">
          <ac:chgData name="Abeer Ishal (2128229)" userId="f411cc15-62d4-4411-a4a7-ab9af6ecc237" providerId="ADAL" clId="{CE0BFA24-A0F5-614F-82C8-23635887674C}" dt="2026-02-11T09:49:06.226" v="8255" actId="1076"/>
          <ac:spMkLst>
            <pc:docMk/>
            <pc:sldMk cId="2960924550" sldId="292"/>
            <ac:spMk id="4" creationId="{35523ACB-99DD-DA78-3B3C-E7EC1EA1C825}"/>
          </ac:spMkLst>
        </pc:spChg>
        <pc:spChg chg="add mod">
          <ac:chgData name="Abeer Ishal (2128229)" userId="f411cc15-62d4-4411-a4a7-ab9af6ecc237" providerId="ADAL" clId="{CE0BFA24-A0F5-614F-82C8-23635887674C}" dt="2026-02-14T12:34:41.927" v="16307" actId="20577"/>
          <ac:spMkLst>
            <pc:docMk/>
            <pc:sldMk cId="2960924550" sldId="292"/>
            <ac:spMk id="6" creationId="{7707E2E6-7B1A-99D0-AB83-0F2865A2440E}"/>
          </ac:spMkLst>
        </pc:spChg>
        <pc:spChg chg="add mod">
          <ac:chgData name="Abeer Ishal (2128229)" userId="f411cc15-62d4-4411-a4a7-ab9af6ecc237" providerId="ADAL" clId="{CE0BFA24-A0F5-614F-82C8-23635887674C}" dt="2026-02-11T14:55:44.031" v="11611" actId="1076"/>
          <ac:spMkLst>
            <pc:docMk/>
            <pc:sldMk cId="2960924550" sldId="292"/>
            <ac:spMk id="8" creationId="{6AFC97A0-0D63-08B3-7F26-795839712B85}"/>
          </ac:spMkLst>
        </pc:spChg>
        <pc:spChg chg="add mod">
          <ac:chgData name="Abeer Ishal (2128229)" userId="f411cc15-62d4-4411-a4a7-ab9af6ecc237" providerId="ADAL" clId="{CE0BFA24-A0F5-614F-82C8-23635887674C}" dt="2026-02-12T03:20:13.806" v="12550" actId="14100"/>
          <ac:spMkLst>
            <pc:docMk/>
            <pc:sldMk cId="2960924550" sldId="292"/>
            <ac:spMk id="12" creationId="{0B671957-2504-9B7B-D069-A60E88CEA27E}"/>
          </ac:spMkLst>
        </pc:spChg>
        <pc:spChg chg="add mod">
          <ac:chgData name="Abeer Ishal (2128229)" userId="f411cc15-62d4-4411-a4a7-ab9af6ecc237" providerId="ADAL" clId="{CE0BFA24-A0F5-614F-82C8-23635887674C}" dt="2026-02-12T03:20:25.910" v="12559" actId="14100"/>
          <ac:spMkLst>
            <pc:docMk/>
            <pc:sldMk cId="2960924550" sldId="292"/>
            <ac:spMk id="14" creationId="{ADAEBBF4-62B2-D8A3-0024-1705185D3D55}"/>
          </ac:spMkLst>
        </pc:spChg>
        <pc:spChg chg="add mod">
          <ac:chgData name="Abeer Ishal (2128229)" userId="f411cc15-62d4-4411-a4a7-ab9af6ecc237" providerId="ADAL" clId="{CE0BFA24-A0F5-614F-82C8-23635887674C}" dt="2026-02-11T14:55:24.799" v="11610" actId="14100"/>
          <ac:spMkLst>
            <pc:docMk/>
            <pc:sldMk cId="2960924550" sldId="292"/>
            <ac:spMk id="16" creationId="{1AC456F5-C1F7-EEA2-1E12-6224FE005A0F}"/>
          </ac:spMkLst>
        </pc:spChg>
        <pc:picChg chg="add del mod">
          <ac:chgData name="Abeer Ishal (2128229)" userId="f411cc15-62d4-4411-a4a7-ab9af6ecc237" providerId="ADAL" clId="{CE0BFA24-A0F5-614F-82C8-23635887674C}" dt="2026-02-11T14:54:10.152" v="11598" actId="1076"/>
          <ac:picMkLst>
            <pc:docMk/>
            <pc:sldMk cId="2960924550" sldId="292"/>
            <ac:picMk id="7" creationId="{7BFC3693-32D1-35FE-24A8-EE5065522D91}"/>
          </ac:picMkLst>
        </pc:picChg>
        <pc:picChg chg="add mod">
          <ac:chgData name="Abeer Ishal (2128229)" userId="f411cc15-62d4-4411-a4a7-ab9af6ecc237" providerId="ADAL" clId="{CE0BFA24-A0F5-614F-82C8-23635887674C}" dt="2026-02-11T14:55:09.385" v="11608" actId="1076"/>
          <ac:picMkLst>
            <pc:docMk/>
            <pc:sldMk cId="2960924550" sldId="292"/>
            <ac:picMk id="9" creationId="{58D13A44-F8A7-B89D-95AA-FD49B31F23F6}"/>
          </ac:picMkLst>
        </pc:picChg>
      </pc:sldChg>
      <pc:sldChg chg="addSp delSp modSp new mod setBg modAnim">
        <pc:chgData name="Abeer Ishal (2128229)" userId="f411cc15-62d4-4411-a4a7-ab9af6ecc237" providerId="ADAL" clId="{CE0BFA24-A0F5-614F-82C8-23635887674C}" dt="2026-02-14T12:29:46.603" v="16281" actId="20577"/>
        <pc:sldMkLst>
          <pc:docMk/>
          <pc:sldMk cId="3744862217" sldId="293"/>
        </pc:sldMkLst>
        <pc:spChg chg="add mod">
          <ac:chgData name="Abeer Ishal (2128229)" userId="f411cc15-62d4-4411-a4a7-ab9af6ecc237" providerId="ADAL" clId="{CE0BFA24-A0F5-614F-82C8-23635887674C}" dt="2026-02-11T14:48:49.436" v="11546" actId="14100"/>
          <ac:spMkLst>
            <pc:docMk/>
            <pc:sldMk cId="3744862217" sldId="293"/>
            <ac:spMk id="3" creationId="{9186DD61-8A72-6AD3-0A05-E139FF871959}"/>
          </ac:spMkLst>
        </pc:spChg>
        <pc:spChg chg="mod ord">
          <ac:chgData name="Abeer Ishal (2128229)" userId="f411cc15-62d4-4411-a4a7-ab9af6ecc237" providerId="ADAL" clId="{CE0BFA24-A0F5-614F-82C8-23635887674C}" dt="2026-02-12T16:58:49.099" v="14238" actId="1076"/>
          <ac:spMkLst>
            <pc:docMk/>
            <pc:sldMk cId="3744862217" sldId="293"/>
            <ac:spMk id="4" creationId="{7BFE4BBC-8439-1337-C27F-1052AAE61277}"/>
          </ac:spMkLst>
        </pc:spChg>
        <pc:spChg chg="add del mod">
          <ac:chgData name="Abeer Ishal (2128229)" userId="f411cc15-62d4-4411-a4a7-ab9af6ecc237" providerId="ADAL" clId="{CE0BFA24-A0F5-614F-82C8-23635887674C}" dt="2026-02-11T09:55:04.579" v="8317" actId="20577"/>
          <ac:spMkLst>
            <pc:docMk/>
            <pc:sldMk cId="3744862217" sldId="293"/>
            <ac:spMk id="5" creationId="{491E50F3-088F-654A-E7EA-A12BEECF0781}"/>
          </ac:spMkLst>
        </pc:spChg>
        <pc:spChg chg="add mod ord">
          <ac:chgData name="Abeer Ishal (2128229)" userId="f411cc15-62d4-4411-a4a7-ab9af6ecc237" providerId="ADAL" clId="{CE0BFA24-A0F5-614F-82C8-23635887674C}" dt="2026-02-14T12:29:46.603" v="16281" actId="20577"/>
          <ac:spMkLst>
            <pc:docMk/>
            <pc:sldMk cId="3744862217" sldId="293"/>
            <ac:spMk id="6" creationId="{25F8A7D0-2B03-0024-ECAE-F80745A45CE2}"/>
          </ac:spMkLst>
        </pc:spChg>
        <pc:spChg chg="add mod">
          <ac:chgData name="Abeer Ishal (2128229)" userId="f411cc15-62d4-4411-a4a7-ab9af6ecc237" providerId="ADAL" clId="{CE0BFA24-A0F5-614F-82C8-23635887674C}" dt="2026-02-11T09:54:51.252" v="8313" actId="1076"/>
          <ac:spMkLst>
            <pc:docMk/>
            <pc:sldMk cId="3744862217" sldId="293"/>
            <ac:spMk id="9" creationId="{1841B2AC-7D96-00BE-1706-D55A68D49AF3}"/>
          </ac:spMkLst>
        </pc:spChg>
        <pc:spChg chg="add mod">
          <ac:chgData name="Abeer Ishal (2128229)" userId="f411cc15-62d4-4411-a4a7-ab9af6ecc237" providerId="ADAL" clId="{CE0BFA24-A0F5-614F-82C8-23635887674C}" dt="2026-02-11T09:54:11.294" v="8288" actId="207"/>
          <ac:spMkLst>
            <pc:docMk/>
            <pc:sldMk cId="3744862217" sldId="293"/>
            <ac:spMk id="56" creationId="{04812C46-200A-4DEB-A05E-3ED6C68C2387}"/>
          </ac:spMkLst>
        </pc:spChg>
        <pc:picChg chg="add mod ord">
          <ac:chgData name="Abeer Ishal (2128229)" userId="f411cc15-62d4-4411-a4a7-ab9af6ecc237" providerId="ADAL" clId="{CE0BFA24-A0F5-614F-82C8-23635887674C}" dt="2026-02-10T01:47:21.856" v="4919" actId="14100"/>
          <ac:picMkLst>
            <pc:docMk/>
            <pc:sldMk cId="3744862217" sldId="293"/>
            <ac:picMk id="8" creationId="{4722916A-974C-6C39-4E80-7D88CD31EEFD}"/>
          </ac:picMkLst>
        </pc:picChg>
      </pc:sldChg>
      <pc:sldChg chg="addSp delSp modSp new mod setBg addAnim delAnim modAnim setClrOvrMap">
        <pc:chgData name="Abeer Ishal (2128229)" userId="f411cc15-62d4-4411-a4a7-ab9af6ecc237" providerId="ADAL" clId="{CE0BFA24-A0F5-614F-82C8-23635887674C}" dt="2026-02-14T12:23:45.541" v="16252" actId="20577"/>
        <pc:sldMkLst>
          <pc:docMk/>
          <pc:sldMk cId="1919759738" sldId="294"/>
        </pc:sldMkLst>
        <pc:spChg chg="add mod">
          <ac:chgData name="Abeer Ishal (2128229)" userId="f411cc15-62d4-4411-a4a7-ab9af6ecc237" providerId="ADAL" clId="{CE0BFA24-A0F5-614F-82C8-23635887674C}" dt="2026-02-11T14:41:21.452" v="11039" actId="14100"/>
          <ac:spMkLst>
            <pc:docMk/>
            <pc:sldMk cId="1919759738" sldId="294"/>
            <ac:spMk id="3" creationId="{21B4B79F-7522-9FBF-4B0A-8881A40CABBA}"/>
          </ac:spMkLst>
        </pc:spChg>
        <pc:spChg chg="mod ord">
          <ac:chgData name="Abeer Ishal (2128229)" userId="f411cc15-62d4-4411-a4a7-ab9af6ecc237" providerId="ADAL" clId="{CE0BFA24-A0F5-614F-82C8-23635887674C}" dt="2026-02-10T10:10:41.319" v="5220" actId="26606"/>
          <ac:spMkLst>
            <pc:docMk/>
            <pc:sldMk cId="1919759738" sldId="294"/>
            <ac:spMk id="4" creationId="{946D2EB7-229F-0A05-0526-DCF3382759B5}"/>
          </ac:spMkLst>
        </pc:spChg>
        <pc:spChg chg="add mod ord">
          <ac:chgData name="Abeer Ishal (2128229)" userId="f411cc15-62d4-4411-a4a7-ab9af6ecc237" providerId="ADAL" clId="{CE0BFA24-A0F5-614F-82C8-23635887674C}" dt="2026-02-11T10:29:19.779" v="8830" actId="1076"/>
          <ac:spMkLst>
            <pc:docMk/>
            <pc:sldMk cId="1919759738" sldId="294"/>
            <ac:spMk id="9" creationId="{B9D11623-AF4C-B7D8-AA87-64F7BBFB973F}"/>
          </ac:spMkLst>
        </pc:spChg>
        <pc:spChg chg="add mod">
          <ac:chgData name="Abeer Ishal (2128229)" userId="f411cc15-62d4-4411-a4a7-ab9af6ecc237" providerId="ADAL" clId="{CE0BFA24-A0F5-614F-82C8-23635887674C}" dt="2026-02-14T12:23:45.541" v="16252" actId="20577"/>
          <ac:spMkLst>
            <pc:docMk/>
            <pc:sldMk cId="1919759738" sldId="294"/>
            <ac:spMk id="13" creationId="{11DA31A4-46F3-7D48-5BA5-78F9450F118E}"/>
          </ac:spMkLst>
        </pc:spChg>
        <pc:spChg chg="add mod">
          <ac:chgData name="Abeer Ishal (2128229)" userId="f411cc15-62d4-4411-a4a7-ab9af6ecc237" providerId="ADAL" clId="{CE0BFA24-A0F5-614F-82C8-23635887674C}" dt="2026-02-12T03:21:02.769" v="12593" actId="20577"/>
          <ac:spMkLst>
            <pc:docMk/>
            <pc:sldMk cId="1919759738" sldId="294"/>
            <ac:spMk id="18" creationId="{20F04981-9B9E-A0B6-B6CF-51E68E1BE9B6}"/>
          </ac:spMkLst>
        </pc:spChg>
        <pc:spChg chg="add mod">
          <ac:chgData name="Abeer Ishal (2128229)" userId="f411cc15-62d4-4411-a4a7-ab9af6ecc237" providerId="ADAL" clId="{CE0BFA24-A0F5-614F-82C8-23635887674C}" dt="2026-02-12T03:21:30.652" v="12613" actId="14100"/>
          <ac:spMkLst>
            <pc:docMk/>
            <pc:sldMk cId="1919759738" sldId="294"/>
            <ac:spMk id="22" creationId="{017F2017-6480-FFA3-2567-4030513F9EFA}"/>
          </ac:spMkLst>
        </pc:spChg>
        <pc:spChg chg="add mod">
          <ac:chgData name="Abeer Ishal (2128229)" userId="f411cc15-62d4-4411-a4a7-ab9af6ecc237" providerId="ADAL" clId="{CE0BFA24-A0F5-614F-82C8-23635887674C}" dt="2026-02-12T03:21:51.983" v="12622" actId="14100"/>
          <ac:spMkLst>
            <pc:docMk/>
            <pc:sldMk cId="1919759738" sldId="294"/>
            <ac:spMk id="24" creationId="{0CC28DBB-9095-B419-42EF-BC440DC86DBE}"/>
          </ac:spMkLst>
        </pc:spChg>
        <pc:spChg chg="add mod">
          <ac:chgData name="Abeer Ishal (2128229)" userId="f411cc15-62d4-4411-a4a7-ab9af6ecc237" providerId="ADAL" clId="{CE0BFA24-A0F5-614F-82C8-23635887674C}" dt="2026-02-12T03:21:17.707" v="12602" actId="14100"/>
          <ac:spMkLst>
            <pc:docMk/>
            <pc:sldMk cId="1919759738" sldId="294"/>
            <ac:spMk id="26" creationId="{4A6CC46C-6346-921F-7B9A-A554F24B590C}"/>
          </ac:spMkLst>
        </pc:spChg>
        <pc:spChg chg="add mod">
          <ac:chgData name="Abeer Ishal (2128229)" userId="f411cc15-62d4-4411-a4a7-ab9af6ecc237" providerId="ADAL" clId="{CE0BFA24-A0F5-614F-82C8-23635887674C}" dt="2026-02-12T03:20:47.993" v="12569" actId="14100"/>
          <ac:spMkLst>
            <pc:docMk/>
            <pc:sldMk cId="1919759738" sldId="294"/>
            <ac:spMk id="28" creationId="{93E0BBA9-C1B7-D915-AABF-65DD5D14DABB}"/>
          </ac:spMkLst>
        </pc:spChg>
        <pc:spChg chg="add">
          <ac:chgData name="Abeer Ishal (2128229)" userId="f411cc15-62d4-4411-a4a7-ab9af6ecc237" providerId="ADAL" clId="{CE0BFA24-A0F5-614F-82C8-23635887674C}" dt="2026-02-10T10:10:41.319" v="5220" actId="26606"/>
          <ac:spMkLst>
            <pc:docMk/>
            <pc:sldMk cId="1919759738" sldId="294"/>
            <ac:spMk id="390" creationId="{2A785343-5D24-4118-A2E4-665D196F60C2}"/>
          </ac:spMkLst>
        </pc:spChg>
        <pc:spChg chg="add">
          <ac:chgData name="Abeer Ishal (2128229)" userId="f411cc15-62d4-4411-a4a7-ab9af6ecc237" providerId="ADAL" clId="{CE0BFA24-A0F5-614F-82C8-23635887674C}" dt="2026-02-10T10:10:41.319" v="5220" actId="26606"/>
          <ac:spMkLst>
            <pc:docMk/>
            <pc:sldMk cId="1919759738" sldId="294"/>
            <ac:spMk id="391" creationId="{32F4D216-10B7-4DCA-A0A1-068E9E32F4F2}"/>
          </ac:spMkLst>
        </pc:spChg>
        <pc:picChg chg="add mod ord">
          <ac:chgData name="Abeer Ishal (2128229)" userId="f411cc15-62d4-4411-a4a7-ab9af6ecc237" providerId="ADAL" clId="{CE0BFA24-A0F5-614F-82C8-23635887674C}" dt="2026-02-12T17:00:40.334" v="14247" actId="1076"/>
          <ac:picMkLst>
            <pc:docMk/>
            <pc:sldMk cId="1919759738" sldId="294"/>
            <ac:picMk id="11" creationId="{3B546A6D-2B66-F6D2-74B4-CBA69AC79A38}"/>
          </ac:picMkLst>
        </pc:picChg>
        <pc:picChg chg="add mod ord">
          <ac:chgData name="Abeer Ishal (2128229)" userId="f411cc15-62d4-4411-a4a7-ab9af6ecc237" providerId="ADAL" clId="{CE0BFA24-A0F5-614F-82C8-23635887674C}" dt="2026-02-10T10:10:41.319" v="5220" actId="26606"/>
          <ac:picMkLst>
            <pc:docMk/>
            <pc:sldMk cId="1919759738" sldId="294"/>
            <ac:picMk id="14" creationId="{44319162-798E-5DFE-61BB-3161A8036395}"/>
          </ac:picMkLst>
        </pc:picChg>
        <pc:picChg chg="add mod ord">
          <ac:chgData name="Abeer Ishal (2128229)" userId="f411cc15-62d4-4411-a4a7-ab9af6ecc237" providerId="ADAL" clId="{CE0BFA24-A0F5-614F-82C8-23635887674C}" dt="2026-02-10T10:10:41.319" v="5220" actId="26606"/>
          <ac:picMkLst>
            <pc:docMk/>
            <pc:sldMk cId="1919759738" sldId="294"/>
            <ac:picMk id="17" creationId="{710B584D-7698-7194-CEB9-875C55F78EAE}"/>
          </ac:picMkLst>
        </pc:picChg>
        <pc:picChg chg="add mod ord">
          <ac:chgData name="Abeer Ishal (2128229)" userId="f411cc15-62d4-4411-a4a7-ab9af6ecc237" providerId="ADAL" clId="{CE0BFA24-A0F5-614F-82C8-23635887674C}" dt="2026-02-10T10:10:41.319" v="5220" actId="26606"/>
          <ac:picMkLst>
            <pc:docMk/>
            <pc:sldMk cId="1919759738" sldId="294"/>
            <ac:picMk id="19" creationId="{8F8B8FC3-E571-1151-9D7E-29AA17708119}"/>
          </ac:picMkLst>
        </pc:picChg>
        <pc:picChg chg="add mod ord">
          <ac:chgData name="Abeer Ishal (2128229)" userId="f411cc15-62d4-4411-a4a7-ab9af6ecc237" providerId="ADAL" clId="{CE0BFA24-A0F5-614F-82C8-23635887674C}" dt="2026-02-10T10:10:41.319" v="5220" actId="26606"/>
          <ac:picMkLst>
            <pc:docMk/>
            <pc:sldMk cId="1919759738" sldId="294"/>
            <ac:picMk id="21" creationId="{6EB7D01B-C395-0A2F-5C01-D6F8DD9925A2}"/>
          </ac:picMkLst>
        </pc:picChg>
      </pc:sldChg>
      <pc:sldChg chg="addSp delSp modSp new mod">
        <pc:chgData name="Abeer Ishal (2128229)" userId="f411cc15-62d4-4411-a4a7-ab9af6ecc237" providerId="ADAL" clId="{CE0BFA24-A0F5-614F-82C8-23635887674C}" dt="2026-02-10T17:36:53.845" v="5852" actId="114"/>
        <pc:sldMkLst>
          <pc:docMk/>
          <pc:sldMk cId="2972539037" sldId="295"/>
        </pc:sldMkLst>
        <pc:spChg chg="mod">
          <ac:chgData name="Abeer Ishal (2128229)" userId="f411cc15-62d4-4411-a4a7-ab9af6ecc237" providerId="ADAL" clId="{CE0BFA24-A0F5-614F-82C8-23635887674C}" dt="2026-02-06T04:18:54.655" v="3369" actId="20577"/>
          <ac:spMkLst>
            <pc:docMk/>
            <pc:sldMk cId="2972539037" sldId="295"/>
            <ac:spMk id="2" creationId="{3D963B5D-9D1E-3B10-016A-795837E71A88}"/>
          </ac:spMkLst>
        </pc:spChg>
        <pc:spChg chg="add mod">
          <ac:chgData name="Abeer Ishal (2128229)" userId="f411cc15-62d4-4411-a4a7-ab9af6ecc237" providerId="ADAL" clId="{CE0BFA24-A0F5-614F-82C8-23635887674C}" dt="2026-02-10T17:36:53.845" v="5852" actId="114"/>
          <ac:spMkLst>
            <pc:docMk/>
            <pc:sldMk cId="2972539037" sldId="295"/>
            <ac:spMk id="5" creationId="{40E8982E-8087-0A41-B432-1799AA1F4859}"/>
          </ac:spMkLst>
        </pc:spChg>
      </pc:sldChg>
      <pc:sldChg chg="addSp delSp modSp new mod setBg modAnim modNotesTx">
        <pc:chgData name="Abeer Ishal (2128229)" userId="f411cc15-62d4-4411-a4a7-ab9af6ecc237" providerId="ADAL" clId="{CE0BFA24-A0F5-614F-82C8-23635887674C}" dt="2026-02-14T12:09:58.814" v="16203" actId="20577"/>
        <pc:sldMkLst>
          <pc:docMk/>
          <pc:sldMk cId="2856282731" sldId="300"/>
        </pc:sldMkLst>
        <pc:spChg chg="add mod">
          <ac:chgData name="Abeer Ishal (2128229)" userId="f411cc15-62d4-4411-a4a7-ab9af6ecc237" providerId="ADAL" clId="{CE0BFA24-A0F5-614F-82C8-23635887674C}" dt="2026-02-11T15:06:04.841" v="11930" actId="1076"/>
          <ac:spMkLst>
            <pc:docMk/>
            <pc:sldMk cId="2856282731" sldId="300"/>
            <ac:spMk id="2" creationId="{A9F88709-DBBC-0475-1E61-EC2BD4A41F8D}"/>
          </ac:spMkLst>
        </pc:spChg>
        <pc:spChg chg="mod ord">
          <ac:chgData name="Abeer Ishal (2128229)" userId="f411cc15-62d4-4411-a4a7-ab9af6ecc237" providerId="ADAL" clId="{CE0BFA24-A0F5-614F-82C8-23635887674C}" dt="2026-02-11T04:35:29.278" v="6452" actId="26606"/>
          <ac:spMkLst>
            <pc:docMk/>
            <pc:sldMk cId="2856282731" sldId="300"/>
            <ac:spMk id="4" creationId="{7F08E808-252B-6A96-68B1-13BE45BD48F0}"/>
          </ac:spMkLst>
        </pc:spChg>
        <pc:spChg chg="add">
          <ac:chgData name="Abeer Ishal (2128229)" userId="f411cc15-62d4-4411-a4a7-ab9af6ecc237" providerId="ADAL" clId="{CE0BFA24-A0F5-614F-82C8-23635887674C}" dt="2026-02-11T04:35:29.278" v="6452" actId="26606"/>
          <ac:spMkLst>
            <pc:docMk/>
            <pc:sldMk cId="2856282731" sldId="300"/>
            <ac:spMk id="18" creationId="{E6F01E9F-6B0E-4CF9-87AF-27ECD8D4602A}"/>
          </ac:spMkLst>
        </pc:spChg>
        <pc:spChg chg="add mod">
          <ac:chgData name="Abeer Ishal (2128229)" userId="f411cc15-62d4-4411-a4a7-ab9af6ecc237" providerId="ADAL" clId="{CE0BFA24-A0F5-614F-82C8-23635887674C}" dt="2026-02-14T12:09:58.814" v="16203" actId="20577"/>
          <ac:spMkLst>
            <pc:docMk/>
            <pc:sldMk cId="2856282731" sldId="300"/>
            <ac:spMk id="19" creationId="{E26F71E7-1DF4-DA27-279B-EB42D4FF334B}"/>
          </ac:spMkLst>
        </pc:spChg>
        <pc:spChg chg="add mod">
          <ac:chgData name="Abeer Ishal (2128229)" userId="f411cc15-62d4-4411-a4a7-ab9af6ecc237" providerId="ADAL" clId="{CE0BFA24-A0F5-614F-82C8-23635887674C}" dt="2026-02-14T11:35:31.597" v="16113" actId="20577"/>
          <ac:spMkLst>
            <pc:docMk/>
            <pc:sldMk cId="2856282731" sldId="300"/>
            <ac:spMk id="20" creationId="{22B51091-8BB7-E5A6-A022-76DA58046CF2}"/>
          </ac:spMkLst>
        </pc:spChg>
        <pc:spChg chg="add mod">
          <ac:chgData name="Abeer Ishal (2128229)" userId="f411cc15-62d4-4411-a4a7-ab9af6ecc237" providerId="ADAL" clId="{CE0BFA24-A0F5-614F-82C8-23635887674C}" dt="2026-02-12T19:08:53.826" v="14782" actId="14100"/>
          <ac:spMkLst>
            <pc:docMk/>
            <pc:sldMk cId="2856282731" sldId="300"/>
            <ac:spMk id="26" creationId="{45262E62-6755-BF01-83A3-55F97C37CCA0}"/>
          </ac:spMkLst>
        </pc:spChg>
        <pc:spChg chg="add mod">
          <ac:chgData name="Abeer Ishal (2128229)" userId="f411cc15-62d4-4411-a4a7-ab9af6ecc237" providerId="ADAL" clId="{CE0BFA24-A0F5-614F-82C8-23635887674C}" dt="2026-02-11T09:55:40.214" v="8320" actId="255"/>
          <ac:spMkLst>
            <pc:docMk/>
            <pc:sldMk cId="2856282731" sldId="300"/>
            <ac:spMk id="31" creationId="{23C08B07-E5A9-ABFD-7435-F2585B95A1ED}"/>
          </ac:spMkLst>
        </pc:spChg>
        <pc:spChg chg="add mod">
          <ac:chgData name="Abeer Ishal (2128229)" userId="f411cc15-62d4-4411-a4a7-ab9af6ecc237" providerId="ADAL" clId="{CE0BFA24-A0F5-614F-82C8-23635887674C}" dt="2026-02-12T03:18:52.970" v="12500" actId="1036"/>
          <ac:spMkLst>
            <pc:docMk/>
            <pc:sldMk cId="2856282731" sldId="300"/>
            <ac:spMk id="33" creationId="{4160479D-DF8D-A0EC-9127-589F506521B0}"/>
          </ac:spMkLst>
        </pc:spChg>
        <pc:spChg chg="add mod">
          <ac:chgData name="Abeer Ishal (2128229)" userId="f411cc15-62d4-4411-a4a7-ab9af6ecc237" providerId="ADAL" clId="{CE0BFA24-A0F5-614F-82C8-23635887674C}" dt="2026-02-12T19:11:39.804" v="14788" actId="20577"/>
          <ac:spMkLst>
            <pc:docMk/>
            <pc:sldMk cId="2856282731" sldId="300"/>
            <ac:spMk id="35" creationId="{397611F5-B86C-E914-2F62-FCD634AE7BBB}"/>
          </ac:spMkLst>
        </pc:spChg>
        <pc:spChg chg="add mod">
          <ac:chgData name="Abeer Ishal (2128229)" userId="f411cc15-62d4-4411-a4a7-ab9af6ecc237" providerId="ADAL" clId="{CE0BFA24-A0F5-614F-82C8-23635887674C}" dt="2026-02-12T03:17:58.483" v="12474" actId="14100"/>
          <ac:spMkLst>
            <pc:docMk/>
            <pc:sldMk cId="2856282731" sldId="300"/>
            <ac:spMk id="37" creationId="{80368DDB-6380-1A52-0950-21FE0BE6A467}"/>
          </ac:spMkLst>
        </pc:spChg>
        <pc:spChg chg="add mod">
          <ac:chgData name="Abeer Ishal (2128229)" userId="f411cc15-62d4-4411-a4a7-ab9af6ecc237" providerId="ADAL" clId="{CE0BFA24-A0F5-614F-82C8-23635887674C}" dt="2026-02-12T03:18:10.287" v="12482" actId="14100"/>
          <ac:spMkLst>
            <pc:docMk/>
            <pc:sldMk cId="2856282731" sldId="300"/>
            <ac:spMk id="39" creationId="{AFADC767-B3F9-6752-E848-36A67799252C}"/>
          </ac:spMkLst>
        </pc:spChg>
        <pc:spChg chg="add mod">
          <ac:chgData name="Abeer Ishal (2128229)" userId="f411cc15-62d4-4411-a4a7-ab9af6ecc237" providerId="ADAL" clId="{CE0BFA24-A0F5-614F-82C8-23635887674C}" dt="2026-02-12T03:17:20.950" v="12458" actId="14100"/>
          <ac:spMkLst>
            <pc:docMk/>
            <pc:sldMk cId="2856282731" sldId="300"/>
            <ac:spMk id="41" creationId="{D8504415-AF5B-FE6C-3CEA-6F87EFE49A39}"/>
          </ac:spMkLst>
        </pc:spChg>
        <pc:spChg chg="add mod">
          <ac:chgData name="Abeer Ishal (2128229)" userId="f411cc15-62d4-4411-a4a7-ab9af6ecc237" providerId="ADAL" clId="{CE0BFA24-A0F5-614F-82C8-23635887674C}" dt="2026-02-12T03:18:23.140" v="12490" actId="14100"/>
          <ac:spMkLst>
            <pc:docMk/>
            <pc:sldMk cId="2856282731" sldId="300"/>
            <ac:spMk id="43" creationId="{3ED9D983-4BCB-F690-8E83-F541E13E66B8}"/>
          </ac:spMkLst>
        </pc:spChg>
        <pc:picChg chg="add mod ord">
          <ac:chgData name="Abeer Ishal (2128229)" userId="f411cc15-62d4-4411-a4a7-ab9af6ecc237" providerId="ADAL" clId="{CE0BFA24-A0F5-614F-82C8-23635887674C}" dt="2026-02-11T04:35:29.278" v="6452" actId="26606"/>
          <ac:picMkLst>
            <pc:docMk/>
            <pc:sldMk cId="2856282731" sldId="300"/>
            <ac:picMk id="6" creationId="{1ECB4512-7B1A-7AAC-2D0E-23E7631B714B}"/>
          </ac:picMkLst>
        </pc:picChg>
        <pc:picChg chg="add mod ord">
          <ac:chgData name="Abeer Ishal (2128229)" userId="f411cc15-62d4-4411-a4a7-ab9af6ecc237" providerId="ADAL" clId="{CE0BFA24-A0F5-614F-82C8-23635887674C}" dt="2026-02-11T04:40:04.592" v="7276" actId="1076"/>
          <ac:picMkLst>
            <pc:docMk/>
            <pc:sldMk cId="2856282731" sldId="300"/>
            <ac:picMk id="8" creationId="{B7DCD6EB-4376-3EC2-9E26-C8A39532F1FD}"/>
          </ac:picMkLst>
        </pc:picChg>
        <pc:picChg chg="add mod ord">
          <ac:chgData name="Abeer Ishal (2128229)" userId="f411cc15-62d4-4411-a4a7-ab9af6ecc237" providerId="ADAL" clId="{CE0BFA24-A0F5-614F-82C8-23635887674C}" dt="2026-02-11T04:35:29.278" v="6452" actId="26606"/>
          <ac:picMkLst>
            <pc:docMk/>
            <pc:sldMk cId="2856282731" sldId="300"/>
            <ac:picMk id="10" creationId="{7A3AB6D5-A263-CC72-BBF0-C64FAD0BD6DD}"/>
          </ac:picMkLst>
        </pc:picChg>
        <pc:picChg chg="add mod ord">
          <ac:chgData name="Abeer Ishal (2128229)" userId="f411cc15-62d4-4411-a4a7-ab9af6ecc237" providerId="ADAL" clId="{CE0BFA24-A0F5-614F-82C8-23635887674C}" dt="2026-02-12T19:17:24.819" v="14790" actId="1076"/>
          <ac:picMkLst>
            <pc:docMk/>
            <pc:sldMk cId="2856282731" sldId="300"/>
            <ac:picMk id="12" creationId="{BA8A1709-FE08-A187-CFAB-B3E16157E256}"/>
          </ac:picMkLst>
        </pc:picChg>
        <pc:picChg chg="add mod ord">
          <ac:chgData name="Abeer Ishal (2128229)" userId="f411cc15-62d4-4411-a4a7-ab9af6ecc237" providerId="ADAL" clId="{CE0BFA24-A0F5-614F-82C8-23635887674C}" dt="2026-02-11T04:35:29.278" v="6452" actId="26606"/>
          <ac:picMkLst>
            <pc:docMk/>
            <pc:sldMk cId="2856282731" sldId="300"/>
            <ac:picMk id="14" creationId="{9AF54185-AC0C-F29F-E1FA-C7DA1351ABE5}"/>
          </ac:picMkLst>
        </pc:picChg>
        <pc:picChg chg="add mod ord">
          <ac:chgData name="Abeer Ishal (2128229)" userId="f411cc15-62d4-4411-a4a7-ab9af6ecc237" providerId="ADAL" clId="{CE0BFA24-A0F5-614F-82C8-23635887674C}" dt="2026-02-11T04:35:29.278" v="6452" actId="26606"/>
          <ac:picMkLst>
            <pc:docMk/>
            <pc:sldMk cId="2856282731" sldId="300"/>
            <ac:picMk id="16" creationId="{CE8CB105-E8F3-B3FD-E975-56110FC3CE07}"/>
          </ac:picMkLst>
        </pc:picChg>
      </pc:sldChg>
      <pc:sldChg chg="addSp delSp modSp new mod ord setBg addAnim setClrOvrMap">
        <pc:chgData name="Abeer Ishal (2128229)" userId="f411cc15-62d4-4411-a4a7-ab9af6ecc237" providerId="ADAL" clId="{CE0BFA24-A0F5-614F-82C8-23635887674C}" dt="2026-02-12T19:42:13.112" v="15625" actId="20578"/>
        <pc:sldMkLst>
          <pc:docMk/>
          <pc:sldMk cId="1710380770" sldId="301"/>
        </pc:sldMkLst>
        <pc:spChg chg="mod">
          <ac:chgData name="Abeer Ishal (2128229)" userId="f411cc15-62d4-4411-a4a7-ab9af6ecc237" providerId="ADAL" clId="{CE0BFA24-A0F5-614F-82C8-23635887674C}" dt="2026-02-11T10:07:14.488" v="8369" actId="26606"/>
          <ac:spMkLst>
            <pc:docMk/>
            <pc:sldMk cId="1710380770" sldId="301"/>
            <ac:spMk id="2" creationId="{08DEE204-8585-4AF4-2196-85D70BF7E43E}"/>
          </ac:spMkLst>
        </pc:spChg>
        <pc:spChg chg="mod">
          <ac:chgData name="Abeer Ishal (2128229)" userId="f411cc15-62d4-4411-a4a7-ab9af6ecc237" providerId="ADAL" clId="{CE0BFA24-A0F5-614F-82C8-23635887674C}" dt="2026-02-11T10:07:14.488" v="8369" actId="26606"/>
          <ac:spMkLst>
            <pc:docMk/>
            <pc:sldMk cId="1710380770" sldId="301"/>
            <ac:spMk id="4" creationId="{87A18550-A39F-4492-6669-C7366E8561B0}"/>
          </ac:spMkLst>
        </pc:spChg>
        <pc:spChg chg="add mod">
          <ac:chgData name="Abeer Ishal (2128229)" userId="f411cc15-62d4-4411-a4a7-ab9af6ecc237" providerId="ADAL" clId="{CE0BFA24-A0F5-614F-82C8-23635887674C}" dt="2026-02-11T10:09:46.339" v="8383" actId="1076"/>
          <ac:spMkLst>
            <pc:docMk/>
            <pc:sldMk cId="1710380770" sldId="301"/>
            <ac:spMk id="8" creationId="{8B71A26C-F3C4-E920-AAF6-6009792C1EF7}"/>
          </ac:spMkLst>
        </pc:spChg>
        <pc:spChg chg="add mod">
          <ac:chgData name="Abeer Ishal (2128229)" userId="f411cc15-62d4-4411-a4a7-ab9af6ecc237" providerId="ADAL" clId="{CE0BFA24-A0F5-614F-82C8-23635887674C}" dt="2026-02-11T10:10:45.843" v="8388" actId="1076"/>
          <ac:spMkLst>
            <pc:docMk/>
            <pc:sldMk cId="1710380770" sldId="301"/>
            <ac:spMk id="9" creationId="{C042832F-612F-683D-523E-6F0F5012534C}"/>
          </ac:spMkLst>
        </pc:spChg>
        <pc:spChg chg="add">
          <ac:chgData name="Abeer Ishal (2128229)" userId="f411cc15-62d4-4411-a4a7-ab9af6ecc237" providerId="ADAL" clId="{CE0BFA24-A0F5-614F-82C8-23635887674C}" dt="2026-02-11T10:07:14.488" v="8369" actId="26606"/>
          <ac:spMkLst>
            <pc:docMk/>
            <pc:sldMk cId="1710380770" sldId="301"/>
            <ac:spMk id="11" creationId="{71B2258F-86CA-4D4D-8270-BC05FCDEBFB3}"/>
          </ac:spMkLst>
        </pc:spChg>
        <pc:picChg chg="add mod ord">
          <ac:chgData name="Abeer Ishal (2128229)" userId="f411cc15-62d4-4411-a4a7-ab9af6ecc237" providerId="ADAL" clId="{CE0BFA24-A0F5-614F-82C8-23635887674C}" dt="2026-02-11T10:08:52.168" v="8374" actId="962"/>
          <ac:picMkLst>
            <pc:docMk/>
            <pc:sldMk cId="1710380770" sldId="301"/>
            <ac:picMk id="6" creationId="{50459051-9DB2-539A-29BC-64A384EC6B4D}"/>
          </ac:picMkLst>
        </pc:picChg>
      </pc:sldChg>
      <pc:sldChg chg="addSp delSp modSp new mod">
        <pc:chgData name="Abeer Ishal (2128229)" userId="f411cc15-62d4-4411-a4a7-ab9af6ecc237" providerId="ADAL" clId="{CE0BFA24-A0F5-614F-82C8-23635887674C}" dt="2026-02-14T11:51:08.271" v="16197"/>
        <pc:sldMkLst>
          <pc:docMk/>
          <pc:sldMk cId="4040105959" sldId="302"/>
        </pc:sldMkLst>
        <pc:spChg chg="mod">
          <ac:chgData name="Abeer Ishal (2128229)" userId="f411cc15-62d4-4411-a4a7-ab9af6ecc237" providerId="ADAL" clId="{CE0BFA24-A0F5-614F-82C8-23635887674C}" dt="2026-02-12T19:41:29.226" v="15571" actId="20577"/>
          <ac:spMkLst>
            <pc:docMk/>
            <pc:sldMk cId="4040105959" sldId="302"/>
            <ac:spMk id="2" creationId="{57BFDDA7-9729-996D-1FF8-002E0AD9DEDC}"/>
          </ac:spMkLst>
        </pc:spChg>
        <pc:spChg chg="add mod">
          <ac:chgData name="Abeer Ishal (2128229)" userId="f411cc15-62d4-4411-a4a7-ab9af6ecc237" providerId="ADAL" clId="{CE0BFA24-A0F5-614F-82C8-23635887674C}" dt="2026-02-14T11:51:08.271" v="16197"/>
          <ac:spMkLst>
            <pc:docMk/>
            <pc:sldMk cId="4040105959" sldId="302"/>
            <ac:spMk id="5" creationId="{91D89235-0663-28E3-0726-EED8EB59BC95}"/>
          </ac:spMkLst>
        </pc:spChg>
        <pc:spChg chg="add mod">
          <ac:chgData name="Abeer Ishal (2128229)" userId="f411cc15-62d4-4411-a4a7-ab9af6ecc237" providerId="ADAL" clId="{CE0BFA24-A0F5-614F-82C8-23635887674C}" dt="2026-02-12T19:58:13.301" v="15764" actId="1076"/>
          <ac:spMkLst>
            <pc:docMk/>
            <pc:sldMk cId="4040105959" sldId="302"/>
            <ac:spMk id="6" creationId="{3AEF3334-1849-0065-D322-152E0B8B3517}"/>
          </ac:spMkLst>
        </pc:spChg>
      </pc:sldChg>
      <pc:sldChg chg="addSp delSp modSp new mod setBg modAnim">
        <pc:chgData name="Abeer Ishal (2128229)" userId="f411cc15-62d4-4411-a4a7-ab9af6ecc237" providerId="ADAL" clId="{CE0BFA24-A0F5-614F-82C8-23635887674C}" dt="2026-02-14T09:54:39.816" v="15951" actId="1076"/>
        <pc:sldMkLst>
          <pc:docMk/>
          <pc:sldMk cId="3744447338" sldId="304"/>
        </pc:sldMkLst>
        <pc:spChg chg="add mod">
          <ac:chgData name="Abeer Ishal (2128229)" userId="f411cc15-62d4-4411-a4a7-ab9af6ecc237" providerId="ADAL" clId="{CE0BFA24-A0F5-614F-82C8-23635887674C}" dt="2026-02-14T09:47:07.516" v="15920" actId="20577"/>
          <ac:spMkLst>
            <pc:docMk/>
            <pc:sldMk cId="3744447338" sldId="304"/>
            <ac:spMk id="3" creationId="{B1AC4B9C-1263-69C8-B3E4-419D873F7029}"/>
          </ac:spMkLst>
        </pc:spChg>
        <pc:spChg chg="mod ord">
          <ac:chgData name="Abeer Ishal (2128229)" userId="f411cc15-62d4-4411-a4a7-ab9af6ecc237" providerId="ADAL" clId="{CE0BFA24-A0F5-614F-82C8-23635887674C}" dt="2026-02-11T11:30:32.528" v="10268" actId="26606"/>
          <ac:spMkLst>
            <pc:docMk/>
            <pc:sldMk cId="3744447338" sldId="304"/>
            <ac:spMk id="4" creationId="{AE5E9E3F-1C28-46DE-95F9-CB26764609C0}"/>
          </ac:spMkLst>
        </pc:spChg>
        <pc:spChg chg="add mod">
          <ac:chgData name="Abeer Ishal (2128229)" userId="f411cc15-62d4-4411-a4a7-ab9af6ecc237" providerId="ADAL" clId="{CE0BFA24-A0F5-614F-82C8-23635887674C}" dt="2026-02-14T09:48:43.265" v="15944" actId="20577"/>
          <ac:spMkLst>
            <pc:docMk/>
            <pc:sldMk cId="3744447338" sldId="304"/>
            <ac:spMk id="6" creationId="{A5EA23A6-87F1-4A25-0DC9-7660A3BFD763}"/>
          </ac:spMkLst>
        </pc:spChg>
        <pc:spChg chg="add mod">
          <ac:chgData name="Abeer Ishal (2128229)" userId="f411cc15-62d4-4411-a4a7-ab9af6ecc237" providerId="ADAL" clId="{CE0BFA24-A0F5-614F-82C8-23635887674C}" dt="2026-02-14T09:47:20.021" v="15924" actId="20577"/>
          <ac:spMkLst>
            <pc:docMk/>
            <pc:sldMk cId="3744447338" sldId="304"/>
            <ac:spMk id="8" creationId="{4E74D2FD-C21A-C1C9-7A04-C692E6FCD4C8}"/>
          </ac:spMkLst>
        </pc:spChg>
        <pc:spChg chg="add mod">
          <ac:chgData name="Abeer Ishal (2128229)" userId="f411cc15-62d4-4411-a4a7-ab9af6ecc237" providerId="ADAL" clId="{CE0BFA24-A0F5-614F-82C8-23635887674C}" dt="2026-02-14T09:48:07.517" v="15943" actId="14100"/>
          <ac:spMkLst>
            <pc:docMk/>
            <pc:sldMk cId="3744447338" sldId="304"/>
            <ac:spMk id="9" creationId="{C9084A17-6D41-B497-7F16-0ED600008A18}"/>
          </ac:spMkLst>
        </pc:spChg>
        <pc:spChg chg="add">
          <ac:chgData name="Abeer Ishal (2128229)" userId="f411cc15-62d4-4411-a4a7-ab9af6ecc237" providerId="ADAL" clId="{CE0BFA24-A0F5-614F-82C8-23635887674C}" dt="2026-02-11T11:30:32.528" v="10268" actId="26606"/>
          <ac:spMkLst>
            <pc:docMk/>
            <pc:sldMk cId="3744447338" sldId="304"/>
            <ac:spMk id="21" creationId="{E1750109-3B91-4506-B997-0CD8E35A1488}"/>
          </ac:spMkLst>
        </pc:spChg>
        <pc:spChg chg="add">
          <ac:chgData name="Abeer Ishal (2128229)" userId="f411cc15-62d4-4411-a4a7-ab9af6ecc237" providerId="ADAL" clId="{CE0BFA24-A0F5-614F-82C8-23635887674C}" dt="2026-02-11T11:30:32.528" v="10268" actId="26606"/>
          <ac:spMkLst>
            <pc:docMk/>
            <pc:sldMk cId="3744447338" sldId="304"/>
            <ac:spMk id="23" creationId="{E72D8D1B-59F6-4FF3-8547-9BBB6129F2FA}"/>
          </ac:spMkLst>
        </pc:spChg>
        <pc:spChg chg="add">
          <ac:chgData name="Abeer Ishal (2128229)" userId="f411cc15-62d4-4411-a4a7-ab9af6ecc237" providerId="ADAL" clId="{CE0BFA24-A0F5-614F-82C8-23635887674C}" dt="2026-02-11T11:30:32.528" v="10268" actId="26606"/>
          <ac:spMkLst>
            <pc:docMk/>
            <pc:sldMk cId="3744447338" sldId="304"/>
            <ac:spMk id="25" creationId="{2C444748-5A8D-4B53-89FE-42B455DFA2D1}"/>
          </ac:spMkLst>
        </pc:spChg>
        <pc:spChg chg="add mod">
          <ac:chgData name="Abeer Ishal (2128229)" userId="f411cc15-62d4-4411-a4a7-ab9af6ecc237" providerId="ADAL" clId="{CE0BFA24-A0F5-614F-82C8-23635887674C}" dt="2026-02-14T09:54:39.816" v="15951" actId="1076"/>
          <ac:spMkLst>
            <pc:docMk/>
            <pc:sldMk cId="3744447338" sldId="304"/>
            <ac:spMk id="26" creationId="{E282FECB-7D3E-7E6B-7D3A-8F35DACD3BB0}"/>
          </ac:spMkLst>
        </pc:spChg>
        <pc:spChg chg="add">
          <ac:chgData name="Abeer Ishal (2128229)" userId="f411cc15-62d4-4411-a4a7-ab9af6ecc237" providerId="ADAL" clId="{CE0BFA24-A0F5-614F-82C8-23635887674C}" dt="2026-02-11T11:30:32.528" v="10268" actId="26606"/>
          <ac:spMkLst>
            <pc:docMk/>
            <pc:sldMk cId="3744447338" sldId="304"/>
            <ac:spMk id="27" creationId="{14044C96-7CFD-44DB-A579-D77B0D37C681}"/>
          </ac:spMkLst>
        </pc:spChg>
        <pc:spChg chg="add">
          <ac:chgData name="Abeer Ishal (2128229)" userId="f411cc15-62d4-4411-a4a7-ab9af6ecc237" providerId="ADAL" clId="{CE0BFA24-A0F5-614F-82C8-23635887674C}" dt="2026-02-11T11:30:32.528" v="10268" actId="26606"/>
          <ac:spMkLst>
            <pc:docMk/>
            <pc:sldMk cId="3744447338" sldId="304"/>
            <ac:spMk id="29" creationId="{8FC8C21F-9484-4A71-ABFA-6C10682FAC3E}"/>
          </ac:spMkLst>
        </pc:spChg>
        <pc:spChg chg="add mod">
          <ac:chgData name="Abeer Ishal (2128229)" userId="f411cc15-62d4-4411-a4a7-ab9af6ecc237" providerId="ADAL" clId="{CE0BFA24-A0F5-614F-82C8-23635887674C}" dt="2026-02-11T13:58:47.773" v="10431" actId="1076"/>
          <ac:spMkLst>
            <pc:docMk/>
            <pc:sldMk cId="3744447338" sldId="304"/>
            <ac:spMk id="30" creationId="{B3C8040A-7B80-3366-0ABB-7FC00EA8FB1C}"/>
          </ac:spMkLst>
        </pc:spChg>
        <pc:spChg chg="add">
          <ac:chgData name="Abeer Ishal (2128229)" userId="f411cc15-62d4-4411-a4a7-ab9af6ecc237" providerId="ADAL" clId="{CE0BFA24-A0F5-614F-82C8-23635887674C}" dt="2026-02-11T11:30:32.528" v="10268" actId="26606"/>
          <ac:spMkLst>
            <pc:docMk/>
            <pc:sldMk cId="3744447338" sldId="304"/>
            <ac:spMk id="31" creationId="{F4FFA271-A10A-4AC3-8F06-E3313A197A80}"/>
          </ac:spMkLst>
        </pc:spChg>
        <pc:spChg chg="add mod">
          <ac:chgData name="Abeer Ishal (2128229)" userId="f411cc15-62d4-4411-a4a7-ab9af6ecc237" providerId="ADAL" clId="{CE0BFA24-A0F5-614F-82C8-23635887674C}" dt="2026-02-12T03:24:15.186" v="12681" actId="14100"/>
          <ac:spMkLst>
            <pc:docMk/>
            <pc:sldMk cId="3744447338" sldId="304"/>
            <ac:spMk id="32" creationId="{44C7413F-D2E9-9598-347E-BBCAE1ECAE01}"/>
          </ac:spMkLst>
        </pc:spChg>
        <pc:spChg chg="add">
          <ac:chgData name="Abeer Ishal (2128229)" userId="f411cc15-62d4-4411-a4a7-ab9af6ecc237" providerId="ADAL" clId="{CE0BFA24-A0F5-614F-82C8-23635887674C}" dt="2026-02-11T11:30:32.528" v="10268" actId="26606"/>
          <ac:spMkLst>
            <pc:docMk/>
            <pc:sldMk cId="3744447338" sldId="304"/>
            <ac:spMk id="33" creationId="{7F9FE375-3674-4B26-B67B-30AFAF78CC57}"/>
          </ac:spMkLst>
        </pc:spChg>
        <pc:spChg chg="add mod">
          <ac:chgData name="Abeer Ishal (2128229)" userId="f411cc15-62d4-4411-a4a7-ab9af6ecc237" providerId="ADAL" clId="{CE0BFA24-A0F5-614F-82C8-23635887674C}" dt="2026-02-11T14:00:58.709" v="10438" actId="1076"/>
          <ac:spMkLst>
            <pc:docMk/>
            <pc:sldMk cId="3744447338" sldId="304"/>
            <ac:spMk id="34" creationId="{B2B3D445-800E-7F6F-AFF8-2DCFC87BBD0B}"/>
          </ac:spMkLst>
        </pc:spChg>
        <pc:picChg chg="add mod">
          <ac:chgData name="Abeer Ishal (2128229)" userId="f411cc15-62d4-4411-a4a7-ab9af6ecc237" providerId="ADAL" clId="{CE0BFA24-A0F5-614F-82C8-23635887674C}" dt="2026-02-11T14:12:34.428" v="10461" actId="14100"/>
          <ac:picMkLst>
            <pc:docMk/>
            <pc:sldMk cId="3744447338" sldId="304"/>
            <ac:picMk id="14" creationId="{60F4C357-C367-86A5-5A03-58A230ADF213}"/>
          </ac:picMkLst>
        </pc:picChg>
        <pc:picChg chg="add mod">
          <ac:chgData name="Abeer Ishal (2128229)" userId="f411cc15-62d4-4411-a4a7-ab9af6ecc237" providerId="ADAL" clId="{CE0BFA24-A0F5-614F-82C8-23635887674C}" dt="2026-02-11T13:49:38.618" v="10320" actId="14100"/>
          <ac:picMkLst>
            <pc:docMk/>
            <pc:sldMk cId="3744447338" sldId="304"/>
            <ac:picMk id="16" creationId="{5686377A-2D7E-67D6-0E39-D67DC4607843}"/>
          </ac:picMkLst>
        </pc:picChg>
        <pc:picChg chg="add mod">
          <ac:chgData name="Abeer Ishal (2128229)" userId="f411cc15-62d4-4411-a4a7-ab9af6ecc237" providerId="ADAL" clId="{CE0BFA24-A0F5-614F-82C8-23635887674C}" dt="2026-02-11T13:50:17.287" v="10322" actId="1076"/>
          <ac:picMkLst>
            <pc:docMk/>
            <pc:sldMk cId="3744447338" sldId="304"/>
            <ac:picMk id="18" creationId="{637311BD-601A-23B0-C9E6-43441E58758F}"/>
          </ac:picMkLst>
        </pc:picChg>
        <pc:picChg chg="add mod">
          <ac:chgData name="Abeer Ishal (2128229)" userId="f411cc15-62d4-4411-a4a7-ab9af6ecc237" providerId="ADAL" clId="{CE0BFA24-A0F5-614F-82C8-23635887674C}" dt="2026-02-11T13:46:37.303" v="10305" actId="1076"/>
          <ac:picMkLst>
            <pc:docMk/>
            <pc:sldMk cId="3744447338" sldId="304"/>
            <ac:picMk id="20" creationId="{35F61AD2-9AB8-0DDF-1078-7D67241409DA}"/>
          </ac:picMkLst>
        </pc:picChg>
        <pc:picChg chg="add mod">
          <ac:chgData name="Abeer Ishal (2128229)" userId="f411cc15-62d4-4411-a4a7-ab9af6ecc237" providerId="ADAL" clId="{CE0BFA24-A0F5-614F-82C8-23635887674C}" dt="2026-02-11T13:57:57.808" v="10426" actId="1076"/>
          <ac:picMkLst>
            <pc:docMk/>
            <pc:sldMk cId="3744447338" sldId="304"/>
            <ac:picMk id="24" creationId="{55FAF55F-467A-3313-2E11-226A33BB908A}"/>
          </ac:picMkLst>
        </pc:picChg>
        <pc:picChg chg="add mod">
          <ac:chgData name="Abeer Ishal (2128229)" userId="f411cc15-62d4-4411-a4a7-ab9af6ecc237" providerId="ADAL" clId="{CE0BFA24-A0F5-614F-82C8-23635887674C}" dt="2026-02-11T14:24:37.247" v="10473" actId="14100"/>
          <ac:picMkLst>
            <pc:docMk/>
            <pc:sldMk cId="3744447338" sldId="304"/>
            <ac:picMk id="37" creationId="{F3465FC5-490A-AF04-E320-F514050F4C22}"/>
          </ac:picMkLst>
        </pc:picChg>
      </pc:sldChg>
      <pc:sldChg chg="addSp delSp modSp new mod setBg modAnim">
        <pc:chgData name="Abeer Ishal (2128229)" userId="f411cc15-62d4-4411-a4a7-ab9af6ecc237" providerId="ADAL" clId="{CE0BFA24-A0F5-614F-82C8-23635887674C}" dt="2026-02-14T08:50:59.739" v="15817" actId="1076"/>
        <pc:sldMkLst>
          <pc:docMk/>
          <pc:sldMk cId="2559041125" sldId="305"/>
        </pc:sldMkLst>
        <pc:spChg chg="mod ord">
          <ac:chgData name="Abeer Ishal (2128229)" userId="f411cc15-62d4-4411-a4a7-ab9af6ecc237" providerId="ADAL" clId="{CE0BFA24-A0F5-614F-82C8-23635887674C}" dt="2026-02-14T08:50:36.250" v="15814" actId="14100"/>
          <ac:spMkLst>
            <pc:docMk/>
            <pc:sldMk cId="2559041125" sldId="305"/>
            <ac:spMk id="4" creationId="{80F951D7-74AF-5C1B-EE5A-258D81C97D00}"/>
          </ac:spMkLst>
        </pc:spChg>
        <pc:spChg chg="add mod ord">
          <ac:chgData name="Abeer Ishal (2128229)" userId="f411cc15-62d4-4411-a4a7-ab9af6ecc237" providerId="ADAL" clId="{CE0BFA24-A0F5-614F-82C8-23635887674C}" dt="2026-02-12T04:26:33.933" v="12879" actId="6549"/>
          <ac:spMkLst>
            <pc:docMk/>
            <pc:sldMk cId="2559041125" sldId="305"/>
            <ac:spMk id="6" creationId="{5D392589-648D-DE9A-BD7A-89BB88478BA7}"/>
          </ac:spMkLst>
        </pc:spChg>
        <pc:spChg chg="add mod">
          <ac:chgData name="Abeer Ishal (2128229)" userId="f411cc15-62d4-4411-a4a7-ab9af6ecc237" providerId="ADAL" clId="{CE0BFA24-A0F5-614F-82C8-23635887674C}" dt="2026-02-14T08:50:59.739" v="15817" actId="1076"/>
          <ac:spMkLst>
            <pc:docMk/>
            <pc:sldMk cId="2559041125" sldId="305"/>
            <ac:spMk id="12" creationId="{7FE75C41-825F-9B30-E431-988A1C0260FD}"/>
          </ac:spMkLst>
        </pc:spChg>
        <pc:spChg chg="add mod">
          <ac:chgData name="Abeer Ishal (2128229)" userId="f411cc15-62d4-4411-a4a7-ab9af6ecc237" providerId="ADAL" clId="{CE0BFA24-A0F5-614F-82C8-23635887674C}" dt="2026-02-12T15:06:48.289" v="13406" actId="1076"/>
          <ac:spMkLst>
            <pc:docMk/>
            <pc:sldMk cId="2559041125" sldId="305"/>
            <ac:spMk id="13" creationId="{F8F9C548-36D5-95C0-7048-61AC4E67F4DD}"/>
          </ac:spMkLst>
        </pc:spChg>
        <pc:spChg chg="add mod">
          <ac:chgData name="Abeer Ishal (2128229)" userId="f411cc15-62d4-4411-a4a7-ab9af6ecc237" providerId="ADAL" clId="{CE0BFA24-A0F5-614F-82C8-23635887674C}" dt="2026-02-12T15:25:32.875" v="13551" actId="1076"/>
          <ac:spMkLst>
            <pc:docMk/>
            <pc:sldMk cId="2559041125" sldId="305"/>
            <ac:spMk id="14" creationId="{51D7DAE3-D409-ECD6-3BD9-42DD4C1E538D}"/>
          </ac:spMkLst>
        </pc:spChg>
        <pc:spChg chg="add mod">
          <ac:chgData name="Abeer Ishal (2128229)" userId="f411cc15-62d4-4411-a4a7-ab9af6ecc237" providerId="ADAL" clId="{CE0BFA24-A0F5-614F-82C8-23635887674C}" dt="2026-02-12T04:00:28.260" v="12845" actId="1076"/>
          <ac:spMkLst>
            <pc:docMk/>
            <pc:sldMk cId="2559041125" sldId="305"/>
            <ac:spMk id="16" creationId="{502DFDFF-009E-4BCB-F10B-42D0EC6B0C77}"/>
          </ac:spMkLst>
        </pc:spChg>
        <pc:spChg chg="add">
          <ac:chgData name="Abeer Ishal (2128229)" userId="f411cc15-62d4-4411-a4a7-ab9af6ecc237" providerId="ADAL" clId="{CE0BFA24-A0F5-614F-82C8-23635887674C}" dt="2026-02-12T03:47:53.980" v="12801" actId="26606"/>
          <ac:spMkLst>
            <pc:docMk/>
            <pc:sldMk cId="2559041125" sldId="305"/>
            <ac:spMk id="441" creationId="{D7A453D2-15D8-4403-815F-291FA16340D9}"/>
          </ac:spMkLst>
        </pc:spChg>
        <pc:spChg chg="add">
          <ac:chgData name="Abeer Ishal (2128229)" userId="f411cc15-62d4-4411-a4a7-ab9af6ecc237" providerId="ADAL" clId="{CE0BFA24-A0F5-614F-82C8-23635887674C}" dt="2026-02-12T03:47:53.980" v="12801" actId="26606"/>
          <ac:spMkLst>
            <pc:docMk/>
            <pc:sldMk cId="2559041125" sldId="305"/>
            <ac:spMk id="443" creationId="{8161EA6B-09CA-445B-AB0D-8DF76FA92DEF}"/>
          </ac:spMkLst>
        </pc:spChg>
        <pc:spChg chg="add mod">
          <ac:chgData name="Abeer Ishal (2128229)" userId="f411cc15-62d4-4411-a4a7-ab9af6ecc237" providerId="ADAL" clId="{CE0BFA24-A0F5-614F-82C8-23635887674C}" dt="2026-02-12T15:07:05.021" v="13411" actId="1076"/>
          <ac:spMkLst>
            <pc:docMk/>
            <pc:sldMk cId="2559041125" sldId="305"/>
            <ac:spMk id="458" creationId="{97E856FE-1DFC-E22C-A9EA-2F4CAC74D0E1}"/>
          </ac:spMkLst>
        </pc:spChg>
        <pc:spChg chg="add">
          <ac:chgData name="Abeer Ishal (2128229)" userId="f411cc15-62d4-4411-a4a7-ab9af6ecc237" providerId="ADAL" clId="{CE0BFA24-A0F5-614F-82C8-23635887674C}" dt="2026-02-12T03:47:53.980" v="12801" actId="26606"/>
          <ac:spMkLst>
            <pc:docMk/>
            <pc:sldMk cId="2559041125" sldId="305"/>
            <ac:spMk id="459" creationId="{B8114C98-A349-4111-A123-E8EAB86ABE30}"/>
          </ac:spMkLst>
        </pc:spChg>
        <pc:spChg chg="add mod">
          <ac:chgData name="Abeer Ishal (2128229)" userId="f411cc15-62d4-4411-a4a7-ab9af6ecc237" providerId="ADAL" clId="{CE0BFA24-A0F5-614F-82C8-23635887674C}" dt="2026-02-12T19:27:57.099" v="15265" actId="207"/>
          <ac:spMkLst>
            <pc:docMk/>
            <pc:sldMk cId="2559041125" sldId="305"/>
            <ac:spMk id="466" creationId="{FF03BD75-FDEF-FE86-113F-B98648891E08}"/>
          </ac:spMkLst>
        </pc:spChg>
        <pc:spChg chg="add">
          <ac:chgData name="Abeer Ishal (2128229)" userId="f411cc15-62d4-4411-a4a7-ab9af6ecc237" providerId="ADAL" clId="{CE0BFA24-A0F5-614F-82C8-23635887674C}" dt="2026-02-12T03:47:53.980" v="12801" actId="26606"/>
          <ac:spMkLst>
            <pc:docMk/>
            <pc:sldMk cId="2559041125" sldId="305"/>
            <ac:spMk id="467" creationId="{E2D3D3F2-ABBB-4453-B1C5-1BEBF7E4DD56}"/>
          </ac:spMkLst>
        </pc:spChg>
        <pc:grpChg chg="add">
          <ac:chgData name="Abeer Ishal (2128229)" userId="f411cc15-62d4-4411-a4a7-ab9af6ecc237" providerId="ADAL" clId="{CE0BFA24-A0F5-614F-82C8-23635887674C}" dt="2026-02-12T03:47:53.980" v="12801" actId="26606"/>
          <ac:grpSpMkLst>
            <pc:docMk/>
            <pc:sldMk cId="2559041125" sldId="305"/>
            <ac:grpSpMk id="445" creationId="{AF19A774-30A5-488B-9BAF-629C6440294E}"/>
          </ac:grpSpMkLst>
        </pc:grpChg>
        <pc:grpChg chg="add">
          <ac:chgData name="Abeer Ishal (2128229)" userId="f411cc15-62d4-4411-a4a7-ab9af6ecc237" providerId="ADAL" clId="{CE0BFA24-A0F5-614F-82C8-23635887674C}" dt="2026-02-12T03:47:53.980" v="12801" actId="26606"/>
          <ac:grpSpMkLst>
            <pc:docMk/>
            <pc:sldMk cId="2559041125" sldId="305"/>
            <ac:grpSpMk id="451" creationId="{5BE0D975-7725-493F-8862-ED40C46BE35E}"/>
          </ac:grpSpMkLst>
        </pc:grpChg>
        <pc:grpChg chg="add">
          <ac:chgData name="Abeer Ishal (2128229)" userId="f411cc15-62d4-4411-a4a7-ab9af6ecc237" providerId="ADAL" clId="{CE0BFA24-A0F5-614F-82C8-23635887674C}" dt="2026-02-12T03:47:53.980" v="12801" actId="26606"/>
          <ac:grpSpMkLst>
            <pc:docMk/>
            <pc:sldMk cId="2559041125" sldId="305"/>
            <ac:grpSpMk id="461" creationId="{670FB431-AE18-414D-92F4-1D12D1991152}"/>
          </ac:grpSpMkLst>
        </pc:grpChg>
        <pc:grpChg chg="add">
          <ac:chgData name="Abeer Ishal (2128229)" userId="f411cc15-62d4-4411-a4a7-ab9af6ecc237" providerId="ADAL" clId="{CE0BFA24-A0F5-614F-82C8-23635887674C}" dt="2026-02-12T03:47:53.980" v="12801" actId="26606"/>
          <ac:grpSpMkLst>
            <pc:docMk/>
            <pc:sldMk cId="2559041125" sldId="305"/>
            <ac:grpSpMk id="469" creationId="{8214E4A5-A0D2-42C4-8D14-D2A7E495F041}"/>
          </ac:grpSpMkLst>
        </pc:grpChg>
        <pc:picChg chg="add mod ord">
          <ac:chgData name="Abeer Ishal (2128229)" userId="f411cc15-62d4-4411-a4a7-ab9af6ecc237" providerId="ADAL" clId="{CE0BFA24-A0F5-614F-82C8-23635887674C}" dt="2026-02-12T15:08:12.645" v="13421" actId="14100"/>
          <ac:picMkLst>
            <pc:docMk/>
            <pc:sldMk cId="2559041125" sldId="305"/>
            <ac:picMk id="8" creationId="{F66A8100-D8F4-D9F4-5A5D-30BAC04E04B9}"/>
          </ac:picMkLst>
        </pc:picChg>
        <pc:picChg chg="add mod ord">
          <ac:chgData name="Abeer Ishal (2128229)" userId="f411cc15-62d4-4411-a4a7-ab9af6ecc237" providerId="ADAL" clId="{CE0BFA24-A0F5-614F-82C8-23635887674C}" dt="2026-02-12T15:06:59.789" v="13410" actId="14100"/>
          <ac:picMkLst>
            <pc:docMk/>
            <pc:sldMk cId="2559041125" sldId="305"/>
            <ac:picMk id="10" creationId="{18694DAA-8BC6-7F60-83EC-A3000D2CED28}"/>
          </ac:picMkLst>
        </pc:picChg>
      </pc:sldChg>
      <pc:sldChg chg="addSp delSp modSp new mod setBg modAnim">
        <pc:chgData name="Abeer Ishal (2128229)" userId="f411cc15-62d4-4411-a4a7-ab9af6ecc237" providerId="ADAL" clId="{CE0BFA24-A0F5-614F-82C8-23635887674C}" dt="2026-02-12T19:08:13.339" v="14615" actId="13926"/>
        <pc:sldMkLst>
          <pc:docMk/>
          <pc:sldMk cId="3777721915" sldId="306"/>
        </pc:sldMkLst>
        <pc:spChg chg="mod ord">
          <ac:chgData name="Abeer Ishal (2128229)" userId="f411cc15-62d4-4411-a4a7-ab9af6ecc237" providerId="ADAL" clId="{CE0BFA24-A0F5-614F-82C8-23635887674C}" dt="2026-02-12T16:27:19.798" v="13704" actId="26606"/>
          <ac:spMkLst>
            <pc:docMk/>
            <pc:sldMk cId="3777721915" sldId="306"/>
            <ac:spMk id="4" creationId="{03399B91-71BE-671E-3B86-4D43F7EA91C0}"/>
          </ac:spMkLst>
        </pc:spChg>
        <pc:spChg chg="add mod">
          <ac:chgData name="Abeer Ishal (2128229)" userId="f411cc15-62d4-4411-a4a7-ab9af6ecc237" providerId="ADAL" clId="{CE0BFA24-A0F5-614F-82C8-23635887674C}" dt="2026-02-12T19:08:13.339" v="14615" actId="13926"/>
          <ac:spMkLst>
            <pc:docMk/>
            <pc:sldMk cId="3777721915" sldId="306"/>
            <ac:spMk id="8" creationId="{624B1C93-DD21-189F-2C30-D7FD0C9A5389}"/>
          </ac:spMkLst>
        </pc:spChg>
        <pc:spChg chg="add mod">
          <ac:chgData name="Abeer Ishal (2128229)" userId="f411cc15-62d4-4411-a4a7-ab9af6ecc237" providerId="ADAL" clId="{CE0BFA24-A0F5-614F-82C8-23635887674C}" dt="2026-02-12T16:52:19.600" v="14228" actId="20577"/>
          <ac:spMkLst>
            <pc:docMk/>
            <pc:sldMk cId="3777721915" sldId="306"/>
            <ac:spMk id="10" creationId="{10878A70-7E2B-B502-AF2B-17AC0F995AEE}"/>
          </ac:spMkLst>
        </pc:spChg>
        <pc:spChg chg="add mod">
          <ac:chgData name="Abeer Ishal (2128229)" userId="f411cc15-62d4-4411-a4a7-ab9af6ecc237" providerId="ADAL" clId="{CE0BFA24-A0F5-614F-82C8-23635887674C}" dt="2026-02-12T16:39:51.162" v="14177" actId="20577"/>
          <ac:spMkLst>
            <pc:docMk/>
            <pc:sldMk cId="3777721915" sldId="306"/>
            <ac:spMk id="15" creationId="{BE493C87-8AC6-76BF-04D8-DA1778EB97D4}"/>
          </ac:spMkLst>
        </pc:spChg>
        <pc:spChg chg="add mod">
          <ac:chgData name="Abeer Ishal (2128229)" userId="f411cc15-62d4-4411-a4a7-ab9af6ecc237" providerId="ADAL" clId="{CE0BFA24-A0F5-614F-82C8-23635887674C}" dt="2026-02-12T16:45:16.937" v="14193" actId="1076"/>
          <ac:spMkLst>
            <pc:docMk/>
            <pc:sldMk cId="3777721915" sldId="306"/>
            <ac:spMk id="22" creationId="{E1C5CB72-DE51-FD08-0CAB-50C5ADC9159B}"/>
          </ac:spMkLst>
        </pc:spChg>
        <pc:spChg chg="add mod">
          <ac:chgData name="Abeer Ishal (2128229)" userId="f411cc15-62d4-4411-a4a7-ab9af6ecc237" providerId="ADAL" clId="{CE0BFA24-A0F5-614F-82C8-23635887674C}" dt="2026-02-12T16:46:18.854" v="14221" actId="14100"/>
          <ac:spMkLst>
            <pc:docMk/>
            <pc:sldMk cId="3777721915" sldId="306"/>
            <ac:spMk id="23" creationId="{6D640DF6-3E1B-4325-DFE7-BF42C3816B09}"/>
          </ac:spMkLst>
        </pc:spChg>
        <pc:picChg chg="add mod">
          <ac:chgData name="Abeer Ishal (2128229)" userId="f411cc15-62d4-4411-a4a7-ab9af6ecc237" providerId="ADAL" clId="{CE0BFA24-A0F5-614F-82C8-23635887674C}" dt="2026-02-12T16:29:17.841" v="13910" actId="207"/>
          <ac:picMkLst>
            <pc:docMk/>
            <pc:sldMk cId="3777721915" sldId="306"/>
            <ac:picMk id="6" creationId="{754EDD9E-BE3A-ED27-63CA-11AB2FE91E21}"/>
          </ac:picMkLst>
        </pc:picChg>
      </pc:sldChg>
      <pc:sldChg chg="addSp delSp modSp new mod">
        <pc:chgData name="Abeer Ishal (2128229)" userId="f411cc15-62d4-4411-a4a7-ab9af6ecc237" providerId="ADAL" clId="{CE0BFA24-A0F5-614F-82C8-23635887674C}" dt="2026-02-14T11:50:05.524" v="16187"/>
        <pc:sldMkLst>
          <pc:docMk/>
          <pc:sldMk cId="1393145501" sldId="307"/>
        </pc:sldMkLst>
        <pc:spChg chg="mod">
          <ac:chgData name="Abeer Ishal (2128229)" userId="f411cc15-62d4-4411-a4a7-ab9af6ecc237" providerId="ADAL" clId="{CE0BFA24-A0F5-614F-82C8-23635887674C}" dt="2026-02-12T20:16:09.233" v="15794" actId="20577"/>
          <ac:spMkLst>
            <pc:docMk/>
            <pc:sldMk cId="1393145501" sldId="307"/>
            <ac:spMk id="2" creationId="{97E0BD15-3D7E-7249-8F9C-52622365498F}"/>
          </ac:spMkLst>
        </pc:spChg>
        <pc:spChg chg="add mod">
          <ac:chgData name="Abeer Ishal (2128229)" userId="f411cc15-62d4-4411-a4a7-ab9af6ecc237" providerId="ADAL" clId="{CE0BFA24-A0F5-614F-82C8-23635887674C}" dt="2026-02-14T11:50:05.524" v="16187"/>
          <ac:spMkLst>
            <pc:docMk/>
            <pc:sldMk cId="1393145501" sldId="307"/>
            <ac:spMk id="6" creationId="{E9DCACD9-61ED-014D-415B-F802115BDA42}"/>
          </ac:spMkLst>
        </pc:spChg>
        <pc:spChg chg="add mod">
          <ac:chgData name="Abeer Ishal (2128229)" userId="f411cc15-62d4-4411-a4a7-ab9af6ecc237" providerId="ADAL" clId="{CE0BFA24-A0F5-614F-82C8-23635887674C}" dt="2026-02-12T19:58:21.088" v="15765" actId="1076"/>
          <ac:spMkLst>
            <pc:docMk/>
            <pc:sldMk cId="1393145501" sldId="307"/>
            <ac:spMk id="7" creationId="{C9948C53-E42D-5B95-AAD9-76875E089C26}"/>
          </ac:spMkLst>
        </pc:spChg>
      </pc:sldChg>
      <pc:sldChg chg="addSp delSp modSp new mod">
        <pc:chgData name="Abeer Ishal (2128229)" userId="f411cc15-62d4-4411-a4a7-ab9af6ecc237" providerId="ADAL" clId="{CE0BFA24-A0F5-614F-82C8-23635887674C}" dt="2026-02-14T11:48:35.146" v="16168"/>
        <pc:sldMkLst>
          <pc:docMk/>
          <pc:sldMk cId="3499835817" sldId="308"/>
        </pc:sldMkLst>
        <pc:spChg chg="mod">
          <ac:chgData name="Abeer Ishal (2128229)" userId="f411cc15-62d4-4411-a4a7-ab9af6ecc237" providerId="ADAL" clId="{CE0BFA24-A0F5-614F-82C8-23635887674C}" dt="2026-02-12T19:38:18.071" v="15531" actId="27636"/>
          <ac:spMkLst>
            <pc:docMk/>
            <pc:sldMk cId="3499835817" sldId="308"/>
            <ac:spMk id="2" creationId="{F1C206F4-89A1-FAA8-E8B0-66936458EAFC}"/>
          </ac:spMkLst>
        </pc:spChg>
        <pc:spChg chg="add mod">
          <ac:chgData name="Abeer Ishal (2128229)" userId="f411cc15-62d4-4411-a4a7-ab9af6ecc237" providerId="ADAL" clId="{CE0BFA24-A0F5-614F-82C8-23635887674C}" dt="2026-02-14T11:48:35.146" v="16168"/>
          <ac:spMkLst>
            <pc:docMk/>
            <pc:sldMk cId="3499835817" sldId="308"/>
            <ac:spMk id="6" creationId="{B198CB3F-7673-B422-43F6-5732A91A3B7B}"/>
          </ac:spMkLst>
        </pc:spChg>
        <pc:spChg chg="add mod">
          <ac:chgData name="Abeer Ishal (2128229)" userId="f411cc15-62d4-4411-a4a7-ab9af6ecc237" providerId="ADAL" clId="{CE0BFA24-A0F5-614F-82C8-23635887674C}" dt="2026-02-12T20:15:34.589" v="15785" actId="1076"/>
          <ac:spMkLst>
            <pc:docMk/>
            <pc:sldMk cId="3499835817" sldId="308"/>
            <ac:spMk id="7" creationId="{A06B6DC7-634B-83E2-825C-5C7D186217BB}"/>
          </ac:spMkLst>
        </pc:spChg>
      </pc:sldChg>
      <pc:sldChg chg="addSp delSp modSp new mod">
        <pc:chgData name="Abeer Ishal (2128229)" userId="f411cc15-62d4-4411-a4a7-ab9af6ecc237" providerId="ADAL" clId="{CE0BFA24-A0F5-614F-82C8-23635887674C}" dt="2026-02-14T11:47:33.341" v="16157"/>
        <pc:sldMkLst>
          <pc:docMk/>
          <pc:sldMk cId="1529816145" sldId="309"/>
        </pc:sldMkLst>
        <pc:spChg chg="mod">
          <ac:chgData name="Abeer Ishal (2128229)" userId="f411cc15-62d4-4411-a4a7-ab9af6ecc237" providerId="ADAL" clId="{CE0BFA24-A0F5-614F-82C8-23635887674C}" dt="2026-02-12T19:41:58.156" v="15622" actId="27636"/>
          <ac:spMkLst>
            <pc:docMk/>
            <pc:sldMk cId="1529816145" sldId="309"/>
            <ac:spMk id="2" creationId="{AC0C2618-4055-675C-5786-E3258CC7BDD9}"/>
          </ac:spMkLst>
        </pc:spChg>
        <pc:spChg chg="add mod">
          <ac:chgData name="Abeer Ishal (2128229)" userId="f411cc15-62d4-4411-a4a7-ab9af6ecc237" providerId="ADAL" clId="{CE0BFA24-A0F5-614F-82C8-23635887674C}" dt="2026-02-14T11:47:33.341" v="16157"/>
          <ac:spMkLst>
            <pc:docMk/>
            <pc:sldMk cId="1529816145" sldId="309"/>
            <ac:spMk id="6" creationId="{BB896382-1CA3-067D-1F43-044BED37A843}"/>
          </ac:spMkLst>
        </pc:spChg>
        <pc:spChg chg="add mod">
          <ac:chgData name="Abeer Ishal (2128229)" userId="f411cc15-62d4-4411-a4a7-ab9af6ecc237" providerId="ADAL" clId="{CE0BFA24-A0F5-614F-82C8-23635887674C}" dt="2026-02-12T19:58:53.385" v="15768" actId="1076"/>
          <ac:spMkLst>
            <pc:docMk/>
            <pc:sldMk cId="1529816145" sldId="309"/>
            <ac:spMk id="7" creationId="{4131E24C-75B1-B3D6-089E-76CA75BC1FC2}"/>
          </ac:spMkLst>
        </pc:spChg>
      </pc:sldChg>
      <pc:sldChg chg="addSp delSp modSp new mod">
        <pc:chgData name="Abeer Ishal (2128229)" userId="f411cc15-62d4-4411-a4a7-ab9af6ecc237" providerId="ADAL" clId="{CE0BFA24-A0F5-614F-82C8-23635887674C}" dt="2026-02-14T11:46:45.751" v="16152"/>
        <pc:sldMkLst>
          <pc:docMk/>
          <pc:sldMk cId="1369651864" sldId="310"/>
        </pc:sldMkLst>
        <pc:spChg chg="mod">
          <ac:chgData name="Abeer Ishal (2128229)" userId="f411cc15-62d4-4411-a4a7-ab9af6ecc237" providerId="ADAL" clId="{CE0BFA24-A0F5-614F-82C8-23635887674C}" dt="2026-02-12T19:46:57.800" v="15689" actId="14100"/>
          <ac:spMkLst>
            <pc:docMk/>
            <pc:sldMk cId="1369651864" sldId="310"/>
            <ac:spMk id="2" creationId="{EDBF5156-90F8-43F2-2488-A2F2E68A9A7B}"/>
          </ac:spMkLst>
        </pc:spChg>
        <pc:spChg chg="add mod">
          <ac:chgData name="Abeer Ishal (2128229)" userId="f411cc15-62d4-4411-a4a7-ab9af6ecc237" providerId="ADAL" clId="{CE0BFA24-A0F5-614F-82C8-23635887674C}" dt="2026-02-14T11:46:45.751" v="16152"/>
          <ac:spMkLst>
            <pc:docMk/>
            <pc:sldMk cId="1369651864" sldId="310"/>
            <ac:spMk id="6" creationId="{D6355061-6E13-7C51-D938-EAC184222A96}"/>
          </ac:spMkLst>
        </pc:spChg>
        <pc:spChg chg="add mod">
          <ac:chgData name="Abeer Ishal (2128229)" userId="f411cc15-62d4-4411-a4a7-ab9af6ecc237" providerId="ADAL" clId="{CE0BFA24-A0F5-614F-82C8-23635887674C}" dt="2026-02-12T19:58:46.321" v="15767" actId="1076"/>
          <ac:spMkLst>
            <pc:docMk/>
            <pc:sldMk cId="1369651864" sldId="310"/>
            <ac:spMk id="7" creationId="{8FA44322-3E31-30DC-0362-B6FEE052BF3B}"/>
          </ac:spMkLst>
        </pc:spChg>
      </pc:sldChg>
    </pc:docChg>
  </pc:docChgLst>
  <pc:docChgLst>
    <pc:chgData name="Cadi Salla (2216157)" userId="S::2216157@student.uwtsd.ac.uk::5e9fb270-1818-4c79-ac14-75a39f859eee" providerId="AD" clId="Web-{B347B744-0339-E6B8-9543-488B8B42E1A2}"/>
    <pc:docChg chg="modSld">
      <pc:chgData name="Cadi Salla (2216157)" userId="S::2216157@student.uwtsd.ac.uk::5e9fb270-1818-4c79-ac14-75a39f859eee" providerId="AD" clId="Web-{B347B744-0339-E6B8-9543-488B8B42E1A2}" dt="2026-02-13T19:48:13.219" v="2166" actId="20577"/>
      <pc:docMkLst>
        <pc:docMk/>
      </pc:docMkLst>
      <pc:sldChg chg="addSp delSp modSp">
        <pc:chgData name="Cadi Salla (2216157)" userId="S::2216157@student.uwtsd.ac.uk::5e9fb270-1818-4c79-ac14-75a39f859eee" providerId="AD" clId="Web-{B347B744-0339-E6B8-9543-488B8B42E1A2}" dt="2026-02-13T19:43:07.565" v="2007" actId="20577"/>
        <pc:sldMkLst>
          <pc:docMk/>
          <pc:sldMk cId="4274250399" sldId="277"/>
        </pc:sldMkLst>
        <pc:spChg chg="add mod">
          <ac:chgData name="Cadi Salla (2216157)" userId="S::2216157@student.uwtsd.ac.uk::5e9fb270-1818-4c79-ac14-75a39f859eee" providerId="AD" clId="Web-{B347B744-0339-E6B8-9543-488B8B42E1A2}" dt="2026-02-13T19:43:07.565" v="2007" actId="20577"/>
          <ac:spMkLst>
            <pc:docMk/>
            <pc:sldMk cId="4274250399" sldId="277"/>
            <ac:spMk id="10" creationId="{02F2C95A-781D-016D-8B4B-5517973C44C8}"/>
          </ac:spMkLst>
        </pc:spChg>
        <pc:picChg chg="add mod">
          <ac:chgData name="Cadi Salla (2216157)" userId="S::2216157@student.uwtsd.ac.uk::5e9fb270-1818-4c79-ac14-75a39f859eee" providerId="AD" clId="Web-{B347B744-0339-E6B8-9543-488B8B42E1A2}" dt="2026-02-13T19:41:09.603" v="1883" actId="1076"/>
          <ac:picMkLst>
            <pc:docMk/>
            <pc:sldMk cId="4274250399" sldId="277"/>
            <ac:picMk id="6" creationId="{0AEA1CFF-5A72-C568-0E1C-F1D985BD7094}"/>
          </ac:picMkLst>
        </pc:picChg>
        <pc:picChg chg="del">
          <ac:chgData name="Cadi Salla (2216157)" userId="S::2216157@student.uwtsd.ac.uk::5e9fb270-1818-4c79-ac14-75a39f859eee" providerId="AD" clId="Web-{B347B744-0339-E6B8-9543-488B8B42E1A2}" dt="2026-02-13T19:40:32.427" v="1871"/>
          <ac:picMkLst>
            <pc:docMk/>
            <pc:sldMk cId="4274250399" sldId="277"/>
            <ac:picMk id="7" creationId="{6BA637BD-D824-6F7A-D138-E4B0C36E8BA0}"/>
          </ac:picMkLst>
        </pc:picChg>
      </pc:sldChg>
      <pc:sldChg chg="modSp">
        <pc:chgData name="Cadi Salla (2216157)" userId="S::2216157@student.uwtsd.ac.uk::5e9fb270-1818-4c79-ac14-75a39f859eee" providerId="AD" clId="Web-{B347B744-0339-E6B8-9543-488B8B42E1A2}" dt="2026-02-13T17:42:00.445" v="1180" actId="20577"/>
        <pc:sldMkLst>
          <pc:docMk/>
          <pc:sldMk cId="3942075997" sldId="279"/>
        </pc:sldMkLst>
        <pc:spChg chg="mod">
          <ac:chgData name="Cadi Salla (2216157)" userId="S::2216157@student.uwtsd.ac.uk::5e9fb270-1818-4c79-ac14-75a39f859eee" providerId="AD" clId="Web-{B347B744-0339-E6B8-9543-488B8B42E1A2}" dt="2026-02-13T17:42:00.445" v="1180" actId="20577"/>
          <ac:spMkLst>
            <pc:docMk/>
            <pc:sldMk cId="3942075997" sldId="279"/>
            <ac:spMk id="3" creationId="{68557EB9-1644-C480-F750-0B51EE056919}"/>
          </ac:spMkLst>
        </pc:spChg>
      </pc:sldChg>
      <pc:sldChg chg="modSp">
        <pc:chgData name="Cadi Salla (2216157)" userId="S::2216157@student.uwtsd.ac.uk::5e9fb270-1818-4c79-ac14-75a39f859eee" providerId="AD" clId="Web-{B347B744-0339-E6B8-9543-488B8B42E1A2}" dt="2026-02-13T18:05:25.944" v="1309" actId="1076"/>
        <pc:sldMkLst>
          <pc:docMk/>
          <pc:sldMk cId="996358799" sldId="280"/>
        </pc:sldMkLst>
        <pc:spChg chg="mod">
          <ac:chgData name="Cadi Salla (2216157)" userId="S::2216157@student.uwtsd.ac.uk::5e9fb270-1818-4c79-ac14-75a39f859eee" providerId="AD" clId="Web-{B347B744-0339-E6B8-9543-488B8B42E1A2}" dt="2026-02-13T18:05:22.241" v="1308" actId="20577"/>
          <ac:spMkLst>
            <pc:docMk/>
            <pc:sldMk cId="996358799" sldId="280"/>
            <ac:spMk id="257" creationId="{DB04836C-4D9C-73D4-99CE-1FC773C5D93F}"/>
          </ac:spMkLst>
        </pc:spChg>
        <pc:spChg chg="mod">
          <ac:chgData name="Cadi Salla (2216157)" userId="S::2216157@student.uwtsd.ac.uk::5e9fb270-1818-4c79-ac14-75a39f859eee" providerId="AD" clId="Web-{B347B744-0339-E6B8-9543-488B8B42E1A2}" dt="2026-02-13T18:05:25.944" v="1309" actId="1076"/>
          <ac:spMkLst>
            <pc:docMk/>
            <pc:sldMk cId="996358799" sldId="280"/>
            <ac:spMk id="265" creationId="{A81DAEC3-2E70-D62B-A52B-9F69C615C075}"/>
          </ac:spMkLst>
        </pc:spChg>
      </pc:sldChg>
      <pc:sldChg chg="modSp">
        <pc:chgData name="Cadi Salla (2216157)" userId="S::2216157@student.uwtsd.ac.uk::5e9fb270-1818-4c79-ac14-75a39f859eee" providerId="AD" clId="Web-{B347B744-0339-E6B8-9543-488B8B42E1A2}" dt="2026-02-13T17:27:59.087" v="1081" actId="20577"/>
        <pc:sldMkLst>
          <pc:docMk/>
          <pc:sldMk cId="2164557563" sldId="281"/>
        </pc:sldMkLst>
        <pc:spChg chg="mod">
          <ac:chgData name="Cadi Salla (2216157)" userId="S::2216157@student.uwtsd.ac.uk::5e9fb270-1818-4c79-ac14-75a39f859eee" providerId="AD" clId="Web-{B347B744-0339-E6B8-9543-488B8B42E1A2}" dt="2026-02-13T17:27:59.087" v="1081" actId="20577"/>
          <ac:spMkLst>
            <pc:docMk/>
            <pc:sldMk cId="2164557563" sldId="281"/>
            <ac:spMk id="3" creationId="{D4E75D93-6759-DB2A-1B27-F6DC466D8E1A}"/>
          </ac:spMkLst>
        </pc:spChg>
      </pc:sldChg>
      <pc:sldChg chg="addSp delSp modSp">
        <pc:chgData name="Cadi Salla (2216157)" userId="S::2216157@student.uwtsd.ac.uk::5e9fb270-1818-4c79-ac14-75a39f859eee" providerId="AD" clId="Web-{B347B744-0339-E6B8-9543-488B8B42E1A2}" dt="2026-02-13T19:25:21.255" v="1870" actId="1076"/>
        <pc:sldMkLst>
          <pc:docMk/>
          <pc:sldMk cId="1650868424" sldId="282"/>
        </pc:sldMkLst>
        <pc:spChg chg="mod">
          <ac:chgData name="Cadi Salla (2216157)" userId="S::2216157@student.uwtsd.ac.uk::5e9fb270-1818-4c79-ac14-75a39f859eee" providerId="AD" clId="Web-{B347B744-0339-E6B8-9543-488B8B42E1A2}" dt="2026-02-13T19:18:58.562" v="1865" actId="1076"/>
          <ac:spMkLst>
            <pc:docMk/>
            <pc:sldMk cId="1650868424" sldId="282"/>
            <ac:spMk id="3" creationId="{B5830E32-E3B8-3431-FCD3-290A91A87960}"/>
          </ac:spMkLst>
        </pc:spChg>
        <pc:picChg chg="add del mod modCrop">
          <ac:chgData name="Cadi Salla (2216157)" userId="S::2216157@student.uwtsd.ac.uk::5e9fb270-1818-4c79-ac14-75a39f859eee" providerId="AD" clId="Web-{B347B744-0339-E6B8-9543-488B8B42E1A2}" dt="2026-02-13T19:19:13.875" v="1869"/>
          <ac:picMkLst>
            <pc:docMk/>
            <pc:sldMk cId="1650868424" sldId="282"/>
            <ac:picMk id="6" creationId="{FAC56F77-2C1C-6E43-FCF6-10E61A705D23}"/>
          </ac:picMkLst>
        </pc:picChg>
        <pc:picChg chg="mod">
          <ac:chgData name="Cadi Salla (2216157)" userId="S::2216157@student.uwtsd.ac.uk::5e9fb270-1818-4c79-ac14-75a39f859eee" providerId="AD" clId="Web-{B347B744-0339-E6B8-9543-488B8B42E1A2}" dt="2026-02-13T19:25:21.255" v="1870" actId="1076"/>
          <ac:picMkLst>
            <pc:docMk/>
            <pc:sldMk cId="1650868424" sldId="282"/>
            <ac:picMk id="7" creationId="{A07C5631-0D1C-950C-F6D8-2A67B0E96FBC}"/>
          </ac:picMkLst>
        </pc:picChg>
      </pc:sldChg>
      <pc:sldChg chg="addSp modSp">
        <pc:chgData name="Cadi Salla (2216157)" userId="S::2216157@student.uwtsd.ac.uk::5e9fb270-1818-4c79-ac14-75a39f859eee" providerId="AD" clId="Web-{B347B744-0339-E6B8-9543-488B8B42E1A2}" dt="2026-02-13T19:07:49.288" v="1791" actId="20577"/>
        <pc:sldMkLst>
          <pc:docMk/>
          <pc:sldMk cId="1188805089" sldId="283"/>
        </pc:sldMkLst>
        <pc:spChg chg="mod">
          <ac:chgData name="Cadi Salla (2216157)" userId="S::2216157@student.uwtsd.ac.uk::5e9fb270-1818-4c79-ac14-75a39f859eee" providerId="AD" clId="Web-{B347B744-0339-E6B8-9543-488B8B42E1A2}" dt="2026-02-13T16:19:16.245" v="918" actId="1076"/>
          <ac:spMkLst>
            <pc:docMk/>
            <pc:sldMk cId="1188805089" sldId="283"/>
            <ac:spMk id="2" creationId="{4CF1ED24-C2FA-2945-CA63-568E3111D62C}"/>
          </ac:spMkLst>
        </pc:spChg>
        <pc:spChg chg="mod">
          <ac:chgData name="Cadi Salla (2216157)" userId="S::2216157@student.uwtsd.ac.uk::5e9fb270-1818-4c79-ac14-75a39f859eee" providerId="AD" clId="Web-{B347B744-0339-E6B8-9543-488B8B42E1A2}" dt="2026-02-13T19:07:49.288" v="1791" actId="20577"/>
          <ac:spMkLst>
            <pc:docMk/>
            <pc:sldMk cId="1188805089" sldId="283"/>
            <ac:spMk id="3" creationId="{4AFA75DA-1642-ABD6-AA8C-F71EF409C3A7}"/>
          </ac:spMkLst>
        </pc:spChg>
        <pc:spChg chg="add mod">
          <ac:chgData name="Cadi Salla (2216157)" userId="S::2216157@student.uwtsd.ac.uk::5e9fb270-1818-4c79-ac14-75a39f859eee" providerId="AD" clId="Web-{B347B744-0339-E6B8-9543-488B8B42E1A2}" dt="2026-02-13T16:21:41.691" v="941" actId="1076"/>
          <ac:spMkLst>
            <pc:docMk/>
            <pc:sldMk cId="1188805089" sldId="283"/>
            <ac:spMk id="5" creationId="{CC6147CA-05F4-2156-919F-52A3C98B9896}"/>
          </ac:spMkLst>
        </pc:spChg>
        <pc:spChg chg="add mod">
          <ac:chgData name="Cadi Salla (2216157)" userId="S::2216157@student.uwtsd.ac.uk::5e9fb270-1818-4c79-ac14-75a39f859eee" providerId="AD" clId="Web-{B347B744-0339-E6B8-9543-488B8B42E1A2}" dt="2026-02-13T16:22:03.661" v="946" actId="14100"/>
          <ac:spMkLst>
            <pc:docMk/>
            <pc:sldMk cId="1188805089" sldId="283"/>
            <ac:spMk id="6" creationId="{81B34D78-D772-082B-64E4-89A80678AF82}"/>
          </ac:spMkLst>
        </pc:spChg>
        <pc:spChg chg="add mod">
          <ac:chgData name="Cadi Salla (2216157)" userId="S::2216157@student.uwtsd.ac.uk::5e9fb270-1818-4c79-ac14-75a39f859eee" providerId="AD" clId="Web-{B347B744-0339-E6B8-9543-488B8B42E1A2}" dt="2026-02-13T16:24:30.087" v="957" actId="14100"/>
          <ac:spMkLst>
            <pc:docMk/>
            <pc:sldMk cId="1188805089" sldId="283"/>
            <ac:spMk id="7" creationId="{CEEE20ED-7EAF-E1F7-927C-91288B3F7DA3}"/>
          </ac:spMkLst>
        </pc:spChg>
      </pc:sldChg>
      <pc:sldChg chg="addSp modSp">
        <pc:chgData name="Cadi Salla (2216157)" userId="S::2216157@student.uwtsd.ac.uk::5e9fb270-1818-4c79-ac14-75a39f859eee" providerId="AD" clId="Web-{B347B744-0339-E6B8-9543-488B8B42E1A2}" dt="2026-02-13T18:11:46.280" v="1397" actId="20577"/>
        <pc:sldMkLst>
          <pc:docMk/>
          <pc:sldMk cId="884328389" sldId="284"/>
        </pc:sldMkLst>
        <pc:spChg chg="mod">
          <ac:chgData name="Cadi Salla (2216157)" userId="S::2216157@student.uwtsd.ac.uk::5e9fb270-1818-4c79-ac14-75a39f859eee" providerId="AD" clId="Web-{B347B744-0339-E6B8-9543-488B8B42E1A2}" dt="2026-02-13T16:26:55.481" v="961" actId="1076"/>
          <ac:spMkLst>
            <pc:docMk/>
            <pc:sldMk cId="884328389" sldId="284"/>
            <ac:spMk id="2" creationId="{FC487212-8662-1C0F-4BD3-E8F2FE852888}"/>
          </ac:spMkLst>
        </pc:spChg>
        <pc:spChg chg="mod">
          <ac:chgData name="Cadi Salla (2216157)" userId="S::2216157@student.uwtsd.ac.uk::5e9fb270-1818-4c79-ac14-75a39f859eee" providerId="AD" clId="Web-{B347B744-0339-E6B8-9543-488B8B42E1A2}" dt="2026-02-13T18:11:46.280" v="1397" actId="20577"/>
          <ac:spMkLst>
            <pc:docMk/>
            <pc:sldMk cId="884328389" sldId="284"/>
            <ac:spMk id="3" creationId="{91F6CBEE-9584-6BFF-38DC-EDD1FA3F56C8}"/>
          </ac:spMkLst>
        </pc:spChg>
        <pc:spChg chg="add mod">
          <ac:chgData name="Cadi Salla (2216157)" userId="S::2216157@student.uwtsd.ac.uk::5e9fb270-1818-4c79-ac14-75a39f859eee" providerId="AD" clId="Web-{B347B744-0339-E6B8-9543-488B8B42E1A2}" dt="2026-02-13T16:28:06.154" v="970" actId="20577"/>
          <ac:spMkLst>
            <pc:docMk/>
            <pc:sldMk cId="884328389" sldId="284"/>
            <ac:spMk id="6" creationId="{21135BE1-A5D6-B47F-BA17-E26167254F81}"/>
          </ac:spMkLst>
        </pc:spChg>
        <pc:spChg chg="add mod">
          <ac:chgData name="Cadi Salla (2216157)" userId="S::2216157@student.uwtsd.ac.uk::5e9fb270-1818-4c79-ac14-75a39f859eee" providerId="AD" clId="Web-{B347B744-0339-E6B8-9543-488B8B42E1A2}" dt="2026-02-13T16:28:37.452" v="979" actId="1076"/>
          <ac:spMkLst>
            <pc:docMk/>
            <pc:sldMk cId="884328389" sldId="284"/>
            <ac:spMk id="7" creationId="{41A53738-DED2-B666-2C85-D2336025D35A}"/>
          </ac:spMkLst>
        </pc:spChg>
        <pc:spChg chg="add mod">
          <ac:chgData name="Cadi Salla (2216157)" userId="S::2216157@student.uwtsd.ac.uk::5e9fb270-1818-4c79-ac14-75a39f859eee" providerId="AD" clId="Web-{B347B744-0339-E6B8-9543-488B8B42E1A2}" dt="2026-02-13T16:28:49.921" v="982" actId="14100"/>
          <ac:spMkLst>
            <pc:docMk/>
            <pc:sldMk cId="884328389" sldId="284"/>
            <ac:spMk id="8" creationId="{252A75D9-FA6E-FE3F-50A5-C168CDCFDBC7}"/>
          </ac:spMkLst>
        </pc:spChg>
        <pc:spChg chg="add">
          <ac:chgData name="Cadi Salla (2216157)" userId="S::2216157@student.uwtsd.ac.uk::5e9fb270-1818-4c79-ac14-75a39f859eee" providerId="AD" clId="Web-{B347B744-0339-E6B8-9543-488B8B42E1A2}" dt="2026-02-13T16:29:00.405" v="983"/>
          <ac:spMkLst>
            <pc:docMk/>
            <pc:sldMk cId="884328389" sldId="284"/>
            <ac:spMk id="9" creationId="{3394C9FD-5478-4D8D-58A9-F16FE5806846}"/>
          </ac:spMkLst>
        </pc:spChg>
        <pc:spChg chg="add mod">
          <ac:chgData name="Cadi Salla (2216157)" userId="S::2216157@student.uwtsd.ac.uk::5e9fb270-1818-4c79-ac14-75a39f859eee" providerId="AD" clId="Web-{B347B744-0339-E6B8-9543-488B8B42E1A2}" dt="2026-02-13T16:29:40.656" v="992" actId="1076"/>
          <ac:spMkLst>
            <pc:docMk/>
            <pc:sldMk cId="884328389" sldId="284"/>
            <ac:spMk id="10" creationId="{7891E724-B3BB-F2AC-C498-EB3FDA21DB9B}"/>
          </ac:spMkLst>
        </pc:spChg>
      </pc:sldChg>
      <pc:sldChg chg="modSp">
        <pc:chgData name="Cadi Salla (2216157)" userId="S::2216157@student.uwtsd.ac.uk::5e9fb270-1818-4c79-ac14-75a39f859eee" providerId="AD" clId="Web-{B347B744-0339-E6B8-9543-488B8B42E1A2}" dt="2026-02-13T19:48:13.219" v="2166" actId="20577"/>
        <pc:sldMkLst>
          <pc:docMk/>
          <pc:sldMk cId="605627090" sldId="285"/>
        </pc:sldMkLst>
        <pc:spChg chg="mod">
          <ac:chgData name="Cadi Salla (2216157)" userId="S::2216157@student.uwtsd.ac.uk::5e9fb270-1818-4c79-ac14-75a39f859eee" providerId="AD" clId="Web-{B347B744-0339-E6B8-9543-488B8B42E1A2}" dt="2026-02-13T19:48:13.219" v="2166" actId="20577"/>
          <ac:spMkLst>
            <pc:docMk/>
            <pc:sldMk cId="605627090" sldId="285"/>
            <ac:spMk id="3" creationId="{AEB8F63E-D4FA-388C-89AB-E4BE5A39301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190D9C-3CFE-0042-A8CC-4F820EA32E0C}"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003E0C-F823-0449-9B32-FE5925476754}" type="slidenum">
              <a:rPr lang="en-US" smtClean="0"/>
              <a:t>‹#›</a:t>
            </a:fld>
            <a:endParaRPr lang="en-US"/>
          </a:p>
        </p:txBody>
      </p:sp>
    </p:spTree>
    <p:extLst>
      <p:ext uri="{BB962C8B-B14F-4D97-AF65-F5344CB8AC3E}">
        <p14:creationId xmlns:p14="http://schemas.microsoft.com/office/powerpoint/2010/main" val="741222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1</a:t>
            </a:fld>
            <a:endParaRPr lang="en-US"/>
          </a:p>
        </p:txBody>
      </p:sp>
    </p:spTree>
    <p:extLst>
      <p:ext uri="{BB962C8B-B14F-4D97-AF65-F5344CB8AC3E}">
        <p14:creationId xmlns:p14="http://schemas.microsoft.com/office/powerpoint/2010/main" val="2349825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2</a:t>
            </a:fld>
            <a:endParaRPr lang="en-US"/>
          </a:p>
        </p:txBody>
      </p:sp>
    </p:spTree>
    <p:extLst>
      <p:ext uri="{BB962C8B-B14F-4D97-AF65-F5344CB8AC3E}">
        <p14:creationId xmlns:p14="http://schemas.microsoft.com/office/powerpoint/2010/main" val="2161169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8</a:t>
            </a:fld>
            <a:endParaRPr lang="en-US"/>
          </a:p>
        </p:txBody>
      </p:sp>
    </p:spTree>
    <p:extLst>
      <p:ext uri="{BB962C8B-B14F-4D97-AF65-F5344CB8AC3E}">
        <p14:creationId xmlns:p14="http://schemas.microsoft.com/office/powerpoint/2010/main" val="758754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9</a:t>
            </a:fld>
            <a:endParaRPr lang="en-US"/>
          </a:p>
        </p:txBody>
      </p:sp>
    </p:spTree>
    <p:extLst>
      <p:ext uri="{BB962C8B-B14F-4D97-AF65-F5344CB8AC3E}">
        <p14:creationId xmlns:p14="http://schemas.microsoft.com/office/powerpoint/2010/main" val="150804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11</a:t>
            </a:fld>
            <a:endParaRPr lang="en-US"/>
          </a:p>
        </p:txBody>
      </p:sp>
    </p:spTree>
    <p:extLst>
      <p:ext uri="{BB962C8B-B14F-4D97-AF65-F5344CB8AC3E}">
        <p14:creationId xmlns:p14="http://schemas.microsoft.com/office/powerpoint/2010/main" val="2650101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14</a:t>
            </a:fld>
            <a:endParaRPr lang="en-US"/>
          </a:p>
        </p:txBody>
      </p:sp>
    </p:spTree>
    <p:extLst>
      <p:ext uri="{BB962C8B-B14F-4D97-AF65-F5344CB8AC3E}">
        <p14:creationId xmlns:p14="http://schemas.microsoft.com/office/powerpoint/2010/main" val="1407596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27</a:t>
            </a:fld>
            <a:endParaRPr lang="en-US"/>
          </a:p>
        </p:txBody>
      </p:sp>
    </p:spTree>
    <p:extLst>
      <p:ext uri="{BB962C8B-B14F-4D97-AF65-F5344CB8AC3E}">
        <p14:creationId xmlns:p14="http://schemas.microsoft.com/office/powerpoint/2010/main" val="4286009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30</a:t>
            </a:fld>
            <a:endParaRPr lang="en-US"/>
          </a:p>
        </p:txBody>
      </p:sp>
    </p:spTree>
    <p:extLst>
      <p:ext uri="{BB962C8B-B14F-4D97-AF65-F5344CB8AC3E}">
        <p14:creationId xmlns:p14="http://schemas.microsoft.com/office/powerpoint/2010/main" val="2242459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31</a:t>
            </a:fld>
            <a:endParaRPr lang="en-US"/>
          </a:p>
        </p:txBody>
      </p:sp>
    </p:spTree>
    <p:extLst>
      <p:ext uri="{BB962C8B-B14F-4D97-AF65-F5344CB8AC3E}">
        <p14:creationId xmlns:p14="http://schemas.microsoft.com/office/powerpoint/2010/main" val="1675150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33</a:t>
            </a:fld>
            <a:endParaRPr lang="en-US"/>
          </a:p>
        </p:txBody>
      </p:sp>
    </p:spTree>
    <p:extLst>
      <p:ext uri="{BB962C8B-B14F-4D97-AF65-F5344CB8AC3E}">
        <p14:creationId xmlns:p14="http://schemas.microsoft.com/office/powerpoint/2010/main" val="2563939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34</a:t>
            </a:fld>
            <a:endParaRPr lang="en-US"/>
          </a:p>
        </p:txBody>
      </p:sp>
    </p:spTree>
    <p:extLst>
      <p:ext uri="{BB962C8B-B14F-4D97-AF65-F5344CB8AC3E}">
        <p14:creationId xmlns:p14="http://schemas.microsoft.com/office/powerpoint/2010/main" val="750208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36</a:t>
            </a:fld>
            <a:endParaRPr lang="en-US"/>
          </a:p>
        </p:txBody>
      </p:sp>
    </p:spTree>
    <p:extLst>
      <p:ext uri="{BB962C8B-B14F-4D97-AF65-F5344CB8AC3E}">
        <p14:creationId xmlns:p14="http://schemas.microsoft.com/office/powerpoint/2010/main" val="1443475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457CB-D365-87FA-E2E1-7851F1BD495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63CF43D-87E8-531A-7EAB-3CF11BF71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A7D734A-9CAC-F7D7-FB72-99AA6243BB7B}"/>
              </a:ext>
            </a:extLst>
          </p:cNvPr>
          <p:cNvSpPr>
            <a:spLocks noGrp="1"/>
          </p:cNvSpPr>
          <p:nvPr>
            <p:ph type="dt" sz="half" idx="10"/>
          </p:nvPr>
        </p:nvSpPr>
        <p:spPr/>
        <p:txBody>
          <a:bodyPr/>
          <a:lstStyle/>
          <a:p>
            <a:fld id="{20FE958B-4DDF-824C-8102-3F967779F99C}" type="datetime1">
              <a:rPr lang="en-GB" smtClean="0"/>
              <a:t>15/02/2026</a:t>
            </a:fld>
            <a:endParaRPr lang="en-US"/>
          </a:p>
        </p:txBody>
      </p:sp>
      <p:sp>
        <p:nvSpPr>
          <p:cNvPr id="5" name="Footer Placeholder 4">
            <a:extLst>
              <a:ext uri="{FF2B5EF4-FFF2-40B4-BE49-F238E27FC236}">
                <a16:creationId xmlns:a16="http://schemas.microsoft.com/office/drawing/2014/main" id="{2CD65452-1FCD-2934-CF25-9ED260A132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D8C9A9-ECBF-BB18-3417-F6FB58717475}"/>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2953269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C991-25A9-B18D-96DA-9E891A1B1AD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966DC1-0D1D-A66A-DAA5-35DDF1AA021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FD2619-45CF-F383-9845-6426EA630BF8}"/>
              </a:ext>
            </a:extLst>
          </p:cNvPr>
          <p:cNvSpPr>
            <a:spLocks noGrp="1"/>
          </p:cNvSpPr>
          <p:nvPr>
            <p:ph type="dt" sz="half" idx="10"/>
          </p:nvPr>
        </p:nvSpPr>
        <p:spPr/>
        <p:txBody>
          <a:bodyPr/>
          <a:lstStyle/>
          <a:p>
            <a:fld id="{88141C19-CFFD-D543-B1E2-99BC691B0E84}" type="datetime1">
              <a:rPr lang="en-GB" smtClean="0"/>
              <a:t>15/02/2026</a:t>
            </a:fld>
            <a:endParaRPr lang="en-US"/>
          </a:p>
        </p:txBody>
      </p:sp>
      <p:sp>
        <p:nvSpPr>
          <p:cNvPr id="5" name="Footer Placeholder 4">
            <a:extLst>
              <a:ext uri="{FF2B5EF4-FFF2-40B4-BE49-F238E27FC236}">
                <a16:creationId xmlns:a16="http://schemas.microsoft.com/office/drawing/2014/main" id="{CA0EFB41-5D6E-3D43-DF57-AC8222F1C6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5A1EE-BCD3-A993-D74F-94B5D6136AB2}"/>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191936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30FDA-9437-AF6D-B7E6-CFABF13B346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17ADFCA-AABE-06F6-EA50-227997C4A5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7A116F5-4DEC-4A92-431D-E4B043BEDFD5}"/>
              </a:ext>
            </a:extLst>
          </p:cNvPr>
          <p:cNvSpPr>
            <a:spLocks noGrp="1"/>
          </p:cNvSpPr>
          <p:nvPr>
            <p:ph type="dt" sz="half" idx="10"/>
          </p:nvPr>
        </p:nvSpPr>
        <p:spPr/>
        <p:txBody>
          <a:bodyPr/>
          <a:lstStyle/>
          <a:p>
            <a:fld id="{12EEBAC2-1A09-2B4C-9A40-29D03B17057A}" type="datetime1">
              <a:rPr lang="en-GB" smtClean="0"/>
              <a:t>15/02/2026</a:t>
            </a:fld>
            <a:endParaRPr lang="en-US"/>
          </a:p>
        </p:txBody>
      </p:sp>
      <p:sp>
        <p:nvSpPr>
          <p:cNvPr id="5" name="Footer Placeholder 4">
            <a:extLst>
              <a:ext uri="{FF2B5EF4-FFF2-40B4-BE49-F238E27FC236}">
                <a16:creationId xmlns:a16="http://schemas.microsoft.com/office/drawing/2014/main" id="{CDACBB8D-167D-8148-93E3-5F437D18AD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1980FF-F9EE-6560-A1A8-B688C3AEF3D6}"/>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2765988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E9FB2-3B7D-BAE7-D2A1-33F72C8C8F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455AEDF-BCB2-728C-A3B6-DF78AB06D8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0D94814-B184-3FC0-607E-9DD449E51B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E129A5C-1067-2B1E-59ED-B53DA4280649}"/>
              </a:ext>
            </a:extLst>
          </p:cNvPr>
          <p:cNvSpPr>
            <a:spLocks noGrp="1"/>
          </p:cNvSpPr>
          <p:nvPr>
            <p:ph type="dt" sz="half" idx="10"/>
          </p:nvPr>
        </p:nvSpPr>
        <p:spPr/>
        <p:txBody>
          <a:bodyPr/>
          <a:lstStyle/>
          <a:p>
            <a:fld id="{D44DB4BC-FBD4-C74B-B972-516144F4353C}" type="datetime1">
              <a:rPr lang="en-GB" smtClean="0"/>
              <a:t>15/02/2026</a:t>
            </a:fld>
            <a:endParaRPr lang="en-US"/>
          </a:p>
        </p:txBody>
      </p:sp>
      <p:sp>
        <p:nvSpPr>
          <p:cNvPr id="6" name="Footer Placeholder 5">
            <a:extLst>
              <a:ext uri="{FF2B5EF4-FFF2-40B4-BE49-F238E27FC236}">
                <a16:creationId xmlns:a16="http://schemas.microsoft.com/office/drawing/2014/main" id="{5437E1A7-3B74-EDEA-4F42-6E3F91EC3D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794C2E-3B43-F54B-0052-BCFECBC45ADA}"/>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47708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25F1A-EF68-EC8E-097D-6D5B578A2E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14476C-66F3-391A-E4CD-4703D1B146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ADAE27-B5F1-9708-F587-49D0FBDA9A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C091C2B-25CC-9B49-C2DF-4134FC7AA2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9EE9FA0-5D8E-5647-A190-7B35E6FCC44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1D98C1C-8336-5830-EDAA-C5552D1BD571}"/>
              </a:ext>
            </a:extLst>
          </p:cNvPr>
          <p:cNvSpPr>
            <a:spLocks noGrp="1"/>
          </p:cNvSpPr>
          <p:nvPr>
            <p:ph type="dt" sz="half" idx="10"/>
          </p:nvPr>
        </p:nvSpPr>
        <p:spPr/>
        <p:txBody>
          <a:bodyPr/>
          <a:lstStyle/>
          <a:p>
            <a:fld id="{9A81D45D-8CF1-ED48-A33B-6414ACEDFD76}" type="datetime1">
              <a:rPr lang="en-GB" smtClean="0"/>
              <a:t>15/02/2026</a:t>
            </a:fld>
            <a:endParaRPr lang="en-US"/>
          </a:p>
        </p:txBody>
      </p:sp>
      <p:sp>
        <p:nvSpPr>
          <p:cNvPr id="8" name="Footer Placeholder 7">
            <a:extLst>
              <a:ext uri="{FF2B5EF4-FFF2-40B4-BE49-F238E27FC236}">
                <a16:creationId xmlns:a16="http://schemas.microsoft.com/office/drawing/2014/main" id="{E41AF52A-6626-703B-8A16-B03C7C83A1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1144367-AB25-7CCD-A42B-908DCCD4A866}"/>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697356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3E075-B60D-0AE7-4925-2556224ACF5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A82E6FF-BA99-4B04-D8C4-484A430D0DF8}"/>
              </a:ext>
            </a:extLst>
          </p:cNvPr>
          <p:cNvSpPr>
            <a:spLocks noGrp="1"/>
          </p:cNvSpPr>
          <p:nvPr>
            <p:ph type="dt" sz="half" idx="10"/>
          </p:nvPr>
        </p:nvSpPr>
        <p:spPr/>
        <p:txBody>
          <a:bodyPr/>
          <a:lstStyle/>
          <a:p>
            <a:fld id="{B5042437-DBF5-EB42-A56A-5FAEE9C77F56}" type="datetime1">
              <a:rPr lang="en-GB" smtClean="0"/>
              <a:t>15/02/2026</a:t>
            </a:fld>
            <a:endParaRPr lang="en-US"/>
          </a:p>
        </p:txBody>
      </p:sp>
      <p:sp>
        <p:nvSpPr>
          <p:cNvPr id="4" name="Footer Placeholder 3">
            <a:extLst>
              <a:ext uri="{FF2B5EF4-FFF2-40B4-BE49-F238E27FC236}">
                <a16:creationId xmlns:a16="http://schemas.microsoft.com/office/drawing/2014/main" id="{BD2FAA00-1417-054E-11B7-BC02A7D016A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96FEF88-F261-4387-DE7D-84F74CF7AD67}"/>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501838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360138-D029-02AC-D693-94FA5ACAD767}"/>
              </a:ext>
            </a:extLst>
          </p:cNvPr>
          <p:cNvSpPr>
            <a:spLocks noGrp="1"/>
          </p:cNvSpPr>
          <p:nvPr>
            <p:ph type="dt" sz="half" idx="10"/>
          </p:nvPr>
        </p:nvSpPr>
        <p:spPr/>
        <p:txBody>
          <a:bodyPr/>
          <a:lstStyle/>
          <a:p>
            <a:fld id="{1E6AC870-8FFC-B940-881D-2E0D9DDDF0BC}" type="datetime1">
              <a:rPr lang="en-GB" smtClean="0"/>
              <a:t>15/02/2026</a:t>
            </a:fld>
            <a:endParaRPr lang="en-US"/>
          </a:p>
        </p:txBody>
      </p:sp>
      <p:sp>
        <p:nvSpPr>
          <p:cNvPr id="3" name="Footer Placeholder 2">
            <a:extLst>
              <a:ext uri="{FF2B5EF4-FFF2-40B4-BE49-F238E27FC236}">
                <a16:creationId xmlns:a16="http://schemas.microsoft.com/office/drawing/2014/main" id="{E6EBC7E6-78C1-391C-EF6F-7338361565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4823BB-ED00-3D76-2058-76987F9E0C82}"/>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071200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CF0CC-573E-EA22-171E-7CF78C130B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B53B6A-7215-0083-3461-C757D1691F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63BBAEA-FC7F-F412-96FC-7A4ADE055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384029-B735-756C-6D4F-EF9177B6C320}"/>
              </a:ext>
            </a:extLst>
          </p:cNvPr>
          <p:cNvSpPr>
            <a:spLocks noGrp="1"/>
          </p:cNvSpPr>
          <p:nvPr>
            <p:ph type="dt" sz="half" idx="10"/>
          </p:nvPr>
        </p:nvSpPr>
        <p:spPr/>
        <p:txBody>
          <a:bodyPr/>
          <a:lstStyle/>
          <a:p>
            <a:fld id="{4741B18B-2CAA-FC4F-9F5F-7114D7A0A0E5}" type="datetime1">
              <a:rPr lang="en-GB" smtClean="0"/>
              <a:t>15/02/2026</a:t>
            </a:fld>
            <a:endParaRPr lang="en-US"/>
          </a:p>
        </p:txBody>
      </p:sp>
      <p:sp>
        <p:nvSpPr>
          <p:cNvPr id="6" name="Footer Placeholder 5">
            <a:extLst>
              <a:ext uri="{FF2B5EF4-FFF2-40B4-BE49-F238E27FC236}">
                <a16:creationId xmlns:a16="http://schemas.microsoft.com/office/drawing/2014/main" id="{599EF230-7B20-F485-1164-B363408515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ABEC3E-23D5-E223-6930-646D126780C0}"/>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1686182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90488-3F13-F550-BCCC-308A326616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668FCFB-6DB1-EBC6-4D98-13D3FA7956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131721-A8F2-3AE7-570A-BE7F3AA8BB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0FCDDD-02A1-A35C-F239-5E2CAD67DA64}"/>
              </a:ext>
            </a:extLst>
          </p:cNvPr>
          <p:cNvSpPr>
            <a:spLocks noGrp="1"/>
          </p:cNvSpPr>
          <p:nvPr>
            <p:ph type="dt" sz="half" idx="10"/>
          </p:nvPr>
        </p:nvSpPr>
        <p:spPr/>
        <p:txBody>
          <a:bodyPr/>
          <a:lstStyle/>
          <a:p>
            <a:fld id="{93E4FEFF-0DA0-0A4B-AF6F-6C95AD12E12E}" type="datetime1">
              <a:rPr lang="en-GB" smtClean="0"/>
              <a:t>15/02/2026</a:t>
            </a:fld>
            <a:endParaRPr lang="en-US"/>
          </a:p>
        </p:txBody>
      </p:sp>
      <p:sp>
        <p:nvSpPr>
          <p:cNvPr id="6" name="Footer Placeholder 5">
            <a:extLst>
              <a:ext uri="{FF2B5EF4-FFF2-40B4-BE49-F238E27FC236}">
                <a16:creationId xmlns:a16="http://schemas.microsoft.com/office/drawing/2014/main" id="{C3FEB014-366A-EBA5-3866-33F4686B85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8AA7C8-1462-178B-2F0E-2E84787EEBF9}"/>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812973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9146B-640F-5002-E34F-26B7885CE86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651CD1D-B9B2-338F-7AE4-E073A910C64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65697F-BA78-15EF-E7D7-6B4DCF9133C5}"/>
              </a:ext>
            </a:extLst>
          </p:cNvPr>
          <p:cNvSpPr>
            <a:spLocks noGrp="1"/>
          </p:cNvSpPr>
          <p:nvPr>
            <p:ph type="dt" sz="half" idx="10"/>
          </p:nvPr>
        </p:nvSpPr>
        <p:spPr/>
        <p:txBody>
          <a:bodyPr/>
          <a:lstStyle/>
          <a:p>
            <a:fld id="{F37989AE-00C4-5E40-ACC2-1993EC0E7DC5}" type="datetime1">
              <a:rPr lang="en-GB" smtClean="0"/>
              <a:t>15/02/2026</a:t>
            </a:fld>
            <a:endParaRPr lang="en-US"/>
          </a:p>
        </p:txBody>
      </p:sp>
      <p:sp>
        <p:nvSpPr>
          <p:cNvPr id="5" name="Footer Placeholder 4">
            <a:extLst>
              <a:ext uri="{FF2B5EF4-FFF2-40B4-BE49-F238E27FC236}">
                <a16:creationId xmlns:a16="http://schemas.microsoft.com/office/drawing/2014/main" id="{5BE66279-10A4-4C88-DF03-214E5AD270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BD523C-24F7-40C3-7C5C-E0F8B09CDBD5}"/>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1398250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A67A7B-9142-F49D-8D92-0ABF8DFE825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C5E50D-3B70-7732-DEB4-0E4D78C742C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73345F-00AC-A527-D21D-27478CD94A95}"/>
              </a:ext>
            </a:extLst>
          </p:cNvPr>
          <p:cNvSpPr>
            <a:spLocks noGrp="1"/>
          </p:cNvSpPr>
          <p:nvPr>
            <p:ph type="dt" sz="half" idx="10"/>
          </p:nvPr>
        </p:nvSpPr>
        <p:spPr/>
        <p:txBody>
          <a:bodyPr/>
          <a:lstStyle/>
          <a:p>
            <a:fld id="{47535788-4AC0-4E42-9F7F-F4FE6F55A50E}" type="datetime1">
              <a:rPr lang="en-GB" smtClean="0"/>
              <a:t>15/02/2026</a:t>
            </a:fld>
            <a:endParaRPr lang="en-US"/>
          </a:p>
        </p:txBody>
      </p:sp>
      <p:sp>
        <p:nvSpPr>
          <p:cNvPr id="5" name="Footer Placeholder 4">
            <a:extLst>
              <a:ext uri="{FF2B5EF4-FFF2-40B4-BE49-F238E27FC236}">
                <a16:creationId xmlns:a16="http://schemas.microsoft.com/office/drawing/2014/main" id="{7E18D03C-0055-84A6-EBF8-40C36A7916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144605-02A6-CAFE-4757-4BB869CC5E23}"/>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479545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83A9A0-9A63-5228-B2D6-D774F88882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5273ADC-4384-E39E-0F3F-0744AB8343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19EA55-3F9A-1DEE-4FE1-74880549E9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6EEED3-BD80-9944-BE74-79315E1312A4}" type="datetime1">
              <a:rPr lang="en-GB" smtClean="0"/>
              <a:t>15/02/2026</a:t>
            </a:fld>
            <a:endParaRPr lang="en-US"/>
          </a:p>
        </p:txBody>
      </p:sp>
      <p:sp>
        <p:nvSpPr>
          <p:cNvPr id="5" name="Footer Placeholder 4">
            <a:extLst>
              <a:ext uri="{FF2B5EF4-FFF2-40B4-BE49-F238E27FC236}">
                <a16:creationId xmlns:a16="http://schemas.microsoft.com/office/drawing/2014/main" id="{0D747DDE-92BD-A788-2859-A391AA4B59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B4C63D1-AEC6-B274-6CB9-5D9B620E46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A01F00-36DA-594C-B751-29EF0C0DC4DE}" type="slidenum">
              <a:rPr lang="en-US" smtClean="0"/>
              <a:t>‹#›</a:t>
            </a:fld>
            <a:endParaRPr lang="en-US"/>
          </a:p>
        </p:txBody>
      </p:sp>
    </p:spTree>
    <p:extLst>
      <p:ext uri="{BB962C8B-B14F-4D97-AF65-F5344CB8AC3E}">
        <p14:creationId xmlns:p14="http://schemas.microsoft.com/office/powerpoint/2010/main" val="36691974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hyperlink" Target="https://doi.org/10.1111/add.13322" TargetMode="External"/><Relationship Id="rId13" Type="http://schemas.openxmlformats.org/officeDocument/2006/relationships/hyperlink" Target="https://doi.org/10.1016/j.bcp.2015.07.029" TargetMode="External"/><Relationship Id="rId18" Type="http://schemas.openxmlformats.org/officeDocument/2006/relationships/hyperlink" Target="https://doi.org/10.1080/09687637.2016.1178708" TargetMode="External"/><Relationship Id="rId3" Type="http://schemas.openxmlformats.org/officeDocument/2006/relationships/hyperlink" Target="https://www.bbc.co.uk/news/articles/c3r9w358598o" TargetMode="External"/><Relationship Id="rId7" Type="http://schemas.openxmlformats.org/officeDocument/2006/relationships/hyperlink" Target="https://exp(Aertprogrammanagement.com/2019/12/theory-of-planned-behavior/" TargetMode="External"/><Relationship Id="rId12" Type="http://schemas.openxmlformats.org/officeDocument/2006/relationships/hyperlink" Target="https://www.jacvapour.com/how-do-disposable-vapes-work" TargetMode="External"/><Relationship Id="rId17" Type="http://schemas.openxmlformats.org/officeDocument/2006/relationships/hyperlink" Target="https://doi.org/10.3390/ijerph15051008" TargetMode="External"/><Relationship Id="rId2" Type="http://schemas.openxmlformats.org/officeDocument/2006/relationships/hyperlink" Target="https://doi.org/10.3390/ijerph17103646" TargetMode="External"/><Relationship Id="rId16" Type="http://schemas.openxmlformats.org/officeDocument/2006/relationships/hyperlink" Target="https://doi.org/10.1136/bmj.p1266" TargetMode="External"/><Relationship Id="rId1" Type="http://schemas.openxmlformats.org/officeDocument/2006/relationships/slideLayout" Target="../slideLayouts/slideLayout2.xml"/><Relationship Id="rId6" Type="http://schemas.openxmlformats.org/officeDocument/2006/relationships/hyperlink" Target="https://my.clevelandclinic.org/health/articles/organs-in-the-body" TargetMode="External"/><Relationship Id="rId11" Type="http://schemas.openxmlformats.org/officeDocument/2006/relationships/hyperlink" Target="https://doi.org/10.1016/j.paed.2025.08.001" TargetMode="External"/><Relationship Id="rId5" Type="http://schemas.openxmlformats.org/officeDocument/2006/relationships/hyperlink" Target="https://doi.org/10.1002/14651858.CD016058" TargetMode="External"/><Relationship Id="rId15" Type="http://schemas.openxmlformats.org/officeDocument/2006/relationships/hyperlink" Target="https://doi.org/10.1038/s41533-022-00277-9" TargetMode="External"/><Relationship Id="rId10" Type="http://schemas.openxmlformats.org/officeDocument/2006/relationships/hyperlink" Target="https://doi.org/10.1007/s10865-024-00545-8" TargetMode="External"/><Relationship Id="rId19" Type="http://schemas.openxmlformats.org/officeDocument/2006/relationships/hyperlink" Target="https://doi.org/10.1111/add.15723" TargetMode="External"/><Relationship Id="rId4" Type="http://schemas.openxmlformats.org/officeDocument/2006/relationships/hyperlink" Target="https://www.bbc.co.uk/news/articles/cx2x88g9qx3o" TargetMode="External"/><Relationship Id="rId9" Type="http://schemas.openxmlformats.org/officeDocument/2006/relationships/hyperlink" Target="https://doi.org/10.1136/tc-2024-059219" TargetMode="External"/><Relationship Id="rId14" Type="http://schemas.openxmlformats.org/officeDocument/2006/relationships/hyperlink" Target="https://doi.org/10.3390/ijerph16132341"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linkedin.com/pulse/vaping-brain-effects-e-cigarette-e-liquid-b2rye" TargetMode="External"/><Relationship Id="rId2" Type="http://schemas.openxmlformats.org/officeDocument/2006/relationships/hyperlink" Target="https://doi.org/10.1136/bmjopen-2022-068466" TargetMode="External"/><Relationship Id="rId1" Type="http://schemas.openxmlformats.org/officeDocument/2006/relationships/slideLayout" Target="../slideLayouts/slideLayout7.xml"/><Relationship Id="rId4" Type="http://schemas.openxmlformats.org/officeDocument/2006/relationships/hyperlink" Target="https://doi.org/10.1016/j.drugpo.2020.103016"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ash.org.uk/resources/view/webinar-vaping-in-pregnancy-evidence-update" TargetMode="External"/><Relationship Id="rId2" Type="http://schemas.openxmlformats.org/officeDocument/2006/relationships/hyperlink" Target="https://ash.org.uk/about/who-we-work-with" TargetMode="External"/><Relationship Id="rId1" Type="http://schemas.openxmlformats.org/officeDocument/2006/relationships/slideLayout" Target="../slideLayouts/slideLayout2.xml"/><Relationship Id="rId6" Type="http://schemas.openxmlformats.org/officeDocument/2006/relationships/hyperlink" Target="https://www.bsmhft.nhs.uk/our-services/smoke-free/" TargetMode="External"/><Relationship Id="rId5" Type="http://schemas.openxmlformats.org/officeDocument/2006/relationships/hyperlink" Target="https://www.big-red-digital.com/news/social-media/247/social-media-marketing-will-take-your-brand-to-the-next-level" TargetMode="External"/><Relationship Id="rId4" Type="http://schemas.openxmlformats.org/officeDocument/2006/relationships/hyperlink" Target="https://www.phcc.org.nz/briefing/youth-vaping-addiction-how-it-happens-and-why-it-matters"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allencarr.com/location/birmingham/" TargetMode="External"/><Relationship Id="rId7" Type="http://schemas.openxmlformats.org/officeDocument/2006/relationships/hyperlink" Target="https://www.greaterbirminghamchambers.com/resource/council-welcomes-ban-on-single-use-vapes.html" TargetMode="External"/><Relationship Id="rId2" Type="http://schemas.openxmlformats.org/officeDocument/2006/relationships/hyperlink" Target="http://www.jstor.org/stable/resrep65976" TargetMode="External"/><Relationship Id="rId1" Type="http://schemas.openxmlformats.org/officeDocument/2006/relationships/slideLayout" Target="../slideLayouts/slideLayout2.xml"/><Relationship Id="rId6" Type="http://schemas.openxmlformats.org/officeDocument/2006/relationships/hyperlink" Target="https://www.gbtribune.com/opinion/editorial-cartoons/vape-addiction/" TargetMode="External"/><Relationship Id="rId5" Type="http://schemas.openxmlformats.org/officeDocument/2006/relationships/hyperlink" Target="https://www.gov.uk/guidance/single-use-vapes-ban" TargetMode="External"/><Relationship Id="rId4" Type="http://schemas.openxmlformats.org/officeDocument/2006/relationships/hyperlink" Target="https://changegrowlive.org/young-people/vaping"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doi.org/10.1007/0-306-47559-6_5" TargetMode="External"/><Relationship Id="rId2" Type="http://schemas.openxmlformats.org/officeDocument/2006/relationships/hyperlink" Target="https://www.studysmarter.co.uk/explanations/media-studies/strategic-communication-in-media/campaign-evaluation/" TargetMode="External"/><Relationship Id="rId1" Type="http://schemas.openxmlformats.org/officeDocument/2006/relationships/slideLayout" Target="../slideLayouts/slideLayout2.xml"/><Relationship Id="rId6" Type="http://schemas.openxmlformats.org/officeDocument/2006/relationships/hyperlink" Target="https://www.nhs.uk/live-well/addiction-support/drug-addiction-getting-help/" TargetMode="External"/><Relationship Id="rId5" Type="http://schemas.openxmlformats.org/officeDocument/2006/relationships/hyperlink" Target="https://www.londontobaccoalliance.org.uk/resources/youth-vaping-newham/" TargetMode="External"/><Relationship Id="rId4" Type="http://schemas.openxmlformats.org/officeDocument/2006/relationships/hyperlink" Target="https://lincolnshire.icb.nhs.uk/children-and-young-people/young-people-and-vaping/"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siren.org.au/learn-support/build-your-skills/types-of-evaluation/" TargetMode="External"/><Relationship Id="rId2" Type="http://schemas.openxmlformats.org/officeDocument/2006/relationships/hyperlink" Target="https://www.nicorette.co.uk/quitting-vaping?utm_source=google&amp;utm_medium=cpc&amp;utm_campaign=GO-GB-ENG-PS-Nicorette-Nicorette-CS-BR-RN-NPR-N/A-Stop/Vaping/AWA&amp;utm_content=Generic+Vaping+-+How+To+Help+Stop&amp;utm_term=how+to+get+someone+to+stop+vaping&amp;gclid=CjwKCAiAkbbMBhB2EiwANbxtbcH1Ls3JlnCJdNt_IOzq57mwUhab8_E7ocFB9EL5mOv3kRxSjCDk9BoC0RAQAvD_BwE&amp;gclsrc=aw.ds&amp;gad_source=1&amp;gad_campaignid=23349272283&amp;gbraid=0AAAAAD8Yr-qAZXL2VALjNkjLv7MCzFZsF" TargetMode="External"/><Relationship Id="rId1" Type="http://schemas.openxmlformats.org/officeDocument/2006/relationships/slideLayout" Target="../slideLayouts/slideLayout2.xml"/><Relationship Id="rId4" Type="http://schemas.openxmlformats.org/officeDocument/2006/relationships/hyperlink" Target="https://www.talktofrank.com/treatment-centre?location=Birmingham&amp;serviceTy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1" name="Rectangle 10">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5" name="Content Placeholder 4" descr="A person smoking a vaporizer&#10;&#10;Description automatically generated">
            <a:extLst>
              <a:ext uri="{FF2B5EF4-FFF2-40B4-BE49-F238E27FC236}">
                <a16:creationId xmlns:a16="http://schemas.microsoft.com/office/drawing/2014/main" id="{46E33299-FBD2-CADC-356E-A06DCCE765AA}"/>
              </a:ext>
            </a:extLst>
          </p:cNvPr>
          <p:cNvPicPr>
            <a:picLocks noGrp="1" noChangeAspect="1"/>
          </p:cNvPicPr>
          <p:nvPr>
            <p:ph idx="1"/>
          </p:nvPr>
        </p:nvPicPr>
        <p:blipFill>
          <a:blip r:embed="rId3">
            <a:alphaModFix amt="59000"/>
          </a:blip>
          <a:srcRect t="8145"/>
          <a:stretch>
            <a:fillRect/>
          </a:stretch>
        </p:blipFill>
        <p:spPr>
          <a:xfrm>
            <a:off x="19" y="-14683"/>
            <a:ext cx="12191981" cy="6887365"/>
          </a:xfrm>
          <a:prstGeom prst="rect">
            <a:avLst/>
          </a:prstGeom>
        </p:spPr>
      </p:pic>
      <p:sp>
        <p:nvSpPr>
          <p:cNvPr id="17" name="TextBox 16">
            <a:extLst>
              <a:ext uri="{FF2B5EF4-FFF2-40B4-BE49-F238E27FC236}">
                <a16:creationId xmlns:a16="http://schemas.microsoft.com/office/drawing/2014/main" id="{927F8C4C-9FBC-B839-45CD-3770ED16FD2D}"/>
              </a:ext>
            </a:extLst>
          </p:cNvPr>
          <p:cNvSpPr txBox="1"/>
          <p:nvPr/>
        </p:nvSpPr>
        <p:spPr>
          <a:xfrm>
            <a:off x="328612" y="4757738"/>
            <a:ext cx="4381500" cy="1938992"/>
          </a:xfrm>
          <a:prstGeom prst="rect">
            <a:avLst/>
          </a:prstGeom>
          <a:solidFill>
            <a:schemeClr val="accent4">
              <a:lumMod val="75000"/>
              <a:alpha val="11000"/>
            </a:schemeClr>
          </a:solidFill>
        </p:spPr>
        <p:txBody>
          <a:bodyPr wrap="square" lIns="91440" tIns="45720" rIns="91440" bIns="45720" anchor="t">
            <a:spAutoFit/>
          </a:bodyPr>
          <a:lstStyle/>
          <a:p>
            <a:pPr algn="ctr"/>
            <a:r>
              <a:rPr lang="en-US" sz="1500" b="1" dirty="0">
                <a:solidFill>
                  <a:schemeClr val="accent1">
                    <a:lumMod val="20000"/>
                    <a:lumOff val="80000"/>
                  </a:schemeClr>
                </a:solidFill>
                <a:latin typeface="Arial"/>
                <a:cs typeface="Arial"/>
              </a:rPr>
              <a:t>Student Name: </a:t>
            </a:r>
            <a:r>
              <a:rPr lang="en-US" sz="1500" dirty="0">
                <a:solidFill>
                  <a:schemeClr val="accent1">
                    <a:lumMod val="20000"/>
                    <a:lumOff val="80000"/>
                  </a:schemeClr>
                </a:solidFill>
                <a:latin typeface="Arial"/>
                <a:cs typeface="Arial"/>
              </a:rPr>
              <a:t>Abeer Ishal</a:t>
            </a:r>
          </a:p>
          <a:p>
            <a:pPr algn="ctr"/>
            <a:r>
              <a:rPr lang="en-US" sz="1500" b="1" dirty="0">
                <a:solidFill>
                  <a:schemeClr val="accent1">
                    <a:lumMod val="20000"/>
                    <a:lumOff val="80000"/>
                  </a:schemeClr>
                </a:solidFill>
                <a:latin typeface="Arial"/>
                <a:cs typeface="Arial"/>
              </a:rPr>
              <a:t>Student Number : </a:t>
            </a:r>
            <a:r>
              <a:rPr lang="en-US" sz="1500" dirty="0">
                <a:solidFill>
                  <a:schemeClr val="accent1">
                    <a:lumMod val="20000"/>
                    <a:lumOff val="80000"/>
                  </a:schemeClr>
                </a:solidFill>
                <a:latin typeface="Arial"/>
                <a:cs typeface="Arial"/>
              </a:rPr>
              <a:t>2128229</a:t>
            </a:r>
          </a:p>
          <a:p>
            <a:pPr algn="ctr"/>
            <a:r>
              <a:rPr lang="en-US" sz="1500" b="1" dirty="0">
                <a:solidFill>
                  <a:schemeClr val="accent1">
                    <a:lumMod val="20000"/>
                    <a:lumOff val="80000"/>
                  </a:schemeClr>
                </a:solidFill>
                <a:latin typeface="Arial"/>
                <a:cs typeface="Arial"/>
              </a:rPr>
              <a:t>&amp; </a:t>
            </a:r>
          </a:p>
          <a:p>
            <a:pPr algn="ctr"/>
            <a:r>
              <a:rPr lang="en-US" sz="1500" b="1" dirty="0">
                <a:solidFill>
                  <a:schemeClr val="accent1">
                    <a:lumMod val="20000"/>
                    <a:lumOff val="80000"/>
                  </a:schemeClr>
                </a:solidFill>
                <a:latin typeface="Arial"/>
                <a:cs typeface="Arial"/>
              </a:rPr>
              <a:t>Student Name: </a:t>
            </a:r>
            <a:r>
              <a:rPr lang="en-US" sz="1500" dirty="0">
                <a:solidFill>
                  <a:schemeClr val="accent1">
                    <a:lumMod val="20000"/>
                    <a:lumOff val="80000"/>
                  </a:schemeClr>
                </a:solidFill>
                <a:latin typeface="Arial"/>
                <a:cs typeface="Arial"/>
              </a:rPr>
              <a:t>Desislava Markova</a:t>
            </a:r>
            <a:endParaRPr lang="en-US" sz="1500" dirty="0">
              <a:solidFill>
                <a:schemeClr val="accent1">
                  <a:lumMod val="20000"/>
                  <a:lumOff val="80000"/>
                </a:schemeClr>
              </a:solidFill>
              <a:latin typeface="Arial" panose="020B0604020202020204" pitchFamily="34" charset="0"/>
              <a:cs typeface="Arial" panose="020B0604020202020204" pitchFamily="34" charset="0"/>
            </a:endParaRPr>
          </a:p>
          <a:p>
            <a:pPr algn="ctr"/>
            <a:r>
              <a:rPr lang="en-US" sz="1500" b="1" dirty="0">
                <a:solidFill>
                  <a:schemeClr val="accent1">
                    <a:lumMod val="20000"/>
                    <a:lumOff val="80000"/>
                  </a:schemeClr>
                </a:solidFill>
                <a:latin typeface="Arial"/>
                <a:cs typeface="Arial"/>
              </a:rPr>
              <a:t>Student Number: </a:t>
            </a:r>
            <a:r>
              <a:rPr lang="en-US" sz="1500" dirty="0">
                <a:solidFill>
                  <a:schemeClr val="accent1">
                    <a:lumMod val="20000"/>
                    <a:lumOff val="80000"/>
                  </a:schemeClr>
                </a:solidFill>
                <a:latin typeface="Arial"/>
                <a:cs typeface="Arial"/>
              </a:rPr>
              <a:t>2512936</a:t>
            </a:r>
          </a:p>
          <a:p>
            <a:pPr algn="ctr"/>
            <a:r>
              <a:rPr lang="en-US" sz="1500" b="1" dirty="0">
                <a:solidFill>
                  <a:schemeClr val="accent1">
                    <a:lumMod val="20000"/>
                    <a:lumOff val="80000"/>
                  </a:schemeClr>
                </a:solidFill>
                <a:latin typeface="Arial"/>
                <a:cs typeface="Arial"/>
              </a:rPr>
              <a:t>&amp;</a:t>
            </a:r>
          </a:p>
          <a:p>
            <a:pPr algn="ctr"/>
            <a:r>
              <a:rPr lang="en-US" sz="1500" b="1" dirty="0">
                <a:solidFill>
                  <a:schemeClr val="accent1">
                    <a:lumMod val="20000"/>
                    <a:lumOff val="80000"/>
                  </a:schemeClr>
                </a:solidFill>
                <a:latin typeface="Arial"/>
                <a:cs typeface="Arial"/>
              </a:rPr>
              <a:t>Student Name: </a:t>
            </a:r>
            <a:r>
              <a:rPr lang="en-US" sz="1500" dirty="0">
                <a:solidFill>
                  <a:schemeClr val="accent1">
                    <a:lumMod val="20000"/>
                    <a:lumOff val="80000"/>
                  </a:schemeClr>
                </a:solidFill>
                <a:latin typeface="Arial"/>
                <a:cs typeface="Arial"/>
              </a:rPr>
              <a:t>Cadi Salla</a:t>
            </a:r>
            <a:endParaRPr lang="en-US" sz="1500" dirty="0">
              <a:solidFill>
                <a:schemeClr val="accent1">
                  <a:lumMod val="20000"/>
                  <a:lumOff val="80000"/>
                </a:schemeClr>
              </a:solidFill>
              <a:latin typeface="Arial"/>
              <a:ea typeface="Calibri"/>
              <a:cs typeface="Arial"/>
            </a:endParaRPr>
          </a:p>
          <a:p>
            <a:pPr algn="ctr"/>
            <a:r>
              <a:rPr lang="en-US" sz="1500" b="1" dirty="0">
                <a:solidFill>
                  <a:schemeClr val="accent1">
                    <a:lumMod val="20000"/>
                    <a:lumOff val="80000"/>
                  </a:schemeClr>
                </a:solidFill>
                <a:latin typeface="Arial"/>
                <a:cs typeface="Arial"/>
              </a:rPr>
              <a:t>Student Number: </a:t>
            </a:r>
            <a:r>
              <a:rPr lang="en-US" sz="1500" dirty="0">
                <a:solidFill>
                  <a:schemeClr val="accent1">
                    <a:lumMod val="20000"/>
                    <a:lumOff val="80000"/>
                  </a:schemeClr>
                </a:solidFill>
                <a:latin typeface="Arial"/>
                <a:cs typeface="Arial"/>
              </a:rPr>
              <a:t>2216157</a:t>
            </a:r>
          </a:p>
        </p:txBody>
      </p:sp>
      <p:sp>
        <p:nvSpPr>
          <p:cNvPr id="18" name="Slide Number Placeholder 17">
            <a:extLst>
              <a:ext uri="{FF2B5EF4-FFF2-40B4-BE49-F238E27FC236}">
                <a16:creationId xmlns:a16="http://schemas.microsoft.com/office/drawing/2014/main" id="{F0C93B38-F000-6456-E8E9-EE30727166DF}"/>
              </a:ext>
            </a:extLst>
          </p:cNvPr>
          <p:cNvSpPr>
            <a:spLocks noGrp="1"/>
          </p:cNvSpPr>
          <p:nvPr>
            <p:ph type="sldNum" sz="quarter" idx="12"/>
          </p:nvPr>
        </p:nvSpPr>
        <p:spPr/>
        <p:txBody>
          <a:bodyPr/>
          <a:lstStyle/>
          <a:p>
            <a:fld id="{10A01F00-36DA-594C-B751-29EF0C0DC4DE}" type="slidenum">
              <a:rPr lang="en-US" smtClean="0"/>
              <a:t>1</a:t>
            </a:fld>
            <a:endParaRPr lang="en-US"/>
          </a:p>
        </p:txBody>
      </p:sp>
      <p:sp>
        <p:nvSpPr>
          <p:cNvPr id="3" name="TextBox 2">
            <a:extLst>
              <a:ext uri="{FF2B5EF4-FFF2-40B4-BE49-F238E27FC236}">
                <a16:creationId xmlns:a16="http://schemas.microsoft.com/office/drawing/2014/main" id="{1C148783-E022-4D0A-07C8-3CCE65E98F03}"/>
              </a:ext>
            </a:extLst>
          </p:cNvPr>
          <p:cNvSpPr txBox="1"/>
          <p:nvPr/>
        </p:nvSpPr>
        <p:spPr>
          <a:xfrm>
            <a:off x="11038114" y="6589008"/>
            <a:ext cx="1248718" cy="215444"/>
          </a:xfrm>
          <a:prstGeom prst="rect">
            <a:avLst/>
          </a:prstGeom>
          <a:noFill/>
        </p:spPr>
        <p:txBody>
          <a:bodyPr wrap="square">
            <a:spAutoFit/>
          </a:bodyPr>
          <a:lstStyle/>
          <a:p>
            <a:r>
              <a:rPr lang="en-GB" sz="800">
                <a:solidFill>
                  <a:schemeClr val="tx2">
                    <a:lumMod val="10000"/>
                    <a:lumOff val="9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Vaping lips (</a:t>
            </a:r>
            <a:r>
              <a:rPr lang="en-GB" sz="800">
                <a:solidFill>
                  <a:schemeClr val="tx2">
                    <a:lumMod val="10000"/>
                    <a:lumOff val="90000"/>
                  </a:schemeClr>
                </a:solidFill>
                <a:highlight>
                  <a:srgbClr val="00000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tx2">
                    <a:lumMod val="10000"/>
                    <a:lumOff val="9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a:t>
            </a:r>
            <a:endParaRPr lang="en-US" sz="800">
              <a:solidFill>
                <a:schemeClr val="tx2">
                  <a:lumMod val="10000"/>
                  <a:lumOff val="90000"/>
                </a:schemeClr>
              </a:solidFill>
              <a:highlight>
                <a:srgbClr val="000000"/>
              </a:highligh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062534D-1ADA-2A3C-C53E-3F97269BA3D2}"/>
              </a:ext>
            </a:extLst>
          </p:cNvPr>
          <p:cNvSpPr txBox="1"/>
          <p:nvPr/>
        </p:nvSpPr>
        <p:spPr>
          <a:xfrm>
            <a:off x="11362329" y="6418207"/>
            <a:ext cx="647946" cy="191016"/>
          </a:xfrm>
          <a:prstGeom prst="rect">
            <a:avLst/>
          </a:prstGeom>
          <a:noFill/>
        </p:spPr>
        <p:txBody>
          <a:bodyPr wrap="square">
            <a:spAutoFit/>
          </a:bodyPr>
          <a:lstStyle/>
          <a:p>
            <a:r>
              <a:rPr lang="en-GB" sz="600" err="1">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Abeer</a:t>
            </a:r>
            <a:r>
              <a:rPr lang="en-GB" sz="6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600" err="1">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ishal</a:t>
            </a:r>
            <a:r>
              <a:rPr lang="en-GB" sz="6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600">
                <a:solidFill>
                  <a:schemeClr val="tx2">
                    <a:lumMod val="10000"/>
                    <a:lumOff val="90000"/>
                  </a:schemeClr>
                </a:solidFill>
                <a:effectLst/>
                <a:highlight>
                  <a:srgbClr val="000080"/>
                </a:highlight>
                <a:latin typeface="Arial" panose="020B0604020202020204" pitchFamily="34" charset="0"/>
                <a:cs typeface="Arial" panose="020B0604020202020204" pitchFamily="34" charset="0"/>
              </a:rPr>
              <a:t> </a:t>
            </a:r>
            <a:endParaRPr lang="en-US" sz="600">
              <a:solidFill>
                <a:schemeClr val="tx2">
                  <a:lumMod val="10000"/>
                  <a:lumOff val="90000"/>
                </a:schemeClr>
              </a:solidFill>
              <a:highlight>
                <a:srgbClr val="00008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9D5A29D-558D-506D-0B4F-E5F71A059B94}"/>
              </a:ext>
            </a:extLst>
          </p:cNvPr>
          <p:cNvSpPr txBox="1">
            <a:spLocks/>
          </p:cNvSpPr>
          <p:nvPr/>
        </p:nvSpPr>
        <p:spPr>
          <a:xfrm>
            <a:off x="5829300" y="53548"/>
            <a:ext cx="6287941" cy="3719338"/>
          </a:xfrm>
          <a:prstGeom prst="rect">
            <a:avLst/>
          </a:prstGeom>
          <a:solidFill>
            <a:schemeClr val="accent5">
              <a:lumMod val="50000"/>
              <a:alpha val="28307"/>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Bef>
                <a:spcPts val="0"/>
              </a:spcBef>
            </a:pPr>
            <a:r>
              <a:rPr lang="en-GB" sz="2800" b="1">
                <a:solidFill>
                  <a:schemeClr val="accent1">
                    <a:lumMod val="20000"/>
                    <a:lumOff val="80000"/>
                  </a:schemeClr>
                </a:solidFill>
                <a:latin typeface="Arial" panose="020B0604020202020204" pitchFamily="34" charset="0"/>
              </a:rPr>
              <a:t>Module Name: Social Epidemiology and Public Health Development </a:t>
            </a:r>
          </a:p>
          <a:p>
            <a:pPr>
              <a:spcBef>
                <a:spcPts val="0"/>
              </a:spcBef>
            </a:pPr>
            <a:endParaRPr lang="en-GB" sz="2800">
              <a:solidFill>
                <a:schemeClr val="accent1">
                  <a:lumMod val="20000"/>
                  <a:lumOff val="80000"/>
                </a:schemeClr>
              </a:solidFill>
              <a:latin typeface="Arial" panose="020B0604020202020204" pitchFamily="34" charset="0"/>
            </a:endParaRPr>
          </a:p>
          <a:p>
            <a:pPr>
              <a:spcBef>
                <a:spcPts val="0"/>
              </a:spcBef>
            </a:pPr>
            <a:r>
              <a:rPr lang="en-GB" sz="2800" b="1">
                <a:solidFill>
                  <a:schemeClr val="accent1">
                    <a:lumMod val="20000"/>
                    <a:lumOff val="80000"/>
                  </a:schemeClr>
                </a:solidFill>
                <a:latin typeface="Arial" panose="020B0604020202020204" pitchFamily="34" charset="0"/>
              </a:rPr>
              <a:t>Module Code: LCHS7000</a:t>
            </a:r>
          </a:p>
          <a:p>
            <a:pPr>
              <a:spcBef>
                <a:spcPts val="0"/>
              </a:spcBef>
            </a:pPr>
            <a:endParaRPr lang="en-GB" sz="2800">
              <a:solidFill>
                <a:schemeClr val="accent1">
                  <a:lumMod val="20000"/>
                  <a:lumOff val="80000"/>
                </a:schemeClr>
              </a:solidFill>
              <a:latin typeface="Arial" panose="020B0604020202020204" pitchFamily="34" charset="0"/>
            </a:endParaRPr>
          </a:p>
          <a:p>
            <a:pPr>
              <a:spcBef>
                <a:spcPts val="0"/>
              </a:spcBef>
            </a:pPr>
            <a:r>
              <a:rPr lang="en-GB" sz="2800" b="1">
                <a:solidFill>
                  <a:schemeClr val="accent1">
                    <a:lumMod val="20000"/>
                    <a:lumOff val="80000"/>
                  </a:schemeClr>
                </a:solidFill>
                <a:latin typeface="Arial" panose="020B0604020202020204" pitchFamily="34" charset="0"/>
              </a:rPr>
              <a:t>Lecturer Name: </a:t>
            </a:r>
            <a:r>
              <a:rPr lang="en-GB" sz="2800" b="1" err="1">
                <a:solidFill>
                  <a:schemeClr val="accent1">
                    <a:lumMod val="20000"/>
                    <a:lumOff val="80000"/>
                  </a:schemeClr>
                </a:solidFill>
                <a:latin typeface="Arial" panose="020B0604020202020204" pitchFamily="34" charset="0"/>
              </a:rPr>
              <a:t>Dr.</a:t>
            </a:r>
            <a:r>
              <a:rPr lang="en-GB" sz="2800" b="1">
                <a:solidFill>
                  <a:schemeClr val="accent1">
                    <a:lumMod val="20000"/>
                    <a:lumOff val="80000"/>
                  </a:schemeClr>
                </a:solidFill>
                <a:latin typeface="Arial" panose="020B0604020202020204" pitchFamily="34" charset="0"/>
              </a:rPr>
              <a:t> Hamdi Hussain</a:t>
            </a:r>
          </a:p>
          <a:p>
            <a:pPr>
              <a:spcBef>
                <a:spcPts val="0"/>
              </a:spcBef>
            </a:pPr>
            <a:endParaRPr lang="en-GB" sz="2800" b="1">
              <a:solidFill>
                <a:schemeClr val="accent1">
                  <a:lumMod val="20000"/>
                  <a:lumOff val="80000"/>
                </a:schemeClr>
              </a:solidFill>
              <a:latin typeface="Arial" panose="020B0604020202020204" pitchFamily="34" charset="0"/>
            </a:endParaRPr>
          </a:p>
          <a:p>
            <a:pPr>
              <a:spcBef>
                <a:spcPts val="0"/>
              </a:spcBef>
            </a:pPr>
            <a:r>
              <a:rPr lang="en-GB" sz="2800" b="1">
                <a:solidFill>
                  <a:schemeClr val="accent1">
                    <a:lumMod val="20000"/>
                    <a:lumOff val="80000"/>
                  </a:schemeClr>
                </a:solidFill>
                <a:latin typeface="Arial" panose="020B0604020202020204" pitchFamily="34" charset="0"/>
              </a:rPr>
              <a:t>Assignment Title: Think before you vape.</a:t>
            </a:r>
          </a:p>
        </p:txBody>
      </p:sp>
    </p:spTree>
    <p:extLst>
      <p:ext uri="{BB962C8B-B14F-4D97-AF65-F5344CB8AC3E}">
        <p14:creationId xmlns:p14="http://schemas.microsoft.com/office/powerpoint/2010/main" val="1391294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6F01E9F-6B0E-4CF9-87AF-27ECD8D46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lose-up of a cigarette&#10;&#10;Description automatically generated">
            <a:extLst>
              <a:ext uri="{FF2B5EF4-FFF2-40B4-BE49-F238E27FC236}">
                <a16:creationId xmlns:a16="http://schemas.microsoft.com/office/drawing/2014/main" id="{CE8CB105-E8F3-B3FD-E975-56110FC3CE07}"/>
              </a:ext>
            </a:extLst>
          </p:cNvPr>
          <p:cNvPicPr>
            <a:picLocks noChangeAspect="1"/>
          </p:cNvPicPr>
          <p:nvPr/>
        </p:nvPicPr>
        <p:blipFill>
          <a:blip r:embed="rId3"/>
          <a:srcRect l="3948" r="11899"/>
          <a:stretch>
            <a:fillRect/>
          </a:stretch>
        </p:blipFill>
        <p:spPr>
          <a:xfrm>
            <a:off x="20" y="10"/>
            <a:ext cx="4635480" cy="3428986"/>
          </a:xfrm>
          <a:prstGeom prst="rect">
            <a:avLst/>
          </a:prstGeom>
        </p:spPr>
      </p:pic>
      <p:pic>
        <p:nvPicPr>
          <p:cNvPr id="12" name="Picture 11" descr="A person selecting a product from a shelf&#10;&#10;Description automatically generated">
            <a:extLst>
              <a:ext uri="{FF2B5EF4-FFF2-40B4-BE49-F238E27FC236}">
                <a16:creationId xmlns:a16="http://schemas.microsoft.com/office/drawing/2014/main" id="{BA8A1709-FE08-A187-CFAB-B3E16157E256}"/>
              </a:ext>
            </a:extLst>
          </p:cNvPr>
          <p:cNvPicPr>
            <a:picLocks noChangeAspect="1"/>
          </p:cNvPicPr>
          <p:nvPr/>
        </p:nvPicPr>
        <p:blipFill>
          <a:blip r:embed="rId4"/>
          <a:srcRect t="4182" r="3" b="3"/>
          <a:stretch>
            <a:fillRect/>
          </a:stretch>
        </p:blipFill>
        <p:spPr>
          <a:xfrm>
            <a:off x="20" y="3548987"/>
            <a:ext cx="4635480" cy="3309011"/>
          </a:xfrm>
          <a:prstGeom prst="rect">
            <a:avLst/>
          </a:prstGeom>
        </p:spPr>
      </p:pic>
      <p:pic>
        <p:nvPicPr>
          <p:cNvPr id="8" name="Picture 7" descr="A group of vaping devices with flowers and fruits&#10;&#10;Description automatically generated">
            <a:extLst>
              <a:ext uri="{FF2B5EF4-FFF2-40B4-BE49-F238E27FC236}">
                <a16:creationId xmlns:a16="http://schemas.microsoft.com/office/drawing/2014/main" id="{B7DCD6EB-4376-3EC2-9E26-C8A39532F1FD}"/>
              </a:ext>
            </a:extLst>
          </p:cNvPr>
          <p:cNvPicPr>
            <a:picLocks noChangeAspect="1"/>
          </p:cNvPicPr>
          <p:nvPr/>
        </p:nvPicPr>
        <p:blipFill>
          <a:blip r:embed="rId5"/>
          <a:srcRect t="8352" r="2" b="2"/>
          <a:stretch>
            <a:fillRect/>
          </a:stretch>
        </p:blipFill>
        <p:spPr>
          <a:xfrm>
            <a:off x="4738959" y="10"/>
            <a:ext cx="7453039" cy="4422801"/>
          </a:xfrm>
          <a:prstGeom prst="rect">
            <a:avLst/>
          </a:prstGeom>
        </p:spPr>
      </p:pic>
      <p:pic>
        <p:nvPicPr>
          <p:cNvPr id="6" name="Picture 5" descr="A person holding a vaporizer&#10;&#10;Description automatically generated">
            <a:extLst>
              <a:ext uri="{FF2B5EF4-FFF2-40B4-BE49-F238E27FC236}">
                <a16:creationId xmlns:a16="http://schemas.microsoft.com/office/drawing/2014/main" id="{1ECB4512-7B1A-7AAC-2D0E-23E7631B714B}"/>
              </a:ext>
            </a:extLst>
          </p:cNvPr>
          <p:cNvPicPr>
            <a:picLocks noChangeAspect="1"/>
          </p:cNvPicPr>
          <p:nvPr/>
        </p:nvPicPr>
        <p:blipFill>
          <a:blip r:embed="rId6"/>
          <a:srcRect l="3650" r="20506" b="2"/>
          <a:stretch>
            <a:fillRect/>
          </a:stretch>
        </p:blipFill>
        <p:spPr>
          <a:xfrm>
            <a:off x="4735912" y="4526276"/>
            <a:ext cx="2430949" cy="2331725"/>
          </a:xfrm>
          <a:prstGeom prst="rect">
            <a:avLst/>
          </a:prstGeom>
        </p:spPr>
      </p:pic>
      <p:pic>
        <p:nvPicPr>
          <p:cNvPr id="10" name="Picture 9" descr="A group of people sitting on stairs&#10;&#10;Description automatically generated">
            <a:extLst>
              <a:ext uri="{FF2B5EF4-FFF2-40B4-BE49-F238E27FC236}">
                <a16:creationId xmlns:a16="http://schemas.microsoft.com/office/drawing/2014/main" id="{7A3AB6D5-A263-CC72-BBF0-C64FAD0BD6DD}"/>
              </a:ext>
            </a:extLst>
          </p:cNvPr>
          <p:cNvPicPr>
            <a:picLocks noChangeAspect="1"/>
          </p:cNvPicPr>
          <p:nvPr/>
        </p:nvPicPr>
        <p:blipFill>
          <a:blip r:embed="rId7"/>
          <a:srcRect l="12677" r="4568" b="5"/>
          <a:stretch>
            <a:fillRect/>
          </a:stretch>
        </p:blipFill>
        <p:spPr>
          <a:xfrm>
            <a:off x="7267272" y="4526276"/>
            <a:ext cx="2412157" cy="2331725"/>
          </a:xfrm>
          <a:prstGeom prst="rect">
            <a:avLst/>
          </a:prstGeom>
        </p:spPr>
      </p:pic>
      <p:pic>
        <p:nvPicPr>
          <p:cNvPr id="14" name="Picture 13" descr="A close-up of a brain&#10;&#10;Description automatically generated">
            <a:extLst>
              <a:ext uri="{FF2B5EF4-FFF2-40B4-BE49-F238E27FC236}">
                <a16:creationId xmlns:a16="http://schemas.microsoft.com/office/drawing/2014/main" id="{9AF54185-AC0C-F29F-E1FA-C7DA1351ABE5}"/>
              </a:ext>
            </a:extLst>
          </p:cNvPr>
          <p:cNvPicPr>
            <a:picLocks noChangeAspect="1"/>
          </p:cNvPicPr>
          <p:nvPr/>
        </p:nvPicPr>
        <p:blipFill>
          <a:blip r:embed="rId8"/>
          <a:srcRect l="7711" r="18837" b="-4"/>
          <a:stretch>
            <a:fillRect/>
          </a:stretch>
        </p:blipFill>
        <p:spPr>
          <a:xfrm>
            <a:off x="9779836" y="4526274"/>
            <a:ext cx="2412157" cy="2331726"/>
          </a:xfrm>
          <a:prstGeom prst="rect">
            <a:avLst/>
          </a:prstGeom>
        </p:spPr>
      </p:pic>
      <p:sp>
        <p:nvSpPr>
          <p:cNvPr id="4" name="Slide Number Placeholder 3">
            <a:extLst>
              <a:ext uri="{FF2B5EF4-FFF2-40B4-BE49-F238E27FC236}">
                <a16:creationId xmlns:a16="http://schemas.microsoft.com/office/drawing/2014/main" id="{7F08E808-252B-6A96-68B1-13BE45BD48F0}"/>
              </a:ext>
            </a:extLst>
          </p:cNvPr>
          <p:cNvSpPr>
            <a:spLocks noGrp="1"/>
          </p:cNvSpPr>
          <p:nvPr>
            <p:ph type="sldNum" sz="quarter" idx="12"/>
          </p:nvPr>
        </p:nvSpPr>
        <p:spPr>
          <a:xfrm>
            <a:off x="9986682" y="6356350"/>
            <a:ext cx="1367118" cy="365125"/>
          </a:xfrm>
        </p:spPr>
        <p:txBody>
          <a:bodyPr vert="horz" lIns="91440" tIns="45720" rIns="91440" bIns="45720" rtlCol="0" anchor="ctr">
            <a:normAutofit/>
          </a:bodyPr>
          <a:lstStyle/>
          <a:p>
            <a:pPr>
              <a:spcAft>
                <a:spcPts val="600"/>
              </a:spcAft>
            </a:pPr>
            <a:fld id="{10A01F00-36DA-594C-B751-29EF0C0DC4DE}" type="slidenum">
              <a:rPr lang="en-US">
                <a:solidFill>
                  <a:srgbClr val="FFFFFF"/>
                </a:solidFill>
              </a:rPr>
              <a:pPr>
                <a:spcAft>
                  <a:spcPts val="600"/>
                </a:spcAft>
              </a:pPr>
              <a:t>2</a:t>
            </a:fld>
            <a:endParaRPr lang="en-US">
              <a:solidFill>
                <a:srgbClr val="FFFFFF"/>
              </a:solidFill>
            </a:endParaRPr>
          </a:p>
        </p:txBody>
      </p:sp>
      <p:sp>
        <p:nvSpPr>
          <p:cNvPr id="19" name="TextBox 18">
            <a:extLst>
              <a:ext uri="{FF2B5EF4-FFF2-40B4-BE49-F238E27FC236}">
                <a16:creationId xmlns:a16="http://schemas.microsoft.com/office/drawing/2014/main" id="{E26F71E7-1DF4-DA27-279B-EB42D4FF334B}"/>
              </a:ext>
            </a:extLst>
          </p:cNvPr>
          <p:cNvSpPr txBox="1"/>
          <p:nvPr/>
        </p:nvSpPr>
        <p:spPr>
          <a:xfrm>
            <a:off x="91575" y="2026226"/>
            <a:ext cx="4632453" cy="1200329"/>
          </a:xfrm>
          <a:prstGeom prst="rect">
            <a:avLst/>
          </a:prstGeom>
          <a:solidFill>
            <a:schemeClr val="accent1">
              <a:lumMod val="40000"/>
              <a:lumOff val="60000"/>
              <a:alpha val="23564"/>
            </a:schemeClr>
          </a:solidFill>
        </p:spPr>
        <p:txBody>
          <a:bodyPr wrap="square">
            <a:spAutoFit/>
          </a:bodyPr>
          <a:lstStyle/>
          <a:p>
            <a:r>
              <a:rPr lang="en-US">
                <a:solidFill>
                  <a:schemeClr val="bg1"/>
                </a:solidFill>
                <a:latin typeface="Arial" panose="020B0604020202020204" pitchFamily="34" charset="0"/>
                <a:cs typeface="Arial" panose="020B0604020202020204" pitchFamily="34" charset="0"/>
              </a:rPr>
              <a:t>Vaping, commonly known as electronic cigarettes, is intrinsically associated with nicotine dependence (</a:t>
            </a:r>
            <a:r>
              <a:rPr lang="en-GB" b="0" i="0" u="none" strike="noStrike" err="1">
                <a:solidFill>
                  <a:schemeClr val="bg1"/>
                </a:solidFill>
                <a:effectLst/>
                <a:latin typeface="Arial" panose="020B0604020202020204" pitchFamily="34" charset="0"/>
                <a:cs typeface="Arial" panose="020B0604020202020204" pitchFamily="34" charset="0"/>
              </a:rPr>
              <a:t>Isba</a:t>
            </a:r>
            <a:r>
              <a:rPr lang="en-GB" b="0" i="0" u="none" strike="noStrike">
                <a:solidFill>
                  <a:schemeClr val="bg1"/>
                </a:solidFill>
                <a:effectLst/>
                <a:latin typeface="Arial" panose="020B0604020202020204" pitchFamily="34" charset="0"/>
                <a:cs typeface="Arial" panose="020B0604020202020204" pitchFamily="34" charset="0"/>
              </a:rPr>
              <a:t> </a:t>
            </a:r>
            <a:r>
              <a:rPr lang="en-GB" b="0" i="1" u="none" strike="noStrike">
                <a:solidFill>
                  <a:schemeClr val="bg1"/>
                </a:solidFill>
                <a:effectLst/>
                <a:latin typeface="Arial" panose="020B0604020202020204" pitchFamily="34" charset="0"/>
                <a:cs typeface="Arial" panose="020B0604020202020204" pitchFamily="34" charset="0"/>
              </a:rPr>
              <a:t>et al.,</a:t>
            </a:r>
            <a:r>
              <a:rPr lang="en-GB" b="0" i="0" u="none" strike="noStrike">
                <a:solidFill>
                  <a:schemeClr val="bg1"/>
                </a:solidFill>
                <a:effectLst/>
                <a:latin typeface="Arial" panose="020B0604020202020204" pitchFamily="34" charset="0"/>
                <a:cs typeface="Arial" panose="020B0604020202020204" pitchFamily="34" charset="0"/>
              </a:rPr>
              <a:t> 2025, p 73)</a:t>
            </a:r>
            <a:r>
              <a:rPr lang="en-US">
                <a:solidFill>
                  <a:schemeClr val="bg1"/>
                </a:solidFill>
                <a:latin typeface="Arial" panose="020B0604020202020204" pitchFamily="34" charset="0"/>
                <a:cs typeface="Arial" panose="020B0604020202020204" pitchFamily="34" charset="0"/>
              </a:rPr>
              <a:t>.</a:t>
            </a:r>
          </a:p>
        </p:txBody>
      </p:sp>
      <p:sp>
        <p:nvSpPr>
          <p:cNvPr id="20" name="TextBox 19">
            <a:extLst>
              <a:ext uri="{FF2B5EF4-FFF2-40B4-BE49-F238E27FC236}">
                <a16:creationId xmlns:a16="http://schemas.microsoft.com/office/drawing/2014/main" id="{22B51091-8BB7-E5A6-A022-76DA58046CF2}"/>
              </a:ext>
            </a:extLst>
          </p:cNvPr>
          <p:cNvSpPr txBox="1"/>
          <p:nvPr/>
        </p:nvSpPr>
        <p:spPr>
          <a:xfrm>
            <a:off x="4944199" y="2239977"/>
            <a:ext cx="7224179" cy="1477328"/>
          </a:xfrm>
          <a:prstGeom prst="rect">
            <a:avLst/>
          </a:prstGeom>
          <a:solidFill>
            <a:schemeClr val="accent1">
              <a:lumMod val="50000"/>
              <a:alpha val="55517"/>
            </a:schemeClr>
          </a:solidFill>
        </p:spPr>
        <p:txBody>
          <a:bodyPr wrap="square">
            <a:spAutoFit/>
          </a:bodyPr>
          <a:lstStyle/>
          <a:p>
            <a:r>
              <a:rPr lang="en-US">
                <a:solidFill>
                  <a:schemeClr val="bg1"/>
                </a:solidFill>
                <a:latin typeface="Arial" panose="020B0604020202020204" pitchFamily="34" charset="0"/>
                <a:cs typeface="Arial" panose="020B0604020202020204" pitchFamily="34" charset="0"/>
              </a:rPr>
              <a:t>Trends indicate a rise in vaping among adolescents (ages 11-17), which poses a substantial public health risk (</a:t>
            </a:r>
            <a:r>
              <a:rPr lang="en-GB" sz="1800">
                <a:solidFill>
                  <a:schemeClr val="bg1"/>
                </a:solidFill>
                <a:effectLst/>
                <a:latin typeface="Arial" panose="020B0604020202020204" pitchFamily="34" charset="0"/>
                <a:ea typeface="Aptos" panose="020B0004020202020204" pitchFamily="34" charset="0"/>
                <a:cs typeface="Arial" panose="020B0604020202020204" pitchFamily="34" charset="0"/>
              </a:rPr>
              <a:t>ASH</a:t>
            </a:r>
            <a:r>
              <a:rPr lang="en-GB">
                <a:solidFill>
                  <a:schemeClr val="bg1"/>
                </a:solidFill>
                <a:latin typeface="Arial" panose="020B0604020202020204" pitchFamily="34" charset="0"/>
                <a:ea typeface="Aptos" panose="020B0004020202020204" pitchFamily="34" charset="0"/>
                <a:cs typeface="Arial" panose="020B0604020202020204" pitchFamily="34" charset="0"/>
              </a:rPr>
              <a:t>, </a:t>
            </a:r>
            <a:r>
              <a:rPr lang="en-GB" sz="1800">
                <a:solidFill>
                  <a:schemeClr val="bg1"/>
                </a:solidFill>
                <a:effectLst/>
                <a:latin typeface="Arial" panose="020B0604020202020204" pitchFamily="34" charset="0"/>
                <a:ea typeface="Aptos" panose="020B0004020202020204" pitchFamily="34" charset="0"/>
                <a:cs typeface="Arial" panose="020B0604020202020204" pitchFamily="34" charset="0"/>
              </a:rPr>
              <a:t>2025)</a:t>
            </a:r>
            <a:r>
              <a:rPr lang="en-US">
                <a:solidFill>
                  <a:schemeClr val="bg1"/>
                </a:solidFill>
                <a:latin typeface="Arial" panose="020B0604020202020204" pitchFamily="34" charset="0"/>
                <a:cs typeface="Arial" panose="020B0604020202020204" pitchFamily="34" charset="0"/>
              </a:rPr>
              <a:t>. This population, swayed by appealing tastes and marketing, is especially vulnerable to the detrimental neurodevelopmental effects of nicotine, leading to addiction and the establishment of new </a:t>
            </a:r>
            <a:r>
              <a:rPr lang="en-US" err="1">
                <a:solidFill>
                  <a:schemeClr val="bg1"/>
                </a:solidFill>
                <a:latin typeface="Arial" panose="020B0604020202020204" pitchFamily="34" charset="0"/>
                <a:cs typeface="Arial" panose="020B0604020202020204" pitchFamily="34" charset="0"/>
              </a:rPr>
              <a:t>behavioural</a:t>
            </a:r>
            <a:r>
              <a:rPr lang="en-US">
                <a:solidFill>
                  <a:schemeClr val="bg1"/>
                </a:solidFill>
                <a:latin typeface="Arial" panose="020B0604020202020204" pitchFamily="34" charset="0"/>
                <a:cs typeface="Arial" panose="020B0604020202020204" pitchFamily="34" charset="0"/>
              </a:rPr>
              <a:t> norms.</a:t>
            </a:r>
          </a:p>
        </p:txBody>
      </p:sp>
      <p:sp>
        <p:nvSpPr>
          <p:cNvPr id="26" name="TextBox 25">
            <a:extLst>
              <a:ext uri="{FF2B5EF4-FFF2-40B4-BE49-F238E27FC236}">
                <a16:creationId xmlns:a16="http://schemas.microsoft.com/office/drawing/2014/main" id="{45262E62-6755-BF01-83A3-55F97C37CCA0}"/>
              </a:ext>
            </a:extLst>
          </p:cNvPr>
          <p:cNvSpPr txBox="1"/>
          <p:nvPr/>
        </p:nvSpPr>
        <p:spPr>
          <a:xfrm>
            <a:off x="91576" y="4218459"/>
            <a:ext cx="4251824" cy="2031325"/>
          </a:xfrm>
          <a:prstGeom prst="rect">
            <a:avLst/>
          </a:prstGeom>
          <a:solidFill>
            <a:schemeClr val="accent4">
              <a:lumMod val="75000"/>
              <a:alpha val="33000"/>
            </a:schemeClr>
          </a:solidFill>
        </p:spPr>
        <p:txBody>
          <a:bodyPr wrap="square">
            <a:spAutoFit/>
          </a:bodyPr>
          <a:lstStyle/>
          <a:p>
            <a:r>
              <a:rPr lang="en-US">
                <a:solidFill>
                  <a:schemeClr val="bg1"/>
                </a:solidFill>
                <a:latin typeface="Arial" panose="020B0604020202020204" pitchFamily="34" charset="0"/>
                <a:cs typeface="Arial" panose="020B0604020202020204" pitchFamily="34" charset="0"/>
              </a:rPr>
              <a:t>Factors influencing smoking initiation include social, psychological, interpersonal related elements and environmental aspects (</a:t>
            </a:r>
            <a:r>
              <a:rPr lang="en-GB" b="0" i="0" u="none" strike="noStrike">
                <a:solidFill>
                  <a:schemeClr val="bg1"/>
                </a:solidFill>
                <a:effectLst/>
                <a:latin typeface="Arial" panose="020B0604020202020204" pitchFamily="34" charset="0"/>
                <a:cs typeface="Arial" panose="020B0604020202020204" pitchFamily="34" charset="0"/>
              </a:rPr>
              <a:t>Kundu</a:t>
            </a:r>
            <a:r>
              <a:rPr lang="en-GB">
                <a:solidFill>
                  <a:schemeClr val="bg1"/>
                </a:solidFill>
                <a:latin typeface="Arial" panose="020B0604020202020204" pitchFamily="34" charset="0"/>
                <a:cs typeface="Arial" panose="020B0604020202020204" pitchFamily="34" charset="0"/>
              </a:rPr>
              <a:t> </a:t>
            </a:r>
            <a:r>
              <a:rPr lang="en-GB" b="0" i="1" u="none" strike="noStrike">
                <a:solidFill>
                  <a:schemeClr val="bg1"/>
                </a:solidFill>
                <a:effectLst/>
                <a:latin typeface="Arial" panose="020B0604020202020204" pitchFamily="34" charset="0"/>
                <a:cs typeface="Arial" panose="020B0604020202020204" pitchFamily="34" charset="0"/>
              </a:rPr>
              <a:t>et al.</a:t>
            </a:r>
            <a:r>
              <a:rPr lang="en-GB">
                <a:solidFill>
                  <a:schemeClr val="bg1"/>
                </a:solidFill>
                <a:latin typeface="Arial" panose="020B0604020202020204" pitchFamily="34" charset="0"/>
                <a:cs typeface="Arial" panose="020B0604020202020204" pitchFamily="34" charset="0"/>
              </a:rPr>
              <a:t>, </a:t>
            </a:r>
            <a:r>
              <a:rPr lang="en-GB" b="0" i="0" u="none" strike="noStrike">
                <a:solidFill>
                  <a:schemeClr val="bg1"/>
                </a:solidFill>
                <a:effectLst/>
                <a:latin typeface="Arial" panose="020B0604020202020204" pitchFamily="34" charset="0"/>
                <a:cs typeface="Arial" panose="020B0604020202020204" pitchFamily="34" charset="0"/>
              </a:rPr>
              <a:t>2024)</a:t>
            </a:r>
            <a:r>
              <a:rPr lang="en-US">
                <a:solidFill>
                  <a:schemeClr val="bg1"/>
                </a:solidFill>
                <a:latin typeface="Arial" panose="020B0604020202020204" pitchFamily="34" charset="0"/>
                <a:cs typeface="Arial" panose="020B0604020202020204" pitchFamily="34" charset="0"/>
              </a:rPr>
              <a:t>. This study shows that  &gt;85% of adult smokers initiate smoking during adolescents.</a:t>
            </a:r>
          </a:p>
        </p:txBody>
      </p:sp>
      <p:sp>
        <p:nvSpPr>
          <p:cNvPr id="31" name="TextBox 30">
            <a:extLst>
              <a:ext uri="{FF2B5EF4-FFF2-40B4-BE49-F238E27FC236}">
                <a16:creationId xmlns:a16="http://schemas.microsoft.com/office/drawing/2014/main" id="{23C08B07-E5A9-ABFD-7435-F2585B95A1ED}"/>
              </a:ext>
            </a:extLst>
          </p:cNvPr>
          <p:cNvSpPr txBox="1"/>
          <p:nvPr/>
        </p:nvSpPr>
        <p:spPr>
          <a:xfrm>
            <a:off x="11242403" y="58409"/>
            <a:ext cx="925975" cy="215444"/>
          </a:xfrm>
          <a:prstGeom prst="rect">
            <a:avLst/>
          </a:prstGeom>
          <a:noFill/>
        </p:spPr>
        <p:txBody>
          <a:bodyPr wrap="square">
            <a:spAutoFit/>
          </a:bodyPr>
          <a:lstStyle/>
          <a:p>
            <a:r>
              <a:rPr lang="en-US" sz="800" err="1">
                <a:solidFill>
                  <a:schemeClr val="bg1"/>
                </a:solidFill>
                <a:latin typeface="Arial" panose="020B0604020202020204" pitchFamily="34" charset="0"/>
                <a:cs typeface="Arial" panose="020B0604020202020204" pitchFamily="34" charset="0"/>
              </a:rPr>
              <a:t>Abeer</a:t>
            </a:r>
            <a:r>
              <a:rPr lang="en-US" sz="800">
                <a:solidFill>
                  <a:schemeClr val="bg1"/>
                </a:solidFill>
                <a:latin typeface="Arial" panose="020B0604020202020204" pitchFamily="34" charset="0"/>
                <a:cs typeface="Arial" panose="020B0604020202020204" pitchFamily="34" charset="0"/>
              </a:rPr>
              <a:t> </a:t>
            </a:r>
            <a:r>
              <a:rPr lang="en-US" sz="800" err="1">
                <a:solidFill>
                  <a:schemeClr val="bg1"/>
                </a:solidFill>
                <a:latin typeface="Arial" panose="020B0604020202020204" pitchFamily="34" charset="0"/>
                <a:cs typeface="Arial" panose="020B0604020202020204" pitchFamily="34" charset="0"/>
              </a:rPr>
              <a:t>Ishal</a:t>
            </a:r>
            <a:endParaRPr lang="en-US" sz="800">
              <a:solidFill>
                <a:schemeClr val="bg1"/>
              </a:solidFill>
            </a:endParaRPr>
          </a:p>
        </p:txBody>
      </p:sp>
      <p:sp>
        <p:nvSpPr>
          <p:cNvPr id="33" name="TextBox 32">
            <a:extLst>
              <a:ext uri="{FF2B5EF4-FFF2-40B4-BE49-F238E27FC236}">
                <a16:creationId xmlns:a16="http://schemas.microsoft.com/office/drawing/2014/main" id="{4160479D-DF8D-A0EC-9127-589F506521B0}"/>
              </a:ext>
            </a:extLst>
          </p:cNvPr>
          <p:cNvSpPr txBox="1"/>
          <p:nvPr/>
        </p:nvSpPr>
        <p:spPr>
          <a:xfrm>
            <a:off x="9767957" y="6652265"/>
            <a:ext cx="1585843" cy="215444"/>
          </a:xfrm>
          <a:prstGeom prst="rect">
            <a:avLst/>
          </a:prstGeom>
          <a:noFill/>
        </p:spPr>
        <p:txBody>
          <a:bodyPr wrap="square">
            <a:spAutoFit/>
          </a:bodyPr>
          <a:lstStyle/>
          <a:p>
            <a:r>
              <a:rPr lang="en-GB" sz="800">
                <a:solidFill>
                  <a:schemeClr val="bg1"/>
                </a:solidFill>
                <a:effectLst/>
                <a:highlight>
                  <a:srgbClr val="000080"/>
                </a:highlight>
                <a:latin typeface="Arial" panose="020B0604020202020204" pitchFamily="34" charset="0"/>
                <a:ea typeface="Aptos" panose="020B0004020202020204" pitchFamily="34" charset="0"/>
              </a:rPr>
              <a:t>Vaping effects brain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US" sz="800">
              <a:solidFill>
                <a:schemeClr val="bg1"/>
              </a:solidFill>
              <a:highlight>
                <a:srgbClr val="000080"/>
              </a:highlight>
            </a:endParaRPr>
          </a:p>
        </p:txBody>
      </p:sp>
      <p:sp>
        <p:nvSpPr>
          <p:cNvPr id="35" name="TextBox 34">
            <a:extLst>
              <a:ext uri="{FF2B5EF4-FFF2-40B4-BE49-F238E27FC236}">
                <a16:creationId xmlns:a16="http://schemas.microsoft.com/office/drawing/2014/main" id="{397611F5-B86C-E914-2F62-FCD634AE7BBB}"/>
              </a:ext>
            </a:extLst>
          </p:cNvPr>
          <p:cNvSpPr txBox="1"/>
          <p:nvPr/>
        </p:nvSpPr>
        <p:spPr>
          <a:xfrm>
            <a:off x="-1" y="6659258"/>
            <a:ext cx="1362473" cy="215444"/>
          </a:xfrm>
          <a:prstGeom prst="rect">
            <a:avLst/>
          </a:prstGeom>
          <a:noFill/>
        </p:spPr>
        <p:txBody>
          <a:bodyPr wrap="square">
            <a:spAutoFit/>
          </a:bodyPr>
          <a:lstStyle/>
          <a:p>
            <a:r>
              <a:rPr lang="en-GB" sz="800" kern="1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Vaping shops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GB" sz="8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37" name="TextBox 36">
            <a:extLst>
              <a:ext uri="{FF2B5EF4-FFF2-40B4-BE49-F238E27FC236}">
                <a16:creationId xmlns:a16="http://schemas.microsoft.com/office/drawing/2014/main" id="{80368DDB-6380-1A52-0950-21FE0BE6A467}"/>
              </a:ext>
            </a:extLst>
          </p:cNvPr>
          <p:cNvSpPr txBox="1"/>
          <p:nvPr/>
        </p:nvSpPr>
        <p:spPr>
          <a:xfrm>
            <a:off x="4724028" y="4196737"/>
            <a:ext cx="1371972" cy="215444"/>
          </a:xfrm>
          <a:prstGeom prst="rect">
            <a:avLst/>
          </a:prstGeom>
          <a:noFill/>
        </p:spPr>
        <p:txBody>
          <a:bodyPr wrap="square">
            <a:spAutoFit/>
          </a:bodyPr>
          <a:lstStyle/>
          <a:p>
            <a:r>
              <a:rPr lang="en-GB" sz="800" kern="1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Fruity vapes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GB" sz="800" kern="100">
              <a:solidFill>
                <a:schemeClr val="bg1"/>
              </a:solidFill>
              <a:effectLst/>
              <a:highlight>
                <a:srgbClr val="000080"/>
              </a:highlight>
              <a:latin typeface="Arial" panose="020B0604020202020204" pitchFamily="34" charset="0"/>
              <a:ea typeface="Aptos" panose="020B0004020202020204" pitchFamily="34" charset="0"/>
              <a:cs typeface="Times New Roman" panose="02020603050405020304" pitchFamily="18" charset="0"/>
            </a:endParaRPr>
          </a:p>
        </p:txBody>
      </p:sp>
      <p:sp>
        <p:nvSpPr>
          <p:cNvPr id="39" name="TextBox 38">
            <a:extLst>
              <a:ext uri="{FF2B5EF4-FFF2-40B4-BE49-F238E27FC236}">
                <a16:creationId xmlns:a16="http://schemas.microsoft.com/office/drawing/2014/main" id="{AFADC767-B3F9-6752-E848-36A67799252C}"/>
              </a:ext>
            </a:extLst>
          </p:cNvPr>
          <p:cNvSpPr txBox="1"/>
          <p:nvPr/>
        </p:nvSpPr>
        <p:spPr>
          <a:xfrm>
            <a:off x="4724027" y="6652406"/>
            <a:ext cx="1362473" cy="215444"/>
          </a:xfrm>
          <a:prstGeom prst="rect">
            <a:avLst/>
          </a:prstGeom>
          <a:noFill/>
        </p:spPr>
        <p:txBody>
          <a:bodyPr wrap="square">
            <a:spAutoFit/>
          </a:bodyPr>
          <a:lstStyle/>
          <a:p>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Boy smoking (</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US" sz="800">
              <a:solidFill>
                <a:schemeClr val="bg1"/>
              </a:solidFill>
              <a:highlight>
                <a:srgbClr val="000080"/>
              </a:highlight>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D8504415-AF5B-FE6C-3CEA-6F87EFE49A39}"/>
              </a:ext>
            </a:extLst>
          </p:cNvPr>
          <p:cNvSpPr txBox="1"/>
          <p:nvPr/>
        </p:nvSpPr>
        <p:spPr>
          <a:xfrm>
            <a:off x="0" y="3167569"/>
            <a:ext cx="1371600" cy="215444"/>
          </a:xfrm>
          <a:prstGeom prst="rect">
            <a:avLst/>
          </a:prstGeom>
          <a:noFill/>
        </p:spPr>
        <p:txBody>
          <a:bodyPr wrap="square">
            <a:spAutoFit/>
          </a:bodyPr>
          <a:lstStyle/>
          <a:p>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Popcorn lungs (</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US" sz="800">
              <a:solidFill>
                <a:schemeClr val="bg1"/>
              </a:solidFill>
              <a:highlight>
                <a:srgbClr val="000080"/>
              </a:highlight>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3ED9D983-4BCB-F690-8E83-F541E13E66B8}"/>
              </a:ext>
            </a:extLst>
          </p:cNvPr>
          <p:cNvSpPr txBox="1"/>
          <p:nvPr/>
        </p:nvSpPr>
        <p:spPr>
          <a:xfrm>
            <a:off x="7247398" y="6649408"/>
            <a:ext cx="1685407" cy="215444"/>
          </a:xfrm>
          <a:prstGeom prst="rect">
            <a:avLst/>
          </a:prstGeom>
          <a:noFill/>
        </p:spPr>
        <p:txBody>
          <a:bodyPr wrap="square">
            <a:spAutoFit/>
          </a:bodyPr>
          <a:lstStyle/>
          <a:p>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Secondary students (</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US" sz="800">
              <a:solidFill>
                <a:schemeClr val="bg1"/>
              </a:solidFill>
              <a:highlight>
                <a:srgbClr val="00008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A9F88709-DBBC-0475-1E61-EC2BD4A41F8D}"/>
              </a:ext>
            </a:extLst>
          </p:cNvPr>
          <p:cNvSpPr txBox="1">
            <a:spLocks/>
          </p:cNvSpPr>
          <p:nvPr/>
        </p:nvSpPr>
        <p:spPr>
          <a:xfrm>
            <a:off x="5951386" y="32295"/>
            <a:ext cx="4766239" cy="600382"/>
          </a:xfrm>
          <a:prstGeom prst="rect">
            <a:avLst/>
          </a:prstGeom>
          <a:solidFill>
            <a:schemeClr val="accent1">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800" b="1">
                <a:solidFill>
                  <a:schemeClr val="bg1"/>
                </a:solidFill>
                <a:latin typeface="Arial" panose="020B0604020202020204" pitchFamily="34" charset="0"/>
                <a:cs typeface="Arial" panose="020B0604020202020204" pitchFamily="34" charset="0"/>
              </a:rPr>
              <a:t>Vaping / e-cigarettes </a:t>
            </a:r>
            <a:endParaRPr lang="en-US" sz="2800" b="1">
              <a:solidFill>
                <a:schemeClr val="bg1"/>
              </a:solidFill>
            </a:endParaRPr>
          </a:p>
        </p:txBody>
      </p:sp>
    </p:spTree>
    <p:extLst>
      <p:ext uri="{BB962C8B-B14F-4D97-AF65-F5344CB8AC3E}">
        <p14:creationId xmlns:p14="http://schemas.microsoft.com/office/powerpoint/2010/main" val="285628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246233A-98D4-D602-CBDC-6ED44F602631}"/>
              </a:ext>
            </a:extLst>
          </p:cNvPr>
          <p:cNvSpPr>
            <a:spLocks noGrp="1"/>
          </p:cNvSpPr>
          <p:nvPr>
            <p:ph type="sldNum" sz="quarter" idx="12"/>
          </p:nvPr>
        </p:nvSpPr>
        <p:spPr>
          <a:xfrm>
            <a:off x="11666630" y="6445341"/>
            <a:ext cx="398900" cy="365125"/>
          </a:xfrm>
        </p:spPr>
        <p:txBody>
          <a:bodyPr/>
          <a:lstStyle/>
          <a:p>
            <a:fld id="{10A01F00-36DA-594C-B751-29EF0C0DC4DE}" type="slidenum">
              <a:rPr lang="en-US" sz="1400" smtClean="0">
                <a:solidFill>
                  <a:schemeClr val="bg1"/>
                </a:solidFill>
              </a:rPr>
              <a:t>3</a:t>
            </a:fld>
            <a:endParaRPr lang="en-US" sz="1400">
              <a:solidFill>
                <a:schemeClr val="bg1"/>
              </a:solidFill>
            </a:endParaRPr>
          </a:p>
        </p:txBody>
      </p:sp>
      <p:sp>
        <p:nvSpPr>
          <p:cNvPr id="6" name="TextBox 5">
            <a:extLst>
              <a:ext uri="{FF2B5EF4-FFF2-40B4-BE49-F238E27FC236}">
                <a16:creationId xmlns:a16="http://schemas.microsoft.com/office/drawing/2014/main" id="{04CFAC66-958A-B63A-C740-3D9E12DF5924}"/>
              </a:ext>
            </a:extLst>
          </p:cNvPr>
          <p:cNvSpPr txBox="1"/>
          <p:nvPr/>
        </p:nvSpPr>
        <p:spPr>
          <a:xfrm>
            <a:off x="4606725" y="490272"/>
            <a:ext cx="7458806" cy="6273449"/>
          </a:xfrm>
          <a:prstGeom prst="rect">
            <a:avLst/>
          </a:prstGeom>
          <a:solidFill>
            <a:schemeClr val="bg1"/>
          </a:solidFill>
        </p:spPr>
        <p:txBody>
          <a:bodyPr wrap="square">
            <a:spAutoFit/>
          </a:bodyPr>
          <a:lstStyle/>
          <a:p>
            <a:pPr>
              <a:lnSpc>
                <a:spcPct val="150000"/>
              </a:lnSpc>
            </a:pPr>
            <a:r>
              <a:rPr lang="en-US">
                <a:latin typeface="Arial" panose="020B0604020202020204" pitchFamily="34" charset="0"/>
                <a:cs typeface="Arial" panose="020B0604020202020204" pitchFamily="34" charset="0"/>
              </a:rPr>
              <a:t> Week one introduces '</a:t>
            </a:r>
            <a:r>
              <a:rPr lang="en-US" err="1">
                <a:latin typeface="Arial" panose="020B0604020202020204" pitchFamily="34" charset="0"/>
                <a:cs typeface="Arial" panose="020B0604020202020204" pitchFamily="34" charset="0"/>
              </a:rPr>
              <a:t>UnClouded</a:t>
            </a:r>
            <a:r>
              <a:rPr lang="en-US">
                <a:latin typeface="Arial" panose="020B0604020202020204" pitchFamily="34" charset="0"/>
                <a:cs typeface="Arial" panose="020B0604020202020204" pitchFamily="34" charset="0"/>
              </a:rPr>
              <a:t>', a gamified application (App) developed by the NHS that </a:t>
            </a:r>
            <a:r>
              <a:rPr lang="en-US" err="1">
                <a:latin typeface="Arial" panose="020B0604020202020204" pitchFamily="34" charset="0"/>
                <a:cs typeface="Arial" panose="020B0604020202020204" pitchFamily="34" charset="0"/>
              </a:rPr>
              <a:t>utilises</a:t>
            </a:r>
            <a:r>
              <a:rPr lang="en-US">
                <a:latin typeface="Arial" panose="020B0604020202020204" pitchFamily="34" charset="0"/>
                <a:cs typeface="Arial" panose="020B0604020202020204" pitchFamily="34" charset="0"/>
              </a:rPr>
              <a:t> cognitive </a:t>
            </a:r>
            <a:r>
              <a:rPr lang="en-US" err="1">
                <a:latin typeface="Arial" panose="020B0604020202020204" pitchFamily="34" charset="0"/>
                <a:cs typeface="Arial" panose="020B0604020202020204" pitchFamily="34" charset="0"/>
              </a:rPr>
              <a:t>behavioural</a:t>
            </a:r>
            <a:r>
              <a:rPr lang="en-US">
                <a:latin typeface="Arial" panose="020B0604020202020204" pitchFamily="34" charset="0"/>
                <a:cs typeface="Arial" panose="020B0604020202020204" pitchFamily="34" charset="0"/>
              </a:rPr>
              <a:t> therapy (CBT) concepts to discourage vaping. Students will </a:t>
            </a:r>
            <a:r>
              <a:rPr lang="en-US" err="1">
                <a:latin typeface="Arial" panose="020B0604020202020204" pitchFamily="34" charset="0"/>
                <a:cs typeface="Arial" panose="020B0604020202020204" pitchFamily="34" charset="0"/>
              </a:rPr>
              <a:t>utilise</a:t>
            </a:r>
            <a:r>
              <a:rPr lang="en-US">
                <a:latin typeface="Arial" panose="020B0604020202020204" pitchFamily="34" charset="0"/>
                <a:cs typeface="Arial" panose="020B0604020202020204" pitchFamily="34" charset="0"/>
              </a:rPr>
              <a:t> it three times a week for six weeks during supervised sessions facilitating the collection of </a:t>
            </a:r>
            <a:r>
              <a:rPr lang="en-US" err="1">
                <a:latin typeface="Arial" panose="020B0604020202020204" pitchFamily="34" charset="0"/>
                <a:cs typeface="Arial" panose="020B0604020202020204" pitchFamily="34" charset="0"/>
              </a:rPr>
              <a:t>behavioural</a:t>
            </a:r>
            <a:r>
              <a:rPr lang="en-US">
                <a:latin typeface="Arial" panose="020B0604020202020204" pitchFamily="34" charset="0"/>
                <a:cs typeface="Arial" panose="020B0604020202020204" pitchFamily="34" charset="0"/>
              </a:rPr>
              <a:t> data for clinical evaluation that will guide subsequent preventative strategies within the NHS. </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Efficient public health prevention depends on NHS data collecting, enabling thorough monitoring and analysis of health risks (NHS Digital, 2021).</a:t>
            </a:r>
          </a:p>
          <a:p>
            <a:pPr>
              <a:lnSpc>
                <a:spcPct val="150000"/>
              </a:lnSpc>
            </a:pPr>
            <a:r>
              <a:rPr lang="en-US">
                <a:latin typeface="Arial" panose="020B0604020202020204" pitchFamily="34" charset="0"/>
                <a:cs typeface="Arial" panose="020B0604020202020204" pitchFamily="34" charset="0"/>
              </a:rPr>
              <a:t>✔️ The success of this App relies on the collaboration of students, parents, and teachers, with effectiveness anticipated at &gt;75%. Kundu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study indicate that CBT efficiently addresses the tendencies that perpetuate smoking; nevertheless, further research is required for the adolescent demographics. </a:t>
            </a:r>
          </a:p>
        </p:txBody>
      </p:sp>
      <p:sp>
        <p:nvSpPr>
          <p:cNvPr id="7" name="Hexagon 6">
            <a:extLst>
              <a:ext uri="{FF2B5EF4-FFF2-40B4-BE49-F238E27FC236}">
                <a16:creationId xmlns:a16="http://schemas.microsoft.com/office/drawing/2014/main" id="{B456A5A7-CEC2-D31D-53B7-D4B74AD1E2EE}"/>
              </a:ext>
            </a:extLst>
          </p:cNvPr>
          <p:cNvSpPr/>
          <p:nvPr/>
        </p:nvSpPr>
        <p:spPr>
          <a:xfrm>
            <a:off x="1021274" y="4112005"/>
            <a:ext cx="2352737" cy="2010206"/>
          </a:xfrm>
          <a:prstGeom prst="hexagon">
            <a:avLst>
              <a:gd name="adj" fmla="val 25000"/>
              <a:gd name="vf" fmla="val 115470"/>
            </a:avLst>
          </a:prstGeom>
          <a:blipFill>
            <a:blip r:embed="rId2">
              <a:extLst>
                <a:ext uri="{28A0092B-C50C-407E-A947-70E740481C1C}">
                  <a14:useLocalDpi xmlns:a14="http://schemas.microsoft.com/office/drawing/2010/main" val="0"/>
                </a:ext>
              </a:extLst>
            </a:blip>
            <a:srcRect/>
            <a:stretch>
              <a:fillRect l="-19000" r="-19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3" name="TextBox 12">
            <a:extLst>
              <a:ext uri="{FF2B5EF4-FFF2-40B4-BE49-F238E27FC236}">
                <a16:creationId xmlns:a16="http://schemas.microsoft.com/office/drawing/2014/main" id="{26695474-4BFA-BAC2-8975-389046E7B278}"/>
              </a:ext>
            </a:extLst>
          </p:cNvPr>
          <p:cNvSpPr txBox="1"/>
          <p:nvPr/>
        </p:nvSpPr>
        <p:spPr>
          <a:xfrm>
            <a:off x="3680750" y="6524301"/>
            <a:ext cx="925975" cy="215444"/>
          </a:xfrm>
          <a:prstGeom prst="rect">
            <a:avLst/>
          </a:prstGeom>
          <a:noFill/>
        </p:spPr>
        <p:txBody>
          <a:bodyPr wrap="square">
            <a:spAutoFit/>
          </a:bodyPr>
          <a:lstStyle/>
          <a:p>
            <a:r>
              <a:rPr lang="en-US" sz="800" err="1">
                <a:solidFill>
                  <a:schemeClr val="bg1"/>
                </a:solidFill>
                <a:latin typeface="Arial" panose="020B0604020202020204" pitchFamily="34" charset="0"/>
                <a:cs typeface="Arial" panose="020B0604020202020204" pitchFamily="34" charset="0"/>
              </a:rPr>
              <a:t>Abeer</a:t>
            </a:r>
            <a:r>
              <a:rPr lang="en-US" sz="800">
                <a:solidFill>
                  <a:schemeClr val="bg1"/>
                </a:solidFill>
                <a:latin typeface="Arial" panose="020B0604020202020204" pitchFamily="34" charset="0"/>
                <a:cs typeface="Arial" panose="020B0604020202020204" pitchFamily="34" charset="0"/>
              </a:rPr>
              <a:t> </a:t>
            </a:r>
            <a:r>
              <a:rPr lang="en-US" sz="800" err="1">
                <a:solidFill>
                  <a:schemeClr val="bg1"/>
                </a:solidFill>
                <a:latin typeface="Arial" panose="020B0604020202020204" pitchFamily="34" charset="0"/>
                <a:cs typeface="Arial" panose="020B0604020202020204" pitchFamily="34" charset="0"/>
              </a:rPr>
              <a:t>Ishal</a:t>
            </a:r>
            <a:endParaRPr lang="en-US" sz="800">
              <a:solidFill>
                <a:schemeClr val="bg1"/>
              </a:solidFill>
            </a:endParaRPr>
          </a:p>
        </p:txBody>
      </p:sp>
      <p:pic>
        <p:nvPicPr>
          <p:cNvPr id="15" name="Picture 14" descr="A close-up of a logo&#10;&#10;Description automatically generated">
            <a:extLst>
              <a:ext uri="{FF2B5EF4-FFF2-40B4-BE49-F238E27FC236}">
                <a16:creationId xmlns:a16="http://schemas.microsoft.com/office/drawing/2014/main" id="{EEA01BE0-0626-783D-EED0-73C31FED5953}"/>
              </a:ext>
            </a:extLst>
          </p:cNvPr>
          <p:cNvPicPr>
            <a:picLocks noChangeAspect="1"/>
          </p:cNvPicPr>
          <p:nvPr/>
        </p:nvPicPr>
        <p:blipFill>
          <a:blip r:embed="rId3"/>
          <a:stretch>
            <a:fillRect/>
          </a:stretch>
        </p:blipFill>
        <p:spPr>
          <a:xfrm>
            <a:off x="242730" y="1418795"/>
            <a:ext cx="4167205" cy="2094830"/>
          </a:xfrm>
          <a:prstGeom prst="rect">
            <a:avLst/>
          </a:prstGeom>
        </p:spPr>
      </p:pic>
      <p:sp>
        <p:nvSpPr>
          <p:cNvPr id="5" name="TextBox 4">
            <a:extLst>
              <a:ext uri="{FF2B5EF4-FFF2-40B4-BE49-F238E27FC236}">
                <a16:creationId xmlns:a16="http://schemas.microsoft.com/office/drawing/2014/main" id="{DA0EB16B-DD0D-1C02-3B43-9780E6130098}"/>
              </a:ext>
            </a:extLst>
          </p:cNvPr>
          <p:cNvSpPr txBox="1"/>
          <p:nvPr/>
        </p:nvSpPr>
        <p:spPr>
          <a:xfrm>
            <a:off x="1721378" y="6122211"/>
            <a:ext cx="1402822" cy="215444"/>
          </a:xfrm>
          <a:prstGeom prst="rect">
            <a:avLst/>
          </a:prstGeom>
          <a:noFill/>
        </p:spPr>
        <p:txBody>
          <a:bodyPr wrap="square">
            <a:spAutoFit/>
          </a:bodyPr>
          <a:lstStyle/>
          <a:p>
            <a:r>
              <a:rPr lang="en-GB" sz="8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CBT gaming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tx2">
                    <a:lumMod val="10000"/>
                    <a:lumOff val="90000"/>
                  </a:schemeClr>
                </a:solidFill>
                <a:effectLst/>
                <a:highlight>
                  <a:srgbClr val="000080"/>
                </a:highlight>
                <a:latin typeface="Arial" panose="020B0604020202020204" pitchFamily="34" charset="0"/>
                <a:cs typeface="Arial" panose="020B0604020202020204" pitchFamily="34" charset="0"/>
              </a:rPr>
              <a:t> </a:t>
            </a:r>
            <a:endParaRPr lang="en-US" sz="800">
              <a:solidFill>
                <a:schemeClr val="tx2">
                  <a:lumMod val="10000"/>
                  <a:lumOff val="90000"/>
                </a:schemeClr>
              </a:solidFill>
              <a:highlight>
                <a:srgbClr val="000080"/>
              </a:highligh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A8C50E5-6081-B94E-537C-8AC03CF7241D}"/>
              </a:ext>
            </a:extLst>
          </p:cNvPr>
          <p:cNvSpPr txBox="1"/>
          <p:nvPr/>
        </p:nvSpPr>
        <p:spPr>
          <a:xfrm>
            <a:off x="1721378" y="3496898"/>
            <a:ext cx="1000051" cy="215444"/>
          </a:xfrm>
          <a:prstGeom prst="rect">
            <a:avLst/>
          </a:prstGeom>
          <a:noFill/>
        </p:spPr>
        <p:txBody>
          <a:bodyPr wrap="square">
            <a:spAutoFit/>
          </a:bodyPr>
          <a:lstStyle/>
          <a:p>
            <a:r>
              <a:rPr lang="en-GB" sz="8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CBT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r>
              <a:rPr lang="en-GB" sz="8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tx2">
                    <a:lumMod val="10000"/>
                    <a:lumOff val="90000"/>
                  </a:schemeClr>
                </a:solidFill>
                <a:effectLst/>
                <a:highlight>
                  <a:srgbClr val="000080"/>
                </a:highlight>
                <a:latin typeface="Arial" panose="020B0604020202020204" pitchFamily="34" charset="0"/>
                <a:cs typeface="Arial" panose="020B0604020202020204" pitchFamily="34" charset="0"/>
              </a:rPr>
              <a:t> </a:t>
            </a:r>
            <a:endParaRPr lang="en-US" sz="800">
              <a:solidFill>
                <a:schemeClr val="tx2">
                  <a:lumMod val="10000"/>
                  <a:lumOff val="90000"/>
                </a:schemeClr>
              </a:solidFill>
              <a:highlight>
                <a:srgbClr val="000080"/>
              </a:highlight>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338E1EA1-9527-8DF8-093F-2E9F43A3DD13}"/>
              </a:ext>
            </a:extLst>
          </p:cNvPr>
          <p:cNvSpPr txBox="1">
            <a:spLocks/>
          </p:cNvSpPr>
          <p:nvPr/>
        </p:nvSpPr>
        <p:spPr>
          <a:xfrm>
            <a:off x="41261" y="247823"/>
            <a:ext cx="4565464" cy="1146996"/>
          </a:xfrm>
          <a:prstGeom prst="rect">
            <a:avLst/>
          </a:prstGeom>
          <a:solidFill>
            <a:schemeClr val="accent1">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a:solidFill>
                  <a:schemeClr val="bg1"/>
                </a:solidFill>
                <a:latin typeface="Arial" panose="020B0604020202020204" pitchFamily="34" charset="0"/>
                <a:cs typeface="Arial" panose="020B0604020202020204" pitchFamily="34" charset="0"/>
              </a:rPr>
              <a:t>Weekly Interventions</a:t>
            </a:r>
            <a:endParaRPr lang="en-US" sz="4000" b="1">
              <a:solidFill>
                <a:schemeClr val="bg1"/>
              </a:solidFill>
            </a:endParaRPr>
          </a:p>
        </p:txBody>
      </p:sp>
      <p:sp>
        <p:nvSpPr>
          <p:cNvPr id="12" name="TextBox 11">
            <a:extLst>
              <a:ext uri="{FF2B5EF4-FFF2-40B4-BE49-F238E27FC236}">
                <a16:creationId xmlns:a16="http://schemas.microsoft.com/office/drawing/2014/main" id="{CFE8F5FC-3F55-CEF3-3847-25EA108CA645}"/>
              </a:ext>
            </a:extLst>
          </p:cNvPr>
          <p:cNvSpPr txBox="1"/>
          <p:nvPr/>
        </p:nvSpPr>
        <p:spPr>
          <a:xfrm>
            <a:off x="5133395" y="32765"/>
            <a:ext cx="6100996" cy="400110"/>
          </a:xfrm>
          <a:prstGeom prst="rect">
            <a:avLst/>
          </a:prstGeom>
          <a:noFill/>
        </p:spPr>
        <p:txBody>
          <a:bodyPr wrap="square">
            <a:spAutoFit/>
          </a:bodyPr>
          <a:lstStyle/>
          <a:p>
            <a:pPr marL="0" algn="ctr" rtl="0" latinLnBrk="0">
              <a:spcBef>
                <a:spcPts val="0"/>
              </a:spcBef>
              <a:spcAft>
                <a:spcPts val="0"/>
              </a:spcAft>
            </a:pPr>
            <a:r>
              <a:rPr lang="en-GB" sz="2000" b="1">
                <a:solidFill>
                  <a:schemeClr val="accent1">
                    <a:lumMod val="20000"/>
                    <a:lumOff val="80000"/>
                  </a:schemeClr>
                </a:solidFill>
                <a:latin typeface="Arial" panose="020B0604020202020204" pitchFamily="34" charset="0"/>
              </a:rPr>
              <a:t>Week 1: Gamified NHS Interventions</a:t>
            </a:r>
          </a:p>
        </p:txBody>
      </p:sp>
    </p:spTree>
    <p:extLst>
      <p:ext uri="{BB962C8B-B14F-4D97-AF65-F5344CB8AC3E}">
        <p14:creationId xmlns:p14="http://schemas.microsoft.com/office/powerpoint/2010/main" val="206695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B682353-08F6-F580-F29F-D61A684FEC33}"/>
              </a:ext>
            </a:extLst>
          </p:cNvPr>
          <p:cNvSpPr>
            <a:spLocks noGrp="1"/>
          </p:cNvSpPr>
          <p:nvPr>
            <p:ph type="sldNum" sz="quarter" idx="12"/>
          </p:nvPr>
        </p:nvSpPr>
        <p:spPr>
          <a:xfrm>
            <a:off x="9320887" y="6449222"/>
            <a:ext cx="2743200" cy="365125"/>
          </a:xfrm>
        </p:spPr>
        <p:txBody>
          <a:bodyPr/>
          <a:lstStyle/>
          <a:p>
            <a:fld id="{10A01F00-36DA-594C-B751-29EF0C0DC4DE}" type="slidenum">
              <a:rPr lang="en-US" sz="1400" smtClean="0">
                <a:solidFill>
                  <a:schemeClr val="bg1"/>
                </a:solidFill>
              </a:rPr>
              <a:t>4</a:t>
            </a:fld>
            <a:endParaRPr lang="en-US" sz="1400">
              <a:solidFill>
                <a:schemeClr val="bg1"/>
              </a:solidFill>
            </a:endParaRPr>
          </a:p>
        </p:txBody>
      </p:sp>
      <p:sp>
        <p:nvSpPr>
          <p:cNvPr id="6" name="TextBox 5">
            <a:extLst>
              <a:ext uri="{FF2B5EF4-FFF2-40B4-BE49-F238E27FC236}">
                <a16:creationId xmlns:a16="http://schemas.microsoft.com/office/drawing/2014/main" id="{7640E772-4E69-044B-B240-244A8ECC352E}"/>
              </a:ext>
            </a:extLst>
          </p:cNvPr>
          <p:cNvSpPr txBox="1"/>
          <p:nvPr/>
        </p:nvSpPr>
        <p:spPr>
          <a:xfrm>
            <a:off x="53598" y="84525"/>
            <a:ext cx="7418300" cy="6688947"/>
          </a:xfrm>
          <a:prstGeom prst="rect">
            <a:avLst/>
          </a:prstGeom>
          <a:solidFill>
            <a:srgbClr val="EFF9FA"/>
          </a:solidFill>
        </p:spPr>
        <p:txBody>
          <a:bodyPr wrap="square">
            <a:spAutoFit/>
          </a:bodyPr>
          <a:lstStyle/>
          <a:p>
            <a:pPr>
              <a:lnSpc>
                <a:spcPct val="150000"/>
              </a:lnSpc>
            </a:pPr>
            <a:r>
              <a:rPr lang="en-US">
                <a:latin typeface="Arial" panose="020B0604020202020204" pitchFamily="34" charset="0"/>
                <a:cs typeface="Arial" panose="020B0604020202020204" pitchFamily="34" charset="0"/>
              </a:rPr>
              <a:t>The second weeks task is to invite a guest speaker to present their personal testimony about their vaping experience, their near-death vaping experience, and their path to recovery. Popcorn Lung (Bronchiolitis Obliterans) will be  brought to light in this effort to eliminate myths about how safe electronic cigarettes are. </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Bronchiolitis obliterans is a severe obstructive lung disorder marked by inflammation and fibrosis of the small airways, clinically linked to vaping (</a:t>
            </a:r>
            <a:r>
              <a:rPr lang="en-GB" sz="1800">
                <a:effectLst/>
                <a:latin typeface="Arial" panose="020B0604020202020204" pitchFamily="34" charset="0"/>
                <a:ea typeface="Aptos" panose="020B0004020202020204" pitchFamily="34" charset="0"/>
                <a:cs typeface="Arial" panose="020B0604020202020204" pitchFamily="34" charset="0"/>
              </a:rPr>
              <a:t>Petrella, 2021, </a:t>
            </a:r>
            <a:r>
              <a:rPr lang="en-GB" sz="1800">
                <a:solidFill>
                  <a:srgbClr val="000000"/>
                </a:solidFill>
                <a:effectLst/>
                <a:latin typeface="Arial" panose="020B0604020202020204" pitchFamily="34" charset="0"/>
                <a:ea typeface="Aptos" panose="020B0004020202020204" pitchFamily="34" charset="0"/>
              </a:rPr>
              <a:t>pp. 293–296</a:t>
            </a:r>
            <a:r>
              <a:rPr lang="en-GB" sz="1800">
                <a:effectLst/>
                <a:latin typeface="Arial" panose="020B0604020202020204" pitchFamily="34" charset="0"/>
                <a:ea typeface="Aptos" panose="020B0004020202020204" pitchFamily="34" charset="0"/>
                <a:cs typeface="Arial" panose="020B0604020202020204" pitchFamily="34" charset="0"/>
              </a:rPr>
              <a:t>; Li and Guan 2025). </a:t>
            </a:r>
          </a:p>
          <a:p>
            <a:pPr>
              <a:lnSpc>
                <a:spcPct val="150000"/>
              </a:lnSpc>
            </a:pPr>
            <a:endParaRPr lang="en-GB" sz="1800">
              <a:solidFill>
                <a:schemeClr val="tx2"/>
              </a:solidFill>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1800">
                <a:solidFill>
                  <a:schemeClr val="tx2"/>
                </a:solidFill>
                <a:effectLst/>
                <a:latin typeface="Arial" panose="020B0604020202020204" pitchFamily="34" charset="0"/>
                <a:ea typeface="Aptos" panose="020B0004020202020204" pitchFamily="34" charset="0"/>
                <a:cs typeface="Arial" panose="020B0604020202020204" pitchFamily="34" charset="0"/>
              </a:rPr>
              <a:t>To maintain the children's engagement, a Q&amp;A session will be conducted, concentrating on harm reduction and debunking disinformation. This session will facilitate actionable learning, promote health literacy and cultivate resilient health pra</a:t>
            </a:r>
            <a:r>
              <a:rPr lang="en-GB" sz="1800">
                <a:effectLst/>
                <a:latin typeface="Arial" panose="020B0604020202020204" pitchFamily="34" charset="0"/>
                <a:ea typeface="Aptos" panose="020B0004020202020204" pitchFamily="34" charset="0"/>
                <a:cs typeface="Arial" panose="020B0604020202020204" pitchFamily="34" charset="0"/>
              </a:rPr>
              <a:t>ctices (</a:t>
            </a:r>
            <a:r>
              <a:rPr lang="en-GB" b="0" i="0" u="none" strike="noStrike" err="1">
                <a:effectLst/>
                <a:latin typeface="Arial" panose="020B0604020202020204" pitchFamily="34" charset="0"/>
                <a:cs typeface="Arial" panose="020B0604020202020204" pitchFamily="34" charset="0"/>
              </a:rPr>
              <a:t>Vallata</a:t>
            </a:r>
            <a:r>
              <a:rPr lang="en-GB">
                <a:latin typeface="Arial" panose="020B0604020202020204" pitchFamily="34" charset="0"/>
                <a:cs typeface="Arial" panose="020B0604020202020204" pitchFamily="34" charset="0"/>
              </a:rPr>
              <a:t> </a:t>
            </a:r>
            <a:r>
              <a:rPr lang="en-GB" b="0" i="1" u="none" strike="noStrike">
                <a:effectLst/>
                <a:latin typeface="Arial" panose="020B0604020202020204" pitchFamily="34" charset="0"/>
                <a:cs typeface="Arial" panose="020B0604020202020204" pitchFamily="34" charset="0"/>
              </a:rPr>
              <a:t>et al.,</a:t>
            </a:r>
            <a:r>
              <a:rPr lang="en-GB" b="0" i="0" u="none" strike="noStrike">
                <a:effectLst/>
                <a:latin typeface="Arial" panose="020B0604020202020204" pitchFamily="34" charset="0"/>
                <a:cs typeface="Arial" panose="020B0604020202020204" pitchFamily="34" charset="0"/>
              </a:rPr>
              <a:t> 2020); Shah </a:t>
            </a:r>
            <a:r>
              <a:rPr lang="en-GB" b="0" i="1" u="none" strike="noStrike">
                <a:effectLst/>
                <a:latin typeface="Arial" panose="020B0604020202020204" pitchFamily="34" charset="0"/>
                <a:cs typeface="Arial" panose="020B0604020202020204" pitchFamily="34" charset="0"/>
              </a:rPr>
              <a:t>et al.</a:t>
            </a:r>
            <a:r>
              <a:rPr lang="en-GB">
                <a:latin typeface="Arial" panose="020B0604020202020204" pitchFamily="34" charset="0"/>
                <a:cs typeface="Arial" panose="020B0604020202020204" pitchFamily="34" charset="0"/>
              </a:rPr>
              <a:t>, </a:t>
            </a:r>
            <a:r>
              <a:rPr lang="en-GB" b="0" i="0" u="none" strike="noStrike">
                <a:effectLst/>
                <a:latin typeface="Arial" panose="020B0604020202020204" pitchFamily="34" charset="0"/>
                <a:cs typeface="Arial" panose="020B0604020202020204" pitchFamily="34" charset="0"/>
              </a:rPr>
              <a:t>2025)</a:t>
            </a:r>
            <a:r>
              <a:rPr lang="en-GB" sz="1800">
                <a:effectLst/>
                <a:latin typeface="Arial" panose="020B0604020202020204" pitchFamily="34" charset="0"/>
                <a:ea typeface="Aptos" panose="020B0004020202020204" pitchFamily="34" charset="0"/>
                <a:cs typeface="Arial" panose="020B0604020202020204" pitchFamily="34" charset="0"/>
              </a:rPr>
              <a:t>. </a:t>
            </a:r>
            <a:r>
              <a:rPr lang="en-GB" sz="1800">
                <a:solidFill>
                  <a:schemeClr val="tx2"/>
                </a:solidFill>
                <a:effectLst/>
                <a:latin typeface="Arial" panose="020B0604020202020204" pitchFamily="34" charset="0"/>
                <a:ea typeface="Aptos" panose="020B0004020202020204" pitchFamily="34" charset="0"/>
                <a:cs typeface="Arial" panose="020B0604020202020204" pitchFamily="34" charset="0"/>
              </a:rPr>
              <a:t>There is an 85% probability that children will refrain from vaping following this encounter.</a:t>
            </a:r>
          </a:p>
        </p:txBody>
      </p:sp>
      <p:sp>
        <p:nvSpPr>
          <p:cNvPr id="15" name="TextBox 14">
            <a:extLst>
              <a:ext uri="{FF2B5EF4-FFF2-40B4-BE49-F238E27FC236}">
                <a16:creationId xmlns:a16="http://schemas.microsoft.com/office/drawing/2014/main" id="{64DB1DDF-2878-FBFD-A913-6693E7B74473}"/>
              </a:ext>
            </a:extLst>
          </p:cNvPr>
          <p:cNvSpPr txBox="1"/>
          <p:nvPr/>
        </p:nvSpPr>
        <p:spPr>
          <a:xfrm>
            <a:off x="7604681" y="6579191"/>
            <a:ext cx="1283911" cy="215444"/>
          </a:xfrm>
          <a:prstGeom prst="rect">
            <a:avLst/>
          </a:prstGeom>
          <a:noFill/>
        </p:spPr>
        <p:txBody>
          <a:bodyPr wrap="square">
            <a:spAutoFit/>
          </a:bodyPr>
          <a:lstStyle/>
          <a:p>
            <a:r>
              <a:rPr lang="en-US" sz="800" err="1">
                <a:solidFill>
                  <a:schemeClr val="bg1"/>
                </a:solidFill>
                <a:latin typeface="Arial" panose="020B0604020202020204" pitchFamily="34" charset="0"/>
                <a:cs typeface="Arial" panose="020B0604020202020204" pitchFamily="34" charset="0"/>
              </a:rPr>
              <a:t>Abeer</a:t>
            </a:r>
            <a:r>
              <a:rPr lang="en-US" sz="800">
                <a:solidFill>
                  <a:schemeClr val="bg1"/>
                </a:solidFill>
                <a:latin typeface="Arial" panose="020B0604020202020204" pitchFamily="34" charset="0"/>
                <a:cs typeface="Arial" panose="020B0604020202020204" pitchFamily="34" charset="0"/>
              </a:rPr>
              <a:t> </a:t>
            </a:r>
            <a:r>
              <a:rPr lang="en-US" sz="800" err="1">
                <a:solidFill>
                  <a:schemeClr val="bg1"/>
                </a:solidFill>
                <a:latin typeface="Arial" panose="020B0604020202020204" pitchFamily="34" charset="0"/>
                <a:cs typeface="Arial" panose="020B0604020202020204" pitchFamily="34" charset="0"/>
              </a:rPr>
              <a:t>Ishal</a:t>
            </a:r>
            <a:endParaRPr lang="en-US" sz="800">
              <a:solidFill>
                <a:schemeClr val="bg1"/>
              </a:solidFill>
            </a:endParaRPr>
          </a:p>
        </p:txBody>
      </p:sp>
      <p:pic>
        <p:nvPicPr>
          <p:cNvPr id="24" name="Picture 23" descr="A x-ray of a person's body&#10;&#10;Description automatically generated">
            <a:extLst>
              <a:ext uri="{FF2B5EF4-FFF2-40B4-BE49-F238E27FC236}">
                <a16:creationId xmlns:a16="http://schemas.microsoft.com/office/drawing/2014/main" id="{9AF1B383-9CA9-7FE5-4ED3-F82E262039D8}"/>
              </a:ext>
            </a:extLst>
          </p:cNvPr>
          <p:cNvPicPr>
            <a:picLocks noChangeAspect="1"/>
          </p:cNvPicPr>
          <p:nvPr/>
        </p:nvPicPr>
        <p:blipFill>
          <a:blip r:embed="rId2"/>
          <a:stretch>
            <a:fillRect/>
          </a:stretch>
        </p:blipFill>
        <p:spPr>
          <a:xfrm>
            <a:off x="7720761" y="1366315"/>
            <a:ext cx="4417641" cy="2608803"/>
          </a:xfrm>
          <a:prstGeom prst="rect">
            <a:avLst/>
          </a:prstGeom>
        </p:spPr>
      </p:pic>
      <p:pic>
        <p:nvPicPr>
          <p:cNvPr id="26" name="Picture 25" descr="A diagram of a normal and obliterative bronchiolitis&#10;&#10;Description automatically generated">
            <a:extLst>
              <a:ext uri="{FF2B5EF4-FFF2-40B4-BE49-F238E27FC236}">
                <a16:creationId xmlns:a16="http://schemas.microsoft.com/office/drawing/2014/main" id="{CEA98E4B-E89A-4BEE-2B5A-7A1BBB48A0E2}"/>
              </a:ext>
            </a:extLst>
          </p:cNvPr>
          <p:cNvPicPr>
            <a:picLocks noChangeAspect="1"/>
          </p:cNvPicPr>
          <p:nvPr/>
        </p:nvPicPr>
        <p:blipFill>
          <a:blip r:embed="rId3"/>
          <a:stretch>
            <a:fillRect/>
          </a:stretch>
        </p:blipFill>
        <p:spPr>
          <a:xfrm>
            <a:off x="8113508" y="4037581"/>
            <a:ext cx="3396765" cy="2432977"/>
          </a:xfrm>
          <a:prstGeom prst="rect">
            <a:avLst/>
          </a:prstGeom>
        </p:spPr>
      </p:pic>
      <p:sp>
        <p:nvSpPr>
          <p:cNvPr id="7" name="TextBox 6">
            <a:extLst>
              <a:ext uri="{FF2B5EF4-FFF2-40B4-BE49-F238E27FC236}">
                <a16:creationId xmlns:a16="http://schemas.microsoft.com/office/drawing/2014/main" id="{1FC035F8-A813-DB1F-DAA8-18F3016D32AF}"/>
              </a:ext>
            </a:extLst>
          </p:cNvPr>
          <p:cNvSpPr txBox="1"/>
          <p:nvPr/>
        </p:nvSpPr>
        <p:spPr>
          <a:xfrm>
            <a:off x="9364025" y="3692669"/>
            <a:ext cx="1347975" cy="254172"/>
          </a:xfrm>
          <a:prstGeom prst="rect">
            <a:avLst/>
          </a:prstGeom>
          <a:noFill/>
        </p:spPr>
        <p:txBody>
          <a:bodyPr wrap="square">
            <a:spAutoFit/>
          </a:bodyPr>
          <a:lstStyle/>
          <a:p>
            <a:pPr>
              <a:lnSpc>
                <a:spcPct val="150000"/>
              </a:lnSpc>
            </a:pPr>
            <a:r>
              <a:rPr lang="en-GB" sz="8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Scared lungs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GB" sz="800">
              <a:solidFill>
                <a:schemeClr val="tx2">
                  <a:lumMod val="10000"/>
                  <a:lumOff val="90000"/>
                </a:schemeClr>
              </a:solidFill>
              <a:highlight>
                <a:srgbClr val="000080"/>
              </a:highlight>
              <a:latin typeface="Arial" panose="020B0604020202020204" pitchFamily="34" charset="0"/>
              <a:ea typeface="Aptos" panose="020B00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9864C7D-D375-D9A8-92F2-D934A3138370}"/>
              </a:ext>
            </a:extLst>
          </p:cNvPr>
          <p:cNvSpPr txBox="1"/>
          <p:nvPr/>
        </p:nvSpPr>
        <p:spPr>
          <a:xfrm>
            <a:off x="9125740" y="6267741"/>
            <a:ext cx="1759974" cy="215444"/>
          </a:xfrm>
          <a:prstGeom prst="rect">
            <a:avLst/>
          </a:prstGeom>
          <a:noFill/>
        </p:spPr>
        <p:txBody>
          <a:bodyPr wrap="square">
            <a:spAutoFit/>
          </a:bodyPr>
          <a:lstStyle/>
          <a:p>
            <a:r>
              <a:rPr lang="en-GB" sz="800">
                <a:solidFill>
                  <a:srgbClr val="000000"/>
                </a:solidFill>
                <a:effectLst/>
                <a:latin typeface="Arial" panose="020B0604020202020204" pitchFamily="34" charset="0"/>
                <a:ea typeface="Aptos" panose="020B0004020202020204" pitchFamily="34" charset="0"/>
              </a:rPr>
              <a:t>Obliterative bronchiolitis (n</a:t>
            </a:r>
            <a:r>
              <a:rPr lang="en-GB" sz="800">
                <a:solidFill>
                  <a:srgbClr val="000000"/>
                </a:solidFill>
                <a:latin typeface="Arial" panose="020B0604020202020204" pitchFamily="34" charset="0"/>
                <a:ea typeface="Aptos" panose="020B0004020202020204" pitchFamily="34" charset="0"/>
              </a:rPr>
              <a:t>o date</a:t>
            </a:r>
            <a:r>
              <a:rPr lang="en-GB" sz="800">
                <a:solidFill>
                  <a:srgbClr val="000000"/>
                </a:solidFill>
                <a:effectLst/>
                <a:latin typeface="Arial" panose="020B0604020202020204" pitchFamily="34" charset="0"/>
                <a:ea typeface="Aptos" panose="020B0004020202020204" pitchFamily="34" charset="0"/>
              </a:rPr>
              <a:t>). </a:t>
            </a:r>
            <a:endParaRPr lang="en-US" sz="800"/>
          </a:p>
        </p:txBody>
      </p:sp>
      <p:sp>
        <p:nvSpPr>
          <p:cNvPr id="2" name="Title 1">
            <a:extLst>
              <a:ext uri="{FF2B5EF4-FFF2-40B4-BE49-F238E27FC236}">
                <a16:creationId xmlns:a16="http://schemas.microsoft.com/office/drawing/2014/main" id="{F22DA590-BC43-9F3D-A4A4-99EF81C36C4F}"/>
              </a:ext>
            </a:extLst>
          </p:cNvPr>
          <p:cNvSpPr txBox="1">
            <a:spLocks/>
          </p:cNvSpPr>
          <p:nvPr/>
        </p:nvSpPr>
        <p:spPr>
          <a:xfrm>
            <a:off x="7485379" y="84525"/>
            <a:ext cx="4706621" cy="832133"/>
          </a:xfrm>
          <a:prstGeom prst="rect">
            <a:avLst/>
          </a:prstGeom>
          <a:solidFill>
            <a:schemeClr val="accent1">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a:solidFill>
                  <a:schemeClr val="bg1"/>
                </a:solidFill>
                <a:latin typeface="Arial" panose="020B0604020202020204" pitchFamily="34" charset="0"/>
                <a:cs typeface="Arial" panose="020B0604020202020204" pitchFamily="34" charset="0"/>
              </a:rPr>
              <a:t>Week 2:  Deconstructing Myths through Narratives</a:t>
            </a:r>
            <a:endParaRPr lang="en-US" sz="2400" b="1">
              <a:solidFill>
                <a:schemeClr val="bg1"/>
              </a:solidFill>
            </a:endParaRPr>
          </a:p>
        </p:txBody>
      </p:sp>
    </p:spTree>
    <p:extLst>
      <p:ext uri="{BB962C8B-B14F-4D97-AF65-F5344CB8AC3E}">
        <p14:creationId xmlns:p14="http://schemas.microsoft.com/office/powerpoint/2010/main" val="3046927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9C1F0">
            <a:alpha val="24000"/>
          </a:srgb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5523ACB-99DD-DA78-3B3C-E7EC1EA1C825}"/>
              </a:ext>
            </a:extLst>
          </p:cNvPr>
          <p:cNvSpPr>
            <a:spLocks noGrp="1"/>
          </p:cNvSpPr>
          <p:nvPr>
            <p:ph type="sldNum" sz="quarter" idx="12"/>
          </p:nvPr>
        </p:nvSpPr>
        <p:spPr>
          <a:xfrm>
            <a:off x="11432070" y="6311659"/>
            <a:ext cx="455792" cy="365125"/>
          </a:xfrm>
        </p:spPr>
        <p:txBody>
          <a:bodyPr/>
          <a:lstStyle/>
          <a:p>
            <a:fld id="{10A01F00-36DA-594C-B751-29EF0C0DC4DE}" type="slidenum">
              <a:rPr lang="en-US" sz="1400" smtClean="0">
                <a:solidFill>
                  <a:schemeClr val="tx1"/>
                </a:solidFill>
              </a:rPr>
              <a:t>5</a:t>
            </a:fld>
            <a:endParaRPr lang="en-US" sz="1400">
              <a:solidFill>
                <a:schemeClr val="tx1"/>
              </a:solidFill>
            </a:endParaRPr>
          </a:p>
        </p:txBody>
      </p:sp>
      <p:sp>
        <p:nvSpPr>
          <p:cNvPr id="6" name="TextBox 5">
            <a:extLst>
              <a:ext uri="{FF2B5EF4-FFF2-40B4-BE49-F238E27FC236}">
                <a16:creationId xmlns:a16="http://schemas.microsoft.com/office/drawing/2014/main" id="{7707E2E6-7B1A-99D0-AB83-0F2865A2440E}"/>
              </a:ext>
            </a:extLst>
          </p:cNvPr>
          <p:cNvSpPr txBox="1"/>
          <p:nvPr/>
        </p:nvSpPr>
        <p:spPr>
          <a:xfrm>
            <a:off x="93289" y="0"/>
            <a:ext cx="7942368" cy="6273449"/>
          </a:xfrm>
          <a:prstGeom prst="rect">
            <a:avLst/>
          </a:prstGeom>
          <a:noFill/>
        </p:spPr>
        <p:txBody>
          <a:bodyPr wrap="square">
            <a:spAutoFit/>
          </a:bodyPr>
          <a:lstStyle/>
          <a:p>
            <a:pPr algn="l">
              <a:lnSpc>
                <a:spcPct val="150000"/>
              </a:lnSpc>
            </a:pPr>
            <a:r>
              <a:rPr lang="en-GB" b="0" i="0" u="none" strike="noStrike">
                <a:effectLst/>
                <a:latin typeface="Arial" panose="020B0604020202020204" pitchFamily="34" charset="0"/>
                <a:cs typeface="Arial" panose="020B0604020202020204" pitchFamily="34" charset="0"/>
              </a:rPr>
              <a:t>Week 3 features a five-day applied theatre program aimed at deterring vaping through storytelling and reflection. Year 11 students receive scripts on peer pressure and health implications, engaging in character analysis and resistance strategies. The week culminates in a Friday performance for the entire school, designed to promote critical engagement with anti-vaping discourses, facilitating shared catharsis, and foster hope. The projected success rate is &gt;90%.</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In fields of psychology and public health, storytelling is used to examine public perceptions and translate complex data into understandable conclusions (</a:t>
            </a:r>
            <a:r>
              <a:rPr lang="en-GB" b="0" i="0">
                <a:effectLst/>
                <a:latin typeface="Arial" panose="020B0604020202020204" pitchFamily="34" charset="0"/>
                <a:cs typeface="Arial" panose="020B0604020202020204" pitchFamily="34" charset="0"/>
              </a:rPr>
              <a:t>Ramamurthy </a:t>
            </a:r>
            <a:r>
              <a:rPr lang="en-GB" b="0" i="1">
                <a:effectLst/>
                <a:latin typeface="Arial" panose="020B0604020202020204" pitchFamily="34" charset="0"/>
                <a:cs typeface="Arial" panose="020B0604020202020204" pitchFamily="34" charset="0"/>
              </a:rPr>
              <a:t>et al.</a:t>
            </a:r>
            <a:r>
              <a:rPr lang="en-GB">
                <a:latin typeface="Arial" panose="020B0604020202020204" pitchFamily="34" charset="0"/>
                <a:cs typeface="Arial" panose="020B0604020202020204" pitchFamily="34" charset="0"/>
              </a:rPr>
              <a:t>, </a:t>
            </a:r>
            <a:r>
              <a:rPr lang="en-GB" b="0" i="0">
                <a:effectLst/>
                <a:latin typeface="Arial" panose="020B0604020202020204" pitchFamily="34" charset="0"/>
                <a:cs typeface="Arial" panose="020B0604020202020204" pitchFamily="34" charset="0"/>
              </a:rPr>
              <a:t>2024, pp. 525-530)</a:t>
            </a:r>
            <a:r>
              <a:rPr lang="en-US">
                <a:latin typeface="Arial" panose="020B0604020202020204" pitchFamily="34" charset="0"/>
                <a:cs typeface="Arial" panose="020B0604020202020204" pitchFamily="34" charset="0"/>
              </a:rPr>
              <a:t>. Furthermore, It is </a:t>
            </a:r>
            <a:r>
              <a:rPr lang="en-US" err="1">
                <a:latin typeface="Arial" panose="020B0604020202020204" pitchFamily="34" charset="0"/>
                <a:cs typeface="Arial" panose="020B0604020202020204" pitchFamily="34" charset="0"/>
              </a:rPr>
              <a:t>recognised</a:t>
            </a:r>
            <a:r>
              <a:rPr lang="en-US">
                <a:latin typeface="Arial" panose="020B0604020202020204" pitchFamily="34" charset="0"/>
                <a:cs typeface="Arial" panose="020B0604020202020204" pitchFamily="34" charset="0"/>
              </a:rPr>
              <a:t> for its ability to foster positive child development by addressing challenging topics and promoting constructive </a:t>
            </a:r>
            <a:r>
              <a:rPr lang="en-US" err="1">
                <a:latin typeface="Arial" panose="020B0604020202020204" pitchFamily="34" charset="0"/>
                <a:cs typeface="Arial" panose="020B0604020202020204" pitchFamily="34" charset="0"/>
              </a:rPr>
              <a:t>behaviours</a:t>
            </a:r>
            <a:r>
              <a:rPr lang="en-US">
                <a:latin typeface="Arial" panose="020B0604020202020204" pitchFamily="34" charset="0"/>
                <a:cs typeface="Arial" panose="020B0604020202020204" pitchFamily="34" charset="0"/>
              </a:rPr>
              <a:t>. </a:t>
            </a:r>
          </a:p>
          <a:p>
            <a:pPr>
              <a:lnSpc>
                <a:spcPct val="150000"/>
              </a:lnSpc>
            </a:pPr>
            <a:r>
              <a:rPr lang="en-US">
                <a:latin typeface="Arial" panose="020B0604020202020204" pitchFamily="34" charset="0"/>
                <a:cs typeface="Arial" panose="020B0604020202020204" pitchFamily="34" charset="0"/>
              </a:rPr>
              <a:t>✔️ Piagetian theory </a:t>
            </a:r>
            <a:r>
              <a:rPr lang="en-US" err="1">
                <a:latin typeface="Arial" panose="020B0604020202020204" pitchFamily="34" charset="0"/>
                <a:cs typeface="Arial" panose="020B0604020202020204" pitchFamily="34" charset="0"/>
              </a:rPr>
              <a:t>recognises</a:t>
            </a:r>
            <a:r>
              <a:rPr lang="en-US">
                <a:latin typeface="Arial" panose="020B0604020202020204" pitchFamily="34" charset="0"/>
                <a:cs typeface="Arial" panose="020B0604020202020204" pitchFamily="34" charset="0"/>
              </a:rPr>
              <a:t> storytelling's role in children's cognitive development (Klein, 2023); however, it has been </a:t>
            </a:r>
            <a:r>
              <a:rPr lang="en-US" err="1">
                <a:latin typeface="Arial" panose="020B0604020202020204" pitchFamily="34" charset="0"/>
                <a:cs typeface="Arial" panose="020B0604020202020204" pitchFamily="34" charset="0"/>
              </a:rPr>
              <a:t>criticised</a:t>
            </a:r>
            <a:r>
              <a:rPr lang="en-US">
                <a:latin typeface="Arial" panose="020B0604020202020204" pitchFamily="34" charset="0"/>
                <a:cs typeface="Arial" panose="020B0604020202020204" pitchFamily="34" charset="0"/>
              </a:rPr>
              <a:t> for overlooking cultural, linguistic, and social elements (</a:t>
            </a:r>
            <a:r>
              <a:rPr lang="en-GB" sz="1800" err="1">
                <a:effectLst/>
                <a:latin typeface="Arial" panose="020B0604020202020204" pitchFamily="34" charset="0"/>
                <a:ea typeface="Aptos" panose="020B0004020202020204" pitchFamily="34" charset="0"/>
                <a:cs typeface="Arial" panose="020B0604020202020204" pitchFamily="34" charset="0"/>
              </a:rPr>
              <a:t>Oesterdiekhoff</a:t>
            </a:r>
            <a:r>
              <a:rPr lang="en-GB" sz="1800">
                <a:effectLst/>
                <a:latin typeface="Arial" panose="020B0604020202020204" pitchFamily="34" charset="0"/>
                <a:ea typeface="Aptos" panose="020B0004020202020204" pitchFamily="34" charset="0"/>
                <a:cs typeface="Arial" panose="020B0604020202020204" pitchFamily="34" charset="0"/>
              </a:rPr>
              <a:t>, 2024, p. 1805)</a:t>
            </a:r>
            <a:r>
              <a:rPr lang="en-US">
                <a:latin typeface="Arial" panose="020B0604020202020204" pitchFamily="34" charset="0"/>
                <a:cs typeface="Arial" panose="020B0604020202020204" pitchFamily="34" charset="0"/>
              </a:rPr>
              <a:t>.</a:t>
            </a:r>
          </a:p>
        </p:txBody>
      </p:sp>
      <p:pic>
        <p:nvPicPr>
          <p:cNvPr id="7" name="Picture 6" descr="A hand touching a screen&#10;&#10;Description automatically generated">
            <a:extLst>
              <a:ext uri="{FF2B5EF4-FFF2-40B4-BE49-F238E27FC236}">
                <a16:creationId xmlns:a16="http://schemas.microsoft.com/office/drawing/2014/main" id="{7BFC3693-32D1-35FE-24A8-EE5065522D91}"/>
              </a:ext>
            </a:extLst>
          </p:cNvPr>
          <p:cNvPicPr>
            <a:picLocks noChangeAspect="1"/>
          </p:cNvPicPr>
          <p:nvPr/>
        </p:nvPicPr>
        <p:blipFill>
          <a:blip r:embed="rId2"/>
          <a:stretch>
            <a:fillRect/>
          </a:stretch>
        </p:blipFill>
        <p:spPr>
          <a:xfrm>
            <a:off x="8035657" y="3289215"/>
            <a:ext cx="3893121" cy="3087904"/>
          </a:xfrm>
          <a:prstGeom prst="rect">
            <a:avLst/>
          </a:prstGeom>
        </p:spPr>
      </p:pic>
      <p:sp>
        <p:nvSpPr>
          <p:cNvPr id="8" name="TextBox 7">
            <a:extLst>
              <a:ext uri="{FF2B5EF4-FFF2-40B4-BE49-F238E27FC236}">
                <a16:creationId xmlns:a16="http://schemas.microsoft.com/office/drawing/2014/main" id="{6AFC97A0-0D63-08B3-7F26-795839712B85}"/>
              </a:ext>
            </a:extLst>
          </p:cNvPr>
          <p:cNvSpPr txBox="1"/>
          <p:nvPr/>
        </p:nvSpPr>
        <p:spPr>
          <a:xfrm>
            <a:off x="7951685" y="6626179"/>
            <a:ext cx="1396552" cy="246221"/>
          </a:xfrm>
          <a:prstGeom prst="rect">
            <a:avLst/>
          </a:prstGeom>
          <a:noFill/>
        </p:spPr>
        <p:txBody>
          <a:bodyPr wrap="square">
            <a:spAutoFit/>
          </a:bodyPr>
          <a:lstStyle/>
          <a:p>
            <a:r>
              <a:rPr lang="en-US" sz="1000" err="1">
                <a:latin typeface="Arial" panose="020B0604020202020204" pitchFamily="34" charset="0"/>
                <a:cs typeface="Arial" panose="020B0604020202020204" pitchFamily="34" charset="0"/>
              </a:rPr>
              <a:t>Abeer</a:t>
            </a:r>
            <a:r>
              <a:rPr lang="en-US" sz="1000">
                <a:latin typeface="Arial" panose="020B0604020202020204" pitchFamily="34" charset="0"/>
                <a:cs typeface="Arial" panose="020B0604020202020204" pitchFamily="34" charset="0"/>
              </a:rPr>
              <a:t> </a:t>
            </a:r>
            <a:r>
              <a:rPr lang="en-US" sz="1000" err="1">
                <a:latin typeface="Arial" panose="020B0604020202020204" pitchFamily="34" charset="0"/>
                <a:cs typeface="Arial" panose="020B0604020202020204" pitchFamily="34" charset="0"/>
              </a:rPr>
              <a:t>Ishal</a:t>
            </a:r>
            <a:endParaRPr lang="en-US" sz="1000"/>
          </a:p>
        </p:txBody>
      </p:sp>
      <p:pic>
        <p:nvPicPr>
          <p:cNvPr id="9" name="Picture 8" descr="A person and person performing on stage&#10;&#10;Description automatically generated">
            <a:extLst>
              <a:ext uri="{FF2B5EF4-FFF2-40B4-BE49-F238E27FC236}">
                <a16:creationId xmlns:a16="http://schemas.microsoft.com/office/drawing/2014/main" id="{58D13A44-F8A7-B89D-95AA-FD49B31F23F6}"/>
              </a:ext>
            </a:extLst>
          </p:cNvPr>
          <p:cNvPicPr>
            <a:picLocks noChangeAspect="1"/>
          </p:cNvPicPr>
          <p:nvPr/>
        </p:nvPicPr>
        <p:blipFill>
          <a:blip r:embed="rId3"/>
          <a:stretch>
            <a:fillRect/>
          </a:stretch>
        </p:blipFill>
        <p:spPr>
          <a:xfrm>
            <a:off x="8035657" y="1357586"/>
            <a:ext cx="3839974" cy="1777536"/>
          </a:xfrm>
          <a:prstGeom prst="rect">
            <a:avLst/>
          </a:prstGeom>
        </p:spPr>
      </p:pic>
      <p:sp>
        <p:nvSpPr>
          <p:cNvPr id="12" name="TextBox 11">
            <a:extLst>
              <a:ext uri="{FF2B5EF4-FFF2-40B4-BE49-F238E27FC236}">
                <a16:creationId xmlns:a16="http://schemas.microsoft.com/office/drawing/2014/main" id="{0B671957-2504-9B7B-D069-A60E88CEA27E}"/>
              </a:ext>
            </a:extLst>
          </p:cNvPr>
          <p:cNvSpPr txBox="1"/>
          <p:nvPr/>
        </p:nvSpPr>
        <p:spPr>
          <a:xfrm>
            <a:off x="8055706" y="2889003"/>
            <a:ext cx="1292531"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School Play (n</a:t>
            </a:r>
            <a:r>
              <a:rPr lang="en-GB" sz="800">
                <a:solidFill>
                  <a:schemeClr val="tx2">
                    <a:lumMod val="10000"/>
                    <a:lumOff val="90000"/>
                  </a:schemeClr>
                </a:solidFill>
                <a:latin typeface="Arial" panose="020B0604020202020204" pitchFamily="34" charset="0"/>
                <a:ea typeface="Aptos" panose="020B0004020202020204" pitchFamily="34" charset="0"/>
                <a:cs typeface="Arial" panose="020B0604020202020204" pitchFamily="34" charset="0"/>
              </a:rPr>
              <a:t>o date</a:t>
            </a:r>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 </a:t>
            </a:r>
            <a:endParaRPr lang="en-US" sz="800">
              <a:solidFill>
                <a:schemeClr val="tx2">
                  <a:lumMod val="10000"/>
                  <a:lumOff val="90000"/>
                </a:schemeClr>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DAEBBF4-62B2-D8A3-0024-1705185D3D55}"/>
              </a:ext>
            </a:extLst>
          </p:cNvPr>
          <p:cNvSpPr txBox="1"/>
          <p:nvPr/>
        </p:nvSpPr>
        <p:spPr>
          <a:xfrm>
            <a:off x="8055706" y="6131186"/>
            <a:ext cx="1292531"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rPr>
              <a:t>Storytelling (n</a:t>
            </a:r>
            <a:r>
              <a:rPr lang="en-GB" sz="800">
                <a:solidFill>
                  <a:schemeClr val="tx2">
                    <a:lumMod val="10000"/>
                    <a:lumOff val="90000"/>
                  </a:schemeClr>
                </a:solidFill>
                <a:latin typeface="Arial" panose="020B0604020202020204" pitchFamily="34" charset="0"/>
                <a:ea typeface="Aptos" panose="020B0004020202020204" pitchFamily="34" charset="0"/>
              </a:rPr>
              <a:t>o date</a:t>
            </a:r>
            <a:r>
              <a:rPr lang="en-GB" sz="800">
                <a:solidFill>
                  <a:schemeClr val="tx2">
                    <a:lumMod val="10000"/>
                    <a:lumOff val="90000"/>
                  </a:schemeClr>
                </a:solidFill>
                <a:effectLst/>
                <a:latin typeface="Arial" panose="020B0604020202020204" pitchFamily="34" charset="0"/>
                <a:ea typeface="Aptos" panose="020B0004020202020204" pitchFamily="34" charset="0"/>
              </a:rPr>
              <a:t>). </a:t>
            </a:r>
            <a:endParaRPr lang="en-US" sz="800">
              <a:solidFill>
                <a:schemeClr val="tx2">
                  <a:lumMod val="10000"/>
                  <a:lumOff val="90000"/>
                </a:schemeClr>
              </a:solidFill>
            </a:endParaRPr>
          </a:p>
        </p:txBody>
      </p:sp>
      <p:sp>
        <p:nvSpPr>
          <p:cNvPr id="16" name="Title 1">
            <a:extLst>
              <a:ext uri="{FF2B5EF4-FFF2-40B4-BE49-F238E27FC236}">
                <a16:creationId xmlns:a16="http://schemas.microsoft.com/office/drawing/2014/main" id="{1AC456F5-C1F7-EEA2-1E12-6224FE005A0F}"/>
              </a:ext>
            </a:extLst>
          </p:cNvPr>
          <p:cNvSpPr txBox="1">
            <a:spLocks/>
          </p:cNvSpPr>
          <p:nvPr/>
        </p:nvSpPr>
        <p:spPr>
          <a:xfrm>
            <a:off x="8035656" y="231821"/>
            <a:ext cx="4063055" cy="894118"/>
          </a:xfrm>
          <a:prstGeom prst="rect">
            <a:avLst/>
          </a:prstGeom>
          <a:solidFill>
            <a:schemeClr val="accent2">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800" b="1">
                <a:solidFill>
                  <a:schemeClr val="bg1"/>
                </a:solidFill>
                <a:latin typeface="Arial" panose="020B0604020202020204" pitchFamily="34" charset="0"/>
                <a:cs typeface="Arial" panose="020B0604020202020204" pitchFamily="34" charset="0"/>
              </a:rPr>
              <a:t>Week 3: Rehearsal for Reality</a:t>
            </a:r>
            <a:endParaRPr lang="en-US" sz="2800" b="1">
              <a:solidFill>
                <a:schemeClr val="bg1"/>
              </a:solidFill>
            </a:endParaRPr>
          </a:p>
        </p:txBody>
      </p:sp>
    </p:spTree>
    <p:extLst>
      <p:ext uri="{BB962C8B-B14F-4D97-AF65-F5344CB8AC3E}">
        <p14:creationId xmlns:p14="http://schemas.microsoft.com/office/powerpoint/2010/main" val="2960924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6"/>
                                        </p:tgtEl>
                                        <p:attrNameLst>
                                          <p:attrName>style.visibility</p:attrName>
                                        </p:attrNameLst>
                                      </p:cBhvr>
                                      <p:to>
                                        <p:strVal val="visible"/>
                                      </p:to>
                                    </p:set>
                                    <p:animEffect transition="in" filter="fade">
                                      <p:cBhvr>
                                        <p:cTn id="7" dur="7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with whistle&#10;&#10;Description automatically generated">
            <a:extLst>
              <a:ext uri="{FF2B5EF4-FFF2-40B4-BE49-F238E27FC236}">
                <a16:creationId xmlns:a16="http://schemas.microsoft.com/office/drawing/2014/main" id="{4722916A-974C-6C39-4E80-7D88CD31EEFD}"/>
              </a:ext>
            </a:extLst>
          </p:cNvPr>
          <p:cNvPicPr>
            <a:picLocks noChangeAspect="1"/>
          </p:cNvPicPr>
          <p:nvPr/>
        </p:nvPicPr>
        <p:blipFill>
          <a:blip r:embed="rId2"/>
          <a:srcRect l="17239" r="20305" b="-1"/>
          <a:stretch>
            <a:fillRect/>
          </a:stretch>
        </p:blipFill>
        <p:spPr>
          <a:xfrm>
            <a:off x="2" y="10"/>
            <a:ext cx="3136738" cy="6857990"/>
          </a:xfrm>
          <a:prstGeom prst="rect">
            <a:avLst/>
          </a:prstGeom>
        </p:spPr>
      </p:pic>
      <p:sp>
        <p:nvSpPr>
          <p:cNvPr id="6" name="TextBox 5">
            <a:extLst>
              <a:ext uri="{FF2B5EF4-FFF2-40B4-BE49-F238E27FC236}">
                <a16:creationId xmlns:a16="http://schemas.microsoft.com/office/drawing/2014/main" id="{25F8A7D0-2B03-0024-ECAE-F80745A45CE2}"/>
              </a:ext>
            </a:extLst>
          </p:cNvPr>
          <p:cNvSpPr txBox="1"/>
          <p:nvPr/>
        </p:nvSpPr>
        <p:spPr>
          <a:xfrm>
            <a:off x="3287211" y="868101"/>
            <a:ext cx="8901740" cy="5917032"/>
          </a:xfrm>
          <a:prstGeom prst="rect">
            <a:avLst/>
          </a:prstGeom>
        </p:spPr>
        <p:txBody>
          <a:bodyPr vert="horz" lIns="91440" tIns="45720" rIns="91440" bIns="45720" rtlCol="0">
            <a:noAutofit/>
          </a:bodyPr>
          <a:lstStyle/>
          <a:p>
            <a:pPr>
              <a:lnSpc>
                <a:spcPct val="150000"/>
              </a:lnSpc>
              <a:spcAft>
                <a:spcPts val="600"/>
              </a:spcAft>
            </a:pPr>
            <a:endParaRPr lang="en-GB" b="0" i="0" u="none" strike="noStrike">
              <a:effectLst/>
              <a:latin typeface="Arial" panose="020B0604020202020204" pitchFamily="34" charset="0"/>
              <a:cs typeface="Arial" panose="020B0604020202020204" pitchFamily="34" charset="0"/>
            </a:endParaRPr>
          </a:p>
          <a:p>
            <a:pPr>
              <a:lnSpc>
                <a:spcPct val="150000"/>
              </a:lnSpc>
              <a:spcAft>
                <a:spcPts val="600"/>
              </a:spcAft>
            </a:pPr>
            <a:r>
              <a:rPr lang="en-GB">
                <a:latin typeface="Arial" panose="020B0604020202020204" pitchFamily="34" charset="0"/>
                <a:cs typeface="Arial" panose="020B0604020202020204" pitchFamily="34" charset="0"/>
              </a:rPr>
              <a:t>In</a:t>
            </a:r>
            <a:r>
              <a:rPr lang="en-GB" b="0" i="0" u="none" strike="noStrike">
                <a:effectLst/>
                <a:latin typeface="Arial" panose="020B0604020202020204" pitchFamily="34" charset="0"/>
                <a:cs typeface="Arial" panose="020B0604020202020204" pitchFamily="34" charset="0"/>
              </a:rPr>
              <a:t> week four, students will learn about the legal and public health implications of illicit vape sales, with support from a School Liaison Officer. Students will learn how to identify illegal products and supply chains and explore secure reporting mechanisms. This programme promotes whistleblowing as an ethical act of community protection, guiding students in responsible reporting. </a:t>
            </a:r>
          </a:p>
          <a:p>
            <a:pPr>
              <a:lnSpc>
                <a:spcPct val="150000"/>
              </a:lnSpc>
              <a:spcAft>
                <a:spcPts val="600"/>
              </a:spcAft>
            </a:pPr>
            <a:endParaRPr lang="en-GB">
              <a:latin typeface="Arial" panose="020B0604020202020204" pitchFamily="34" charset="0"/>
              <a:cs typeface="Arial" panose="020B0604020202020204" pitchFamily="34" charset="0"/>
            </a:endParaRPr>
          </a:p>
          <a:p>
            <a:pPr>
              <a:lnSpc>
                <a:spcPct val="150000"/>
              </a:lnSpc>
              <a:spcAft>
                <a:spcPts val="600"/>
              </a:spcAft>
            </a:pPr>
            <a:r>
              <a:rPr lang="en-GB" b="0" i="0" u="none" strike="noStrike">
                <a:effectLst/>
                <a:latin typeface="Arial" panose="020B0604020202020204" pitchFamily="34" charset="0"/>
                <a:cs typeface="Arial" panose="020B0604020202020204" pitchFamily="34" charset="0"/>
              </a:rPr>
              <a:t>✔️ Educators have an ethical responsibility to foster children's moral development in partnership with parents and the community (</a:t>
            </a:r>
            <a:r>
              <a:rPr lang="en-GB" sz="1800" err="1">
                <a:effectLst/>
                <a:latin typeface="Arial" panose="020B0604020202020204" pitchFamily="34" charset="0"/>
                <a:ea typeface="Aptos" panose="020B0004020202020204" pitchFamily="34" charset="0"/>
                <a:cs typeface="Arial" panose="020B0604020202020204" pitchFamily="34" charset="0"/>
              </a:rPr>
              <a:t>Cronqvist</a:t>
            </a:r>
            <a:r>
              <a:rPr lang="en-GB" sz="1800">
                <a:effectLst/>
                <a:latin typeface="Arial" panose="020B0604020202020204" pitchFamily="34" charset="0"/>
                <a:ea typeface="Aptos" panose="020B0004020202020204" pitchFamily="34" charset="0"/>
                <a:cs typeface="Arial" panose="020B0604020202020204" pitchFamily="34" charset="0"/>
              </a:rPr>
              <a:t>, 2025, pp. 857-860</a:t>
            </a:r>
            <a:r>
              <a:rPr lang="en-GB">
                <a:solidFill>
                  <a:srgbClr val="000000"/>
                </a:solidFill>
                <a:latin typeface="Arial" panose="020B0604020202020204" pitchFamily="34" charset="0"/>
                <a:ea typeface="Aptos" panose="020B0004020202020204" pitchFamily="34" charset="0"/>
              </a:rPr>
              <a:t>).</a:t>
            </a:r>
            <a:endParaRPr lang="en-US">
              <a:latin typeface="Arial" panose="020B0604020202020204" pitchFamily="34" charset="0"/>
              <a:cs typeface="Arial" panose="020B0604020202020204" pitchFamily="34" charset="0"/>
            </a:endParaRPr>
          </a:p>
          <a:p>
            <a:pPr>
              <a:lnSpc>
                <a:spcPct val="150000"/>
              </a:lnSpc>
              <a:spcAft>
                <a:spcPts val="600"/>
              </a:spcAft>
            </a:pP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Flodgren</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 findings underscore the capacity of young people to impact policies pertaining to tobacco control and information; nevertheless, there is scant data regarding adolescence immediate involvement in the enforcement of anti-smoking policies in UK schools. Predicted success rate of this project is &gt;68%.</a:t>
            </a:r>
          </a:p>
        </p:txBody>
      </p:sp>
      <p:sp>
        <p:nvSpPr>
          <p:cNvPr id="4" name="Slide Number Placeholder 3">
            <a:extLst>
              <a:ext uri="{FF2B5EF4-FFF2-40B4-BE49-F238E27FC236}">
                <a16:creationId xmlns:a16="http://schemas.microsoft.com/office/drawing/2014/main" id="{7BFE4BBC-8439-1337-C27F-1052AAE61277}"/>
              </a:ext>
            </a:extLst>
          </p:cNvPr>
          <p:cNvSpPr>
            <a:spLocks noGrp="1"/>
          </p:cNvSpPr>
          <p:nvPr>
            <p:ph type="sldNum" sz="quarter" idx="12"/>
          </p:nvPr>
        </p:nvSpPr>
        <p:spPr>
          <a:xfrm>
            <a:off x="11128232" y="6420008"/>
            <a:ext cx="885967" cy="365125"/>
          </a:xfrm>
        </p:spPr>
        <p:txBody>
          <a:bodyPr vert="horz" lIns="91440" tIns="45720" rIns="91440" bIns="45720" rtlCol="0" anchor="ctr">
            <a:normAutofit/>
          </a:bodyPr>
          <a:lstStyle/>
          <a:p>
            <a:pPr>
              <a:spcAft>
                <a:spcPts val="600"/>
              </a:spcAft>
              <a:defRPr/>
            </a:pPr>
            <a:fld id="{10A01F00-36DA-594C-B751-29EF0C0DC4DE}" type="slidenum">
              <a:rPr lang="en-US" sz="1400" smtClean="0">
                <a:solidFill>
                  <a:prstClr val="black">
                    <a:tint val="75000"/>
                  </a:prstClr>
                </a:solidFill>
                <a:latin typeface="Calibri" panose="020F0502020204030204"/>
              </a:rPr>
              <a:pPr>
                <a:spcAft>
                  <a:spcPts val="600"/>
                </a:spcAft>
                <a:defRPr/>
              </a:pPr>
              <a:t>6</a:t>
            </a:fld>
            <a:endParaRPr lang="en-US" sz="1400">
              <a:solidFill>
                <a:prstClr val="black">
                  <a:tint val="75000"/>
                </a:prstClr>
              </a:solidFill>
              <a:latin typeface="Calibri" panose="020F0502020204030204"/>
            </a:endParaRPr>
          </a:p>
        </p:txBody>
      </p:sp>
      <p:sp>
        <p:nvSpPr>
          <p:cNvPr id="9" name="TextBox 8">
            <a:extLst>
              <a:ext uri="{FF2B5EF4-FFF2-40B4-BE49-F238E27FC236}">
                <a16:creationId xmlns:a16="http://schemas.microsoft.com/office/drawing/2014/main" id="{1841B2AC-7D96-00BE-1706-D55A68D49AF3}"/>
              </a:ext>
            </a:extLst>
          </p:cNvPr>
          <p:cNvSpPr txBox="1"/>
          <p:nvPr/>
        </p:nvSpPr>
        <p:spPr>
          <a:xfrm>
            <a:off x="6821605" y="6606123"/>
            <a:ext cx="1366216" cy="215444"/>
          </a:xfrm>
          <a:prstGeom prst="rect">
            <a:avLst/>
          </a:prstGeom>
          <a:noFill/>
        </p:spPr>
        <p:txBody>
          <a:bodyPr wrap="square">
            <a:spAutoFit/>
          </a:bodyPr>
          <a:lstStyle/>
          <a:p>
            <a:r>
              <a:rPr lang="en-US" sz="800" err="1">
                <a:solidFill>
                  <a:schemeClr val="accent1">
                    <a:lumMod val="50000"/>
                  </a:schemeClr>
                </a:solidFill>
                <a:latin typeface="Arial" panose="020B0604020202020204" pitchFamily="34" charset="0"/>
                <a:cs typeface="Arial" panose="020B0604020202020204" pitchFamily="34" charset="0"/>
              </a:rPr>
              <a:t>Abeer</a:t>
            </a:r>
            <a:r>
              <a:rPr lang="en-US" sz="800">
                <a:solidFill>
                  <a:schemeClr val="accent1">
                    <a:lumMod val="50000"/>
                  </a:schemeClr>
                </a:solidFill>
                <a:latin typeface="Arial" panose="020B0604020202020204" pitchFamily="34" charset="0"/>
                <a:cs typeface="Arial" panose="020B0604020202020204" pitchFamily="34" charset="0"/>
              </a:rPr>
              <a:t> </a:t>
            </a:r>
            <a:r>
              <a:rPr lang="en-US" sz="800" err="1">
                <a:solidFill>
                  <a:schemeClr val="accent1">
                    <a:lumMod val="50000"/>
                  </a:schemeClr>
                </a:solidFill>
                <a:latin typeface="Arial" panose="020B0604020202020204" pitchFamily="34" charset="0"/>
                <a:cs typeface="Arial" panose="020B0604020202020204" pitchFamily="34" charset="0"/>
              </a:rPr>
              <a:t>Ishal</a:t>
            </a:r>
            <a:endParaRPr lang="en-US" sz="800">
              <a:solidFill>
                <a:schemeClr val="accent1">
                  <a:lumMod val="50000"/>
                </a:schemeClr>
              </a:solidFill>
            </a:endParaRPr>
          </a:p>
        </p:txBody>
      </p:sp>
      <p:sp>
        <p:nvSpPr>
          <p:cNvPr id="5" name="TextBox 4">
            <a:extLst>
              <a:ext uri="{FF2B5EF4-FFF2-40B4-BE49-F238E27FC236}">
                <a16:creationId xmlns:a16="http://schemas.microsoft.com/office/drawing/2014/main" id="{491E50F3-088F-654A-E7EA-A12BEECF0781}"/>
              </a:ext>
            </a:extLst>
          </p:cNvPr>
          <p:cNvSpPr txBox="1"/>
          <p:nvPr/>
        </p:nvSpPr>
        <p:spPr>
          <a:xfrm>
            <a:off x="0" y="6613753"/>
            <a:ext cx="1165303"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Whistleblowing (</a:t>
            </a:r>
            <a:r>
              <a:rPr lang="en-GB" sz="800" err="1">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n.d</a:t>
            </a:r>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a:t>
            </a:r>
            <a:r>
              <a:rPr lang="en-GB" sz="800">
                <a:solidFill>
                  <a:schemeClr val="tx2">
                    <a:lumMod val="10000"/>
                    <a:lumOff val="90000"/>
                  </a:schemeClr>
                </a:solidFill>
                <a:latin typeface="Arial" panose="020B0604020202020204" pitchFamily="34" charset="0"/>
                <a:ea typeface="Aptos" panose="020B0004020202020204" pitchFamily="34" charset="0"/>
                <a:cs typeface="Arial" panose="020B0604020202020204" pitchFamily="34" charset="0"/>
              </a:rPr>
              <a:t>.</a:t>
            </a:r>
            <a:r>
              <a:rPr lang="en-GB" sz="800">
                <a:solidFill>
                  <a:schemeClr val="tx2">
                    <a:lumMod val="10000"/>
                    <a:lumOff val="90000"/>
                  </a:schemeClr>
                </a:solidFill>
                <a:effectLst/>
                <a:latin typeface="Arial" panose="020B0604020202020204" pitchFamily="34" charset="0"/>
                <a:cs typeface="Arial" panose="020B0604020202020204" pitchFamily="34" charset="0"/>
              </a:rPr>
              <a:t> </a:t>
            </a:r>
            <a:endParaRPr lang="en-US" sz="800">
              <a:solidFill>
                <a:schemeClr val="tx2">
                  <a:lumMod val="10000"/>
                  <a:lumOff val="90000"/>
                </a:schemeClr>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9186DD61-8A72-6AD3-0A05-E139FF871959}"/>
              </a:ext>
            </a:extLst>
          </p:cNvPr>
          <p:cNvSpPr txBox="1">
            <a:spLocks/>
          </p:cNvSpPr>
          <p:nvPr/>
        </p:nvSpPr>
        <p:spPr>
          <a:xfrm>
            <a:off x="3904825" y="-23529"/>
            <a:ext cx="7448974" cy="1087885"/>
          </a:xfrm>
          <a:prstGeom prst="rect">
            <a:avLst/>
          </a:prstGeom>
          <a:solidFill>
            <a:schemeClr val="accent1">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800" b="1">
                <a:solidFill>
                  <a:schemeClr val="bg1"/>
                </a:solidFill>
                <a:latin typeface="Arial" panose="020B0604020202020204" pitchFamily="34" charset="0"/>
                <a:cs typeface="Arial" panose="020B0604020202020204" pitchFamily="34" charset="0"/>
              </a:rPr>
              <a:t>Week 4:  Courage to Care: Guardians of the Public Good </a:t>
            </a:r>
            <a:r>
              <a:rPr lang="en-US" sz="2800" b="1">
                <a:solidFill>
                  <a:schemeClr val="bg1"/>
                </a:solidFill>
              </a:rPr>
              <a:t> </a:t>
            </a:r>
          </a:p>
        </p:txBody>
      </p:sp>
    </p:spTree>
    <p:extLst>
      <p:ext uri="{BB962C8B-B14F-4D97-AF65-F5344CB8AC3E}">
        <p14:creationId xmlns:p14="http://schemas.microsoft.com/office/powerpoint/2010/main" val="374486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descr="Картина, която съдържа човек, часовник&#10;&#10;Генерирано от ИИ съдържание може да е неправилно.">
            <a:extLst>
              <a:ext uri="{FF2B5EF4-FFF2-40B4-BE49-F238E27FC236}">
                <a16:creationId xmlns:a16="http://schemas.microsoft.com/office/drawing/2014/main" id="{1B79F712-FC0E-BE72-EFC1-C2C68F2BEDB0}"/>
              </a:ext>
            </a:extLst>
          </p:cNvPr>
          <p:cNvPicPr>
            <a:picLocks noChangeAspect="1"/>
          </p:cNvPicPr>
          <p:nvPr/>
        </p:nvPicPr>
        <p:blipFill>
          <a:blip r:embed="rId2">
            <a:alphaModFix amt="50000"/>
          </a:blip>
          <a:srcRect t="3313" b="14868"/>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3D963B5D-9D1E-3B10-016A-795837E71A8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2900">
                <a:solidFill>
                  <a:srgbClr val="FFFFFF"/>
                </a:solidFill>
              </a:rPr>
              <a:t>Week 5:  Change Grow Life (CGL)</a:t>
            </a:r>
            <a:br>
              <a:rPr lang="en-US" sz="2900"/>
            </a:br>
            <a:br>
              <a:rPr lang="en-US" sz="2900"/>
            </a:br>
            <a:r>
              <a:rPr lang="en-US" sz="2900">
                <a:ea typeface="+mj-lt"/>
                <a:cs typeface="+mj-lt"/>
              </a:rPr>
              <a:t>Presentation from a professional from CGL regarding addiction to vaping and advice for quitting (CGL, no date).</a:t>
            </a:r>
            <a:r>
              <a:rPr lang="en-US" sz="2900">
                <a:solidFill>
                  <a:srgbClr val="FFFFFF"/>
                </a:solidFill>
              </a:rPr>
              <a:t> </a:t>
            </a:r>
            <a:br>
              <a:rPr lang="en-US" sz="2900"/>
            </a:br>
            <a:br>
              <a:rPr lang="en-US" sz="2900"/>
            </a:br>
            <a:r>
              <a:rPr lang="en-US" sz="2900"/>
              <a:t> </a:t>
            </a:r>
            <a:br>
              <a:rPr lang="en-US" sz="2900"/>
            </a:br>
            <a:endParaRPr lang="en-US" sz="2900">
              <a:solidFill>
                <a:srgbClr val="FFFFFF"/>
              </a:solidFill>
            </a:endParaRPr>
          </a:p>
        </p:txBody>
      </p:sp>
      <p:sp>
        <p:nvSpPr>
          <p:cNvPr id="5" name="TextBox 4">
            <a:extLst>
              <a:ext uri="{FF2B5EF4-FFF2-40B4-BE49-F238E27FC236}">
                <a16:creationId xmlns:a16="http://schemas.microsoft.com/office/drawing/2014/main" id="{40E8982E-8087-0A41-B432-1799AA1F4859}"/>
              </a:ext>
            </a:extLst>
          </p:cNvPr>
          <p:cNvSpPr txBox="1"/>
          <p:nvPr/>
        </p:nvSpPr>
        <p:spPr>
          <a:xfrm>
            <a:off x="1524000" y="4159404"/>
            <a:ext cx="9144000" cy="1098395"/>
          </a:xfrm>
          <a:prstGeom prst="rect">
            <a:avLst/>
          </a:prstGeom>
        </p:spPr>
        <p:txBody>
          <a:bodyPr vert="horz" lIns="91440" tIns="45720" rIns="91440" bIns="45720" rtlCol="0" anchor="t">
            <a:normAutofit/>
          </a:bodyPr>
          <a:lstStyle/>
          <a:p>
            <a:pPr algn="ctr">
              <a:lnSpc>
                <a:spcPct val="90000"/>
              </a:lnSpc>
              <a:spcBef>
                <a:spcPts val="1000"/>
              </a:spcBef>
            </a:pPr>
            <a:r>
              <a:rPr lang="en-US" sz="2400">
                <a:ea typeface="+mn-lt"/>
                <a:cs typeface="+mn-lt"/>
              </a:rPr>
              <a:t>Explaining how the addiction occurs and why quitting nicotine is hard (Ball </a:t>
            </a:r>
            <a:r>
              <a:rPr lang="en-US" sz="2400" i="1">
                <a:ea typeface="+mn-lt"/>
                <a:cs typeface="+mn-lt"/>
              </a:rPr>
              <a:t>et al</a:t>
            </a:r>
            <a:r>
              <a:rPr lang="en-US" sz="2400">
                <a:ea typeface="+mn-lt"/>
                <a:cs typeface="+mn-lt"/>
              </a:rPr>
              <a:t>., 2024). </a:t>
            </a:r>
            <a:endParaRPr lang="bg-BG"/>
          </a:p>
        </p:txBody>
      </p:sp>
      <p:sp>
        <p:nvSpPr>
          <p:cNvPr id="4" name="Slide Number Placeholder 3">
            <a:extLst>
              <a:ext uri="{FF2B5EF4-FFF2-40B4-BE49-F238E27FC236}">
                <a16:creationId xmlns:a16="http://schemas.microsoft.com/office/drawing/2014/main" id="{72F626CF-5C99-379F-4859-8DED3D8471C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rgbClr val="FFFFFF"/>
                </a:solidFill>
                <a:latin typeface="Calibri" panose="020F0502020204030204"/>
              </a:rPr>
              <a:pPr>
                <a:spcAft>
                  <a:spcPts val="600"/>
                </a:spcAft>
                <a:defRPr/>
              </a:pPr>
              <a:t>7</a:t>
            </a:fld>
            <a:endParaRPr lang="en-US">
              <a:solidFill>
                <a:srgbClr val="FFFFFF"/>
              </a:solidFill>
              <a:latin typeface="Calibri" panose="020F0502020204030204"/>
            </a:endParaRPr>
          </a:p>
        </p:txBody>
      </p:sp>
    </p:spTree>
    <p:extLst>
      <p:ext uri="{BB962C8B-B14F-4D97-AF65-F5344CB8AC3E}">
        <p14:creationId xmlns:p14="http://schemas.microsoft.com/office/powerpoint/2010/main" val="297253903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alpha val="0"/>
          </a:schemeClr>
        </a:solidFill>
        <a:effectLst/>
      </p:bgPr>
    </p:bg>
    <p:spTree>
      <p:nvGrpSpPr>
        <p:cNvPr id="1" name=""/>
        <p:cNvGrpSpPr/>
        <p:nvPr/>
      </p:nvGrpSpPr>
      <p:grpSpPr>
        <a:xfrm>
          <a:off x="0" y="0"/>
          <a:ext cx="0" cy="0"/>
          <a:chOff x="0" y="0"/>
          <a:chExt cx="0" cy="0"/>
        </a:xfrm>
      </p:grpSpPr>
      <p:sp>
        <p:nvSpPr>
          <p:cNvPr id="390" name="Rectangle 389">
            <a:extLst>
              <a:ext uri="{FF2B5EF4-FFF2-40B4-BE49-F238E27FC236}">
                <a16:creationId xmlns:a16="http://schemas.microsoft.com/office/drawing/2014/main" id="{2A785343-5D24-4118-A2E4-665D196F6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16" descr="A container of vape pens&#10;&#10;Description automatically generated">
            <a:extLst>
              <a:ext uri="{FF2B5EF4-FFF2-40B4-BE49-F238E27FC236}">
                <a16:creationId xmlns:a16="http://schemas.microsoft.com/office/drawing/2014/main" id="{710B584D-7698-7194-CEB9-875C55F78EAE}"/>
              </a:ext>
            </a:extLst>
          </p:cNvPr>
          <p:cNvPicPr>
            <a:picLocks noChangeAspect="1"/>
          </p:cNvPicPr>
          <p:nvPr/>
        </p:nvPicPr>
        <p:blipFill>
          <a:blip r:embed="rId3"/>
          <a:srcRect t="26633" r="2" b="26613"/>
          <a:stretch>
            <a:fillRect/>
          </a:stretch>
        </p:blipFill>
        <p:spPr>
          <a:xfrm>
            <a:off x="2" y="-6235"/>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pic>
        <p:nvPicPr>
          <p:cNvPr id="21" name="Picture 20" descr="A group of children waving from a school bus&#10;&#10;Description automatically generated">
            <a:extLst>
              <a:ext uri="{FF2B5EF4-FFF2-40B4-BE49-F238E27FC236}">
                <a16:creationId xmlns:a16="http://schemas.microsoft.com/office/drawing/2014/main" id="{6EB7D01B-C395-0A2F-5C01-D6F8DD9925A2}"/>
              </a:ext>
            </a:extLst>
          </p:cNvPr>
          <p:cNvPicPr>
            <a:picLocks noChangeAspect="1"/>
          </p:cNvPicPr>
          <p:nvPr/>
        </p:nvPicPr>
        <p:blipFill>
          <a:blip r:embed="rId4"/>
          <a:srcRect t="974" r="-3" b="19313"/>
          <a:stretch>
            <a:fillRect/>
          </a:stretch>
        </p:blipFill>
        <p:spPr>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19" name="Picture 18" descr="Cookies and cupcakes on a wood surface&#10;&#10;Description automatically generated">
            <a:extLst>
              <a:ext uri="{FF2B5EF4-FFF2-40B4-BE49-F238E27FC236}">
                <a16:creationId xmlns:a16="http://schemas.microsoft.com/office/drawing/2014/main" id="{8F8B8FC3-E571-1151-9D7E-29AA17708119}"/>
              </a:ext>
            </a:extLst>
          </p:cNvPr>
          <p:cNvPicPr>
            <a:picLocks noChangeAspect="1"/>
          </p:cNvPicPr>
          <p:nvPr/>
        </p:nvPicPr>
        <p:blipFill>
          <a:blip r:embed="rId5"/>
          <a:srcRect t="3027" r="5" b="5"/>
          <a:stretch>
            <a:fillRect/>
          </a:stretch>
        </p:blipFill>
        <p:spPr>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p:spPr>
      </p:pic>
      <p:pic>
        <p:nvPicPr>
          <p:cNvPr id="11" name="Picture 10" descr="A wall with colorful graphics and text on it&#10;&#10;Description automatically generated">
            <a:extLst>
              <a:ext uri="{FF2B5EF4-FFF2-40B4-BE49-F238E27FC236}">
                <a16:creationId xmlns:a16="http://schemas.microsoft.com/office/drawing/2014/main" id="{3B546A6D-2B66-F6D2-74B4-CBA69AC79A38}"/>
              </a:ext>
            </a:extLst>
          </p:cNvPr>
          <p:cNvPicPr>
            <a:picLocks noChangeAspect="1"/>
          </p:cNvPicPr>
          <p:nvPr/>
        </p:nvPicPr>
        <p:blipFill>
          <a:blip r:embed="rId6"/>
          <a:srcRect r="-2" b="11038"/>
          <a:stretch>
            <a:fillRect/>
          </a:stretch>
        </p:blipFill>
        <p:spPr>
          <a:xfrm>
            <a:off x="5231724" y="2662705"/>
            <a:ext cx="7009312" cy="4197911"/>
          </a:xfrm>
          <a:custGeom>
            <a:avLst/>
            <a:gdLst/>
            <a:ahLst/>
            <a:cxnLst/>
            <a:rect l="l" t="t" r="r" b="b"/>
            <a:pathLst>
              <a:path w="6838950" h="4197911">
                <a:moveTo>
                  <a:pt x="1945141" y="0"/>
                </a:moveTo>
                <a:lnTo>
                  <a:pt x="1951364" y="0"/>
                </a:lnTo>
                <a:lnTo>
                  <a:pt x="3141155" y="0"/>
                </a:lnTo>
                <a:lnTo>
                  <a:pt x="4791200" y="0"/>
                </a:lnTo>
                <a:lnTo>
                  <a:pt x="6838950" y="0"/>
                </a:lnTo>
                <a:lnTo>
                  <a:pt x="6838950" y="4197911"/>
                </a:lnTo>
                <a:lnTo>
                  <a:pt x="0" y="4197911"/>
                </a:lnTo>
                <a:close/>
              </a:path>
            </a:pathLst>
          </a:custGeom>
        </p:spPr>
      </p:pic>
      <p:sp>
        <p:nvSpPr>
          <p:cNvPr id="391" name="Freeform 11">
            <a:extLst>
              <a:ext uri="{FF2B5EF4-FFF2-40B4-BE49-F238E27FC236}">
                <a16:creationId xmlns:a16="http://schemas.microsoft.com/office/drawing/2014/main" id="{32F4D216-10B7-4DCA-A0A1-068E9E32F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2660091"/>
            <a:ext cx="7122523" cy="4197911"/>
          </a:xfrm>
          <a:custGeom>
            <a:avLst/>
            <a:gdLst>
              <a:gd name="connsiteX0" fmla="*/ 0 w 7122523"/>
              <a:gd name="connsiteY0" fmla="*/ 4197911 h 4197911"/>
              <a:gd name="connsiteX1" fmla="*/ 7122523 w 7122523"/>
              <a:gd name="connsiteY1" fmla="*/ 4197911 h 4197911"/>
              <a:gd name="connsiteX2" fmla="*/ 5177382 w 7122523"/>
              <a:gd name="connsiteY2" fmla="*/ 0 h 4197911"/>
              <a:gd name="connsiteX3" fmla="*/ 5171159 w 7122523"/>
              <a:gd name="connsiteY3" fmla="*/ 0 h 4197911"/>
              <a:gd name="connsiteX4" fmla="*/ 3981368 w 7122523"/>
              <a:gd name="connsiteY4" fmla="*/ 0 h 4197911"/>
              <a:gd name="connsiteX5" fmla="*/ 2331323 w 7122523"/>
              <a:gd name="connsiteY5" fmla="*/ 0 h 4197911"/>
              <a:gd name="connsiteX6" fmla="*/ 0 w 7122523"/>
              <a:gd name="connsiteY6" fmla="*/ 0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4197911"/>
                </a:moveTo>
                <a:lnTo>
                  <a:pt x="7122523" y="4197911"/>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descr="A group of people wearing uniforms&#10;&#10;Description automatically generated">
            <a:extLst>
              <a:ext uri="{FF2B5EF4-FFF2-40B4-BE49-F238E27FC236}">
                <a16:creationId xmlns:a16="http://schemas.microsoft.com/office/drawing/2014/main" id="{44319162-798E-5DFE-61BB-3161A8036395}"/>
              </a:ext>
            </a:extLst>
          </p:cNvPr>
          <p:cNvPicPr>
            <a:picLocks noChangeAspect="1"/>
          </p:cNvPicPr>
          <p:nvPr/>
        </p:nvPicPr>
        <p:blipFill>
          <a:blip r:embed="rId7"/>
          <a:srcRect r="2" b="17606"/>
          <a:stretch>
            <a:fillRect/>
          </a:stretch>
        </p:blipFill>
        <p:spPr>
          <a:xfrm>
            <a:off x="2268501"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p:spPr>
      </p:pic>
      <p:sp>
        <p:nvSpPr>
          <p:cNvPr id="9" name="TextBox 8">
            <a:extLst>
              <a:ext uri="{FF2B5EF4-FFF2-40B4-BE49-F238E27FC236}">
                <a16:creationId xmlns:a16="http://schemas.microsoft.com/office/drawing/2014/main" id="{B9D11623-AF4C-B7D8-AA87-64F7BBFB973F}"/>
              </a:ext>
            </a:extLst>
          </p:cNvPr>
          <p:cNvSpPr txBox="1"/>
          <p:nvPr/>
        </p:nvSpPr>
        <p:spPr>
          <a:xfrm>
            <a:off x="4446326" y="6607226"/>
            <a:ext cx="1157986" cy="228497"/>
          </a:xfrm>
          <a:prstGeom prst="rect">
            <a:avLst/>
          </a:prstGeom>
        </p:spPr>
        <p:txBody>
          <a:bodyPr vert="horz" lIns="91440" tIns="45720" rIns="91440" bIns="45720" rtlCol="0" anchor="ctr">
            <a:normAutofit/>
          </a:bodyPr>
          <a:lstStyle/>
          <a:p>
            <a:pPr>
              <a:lnSpc>
                <a:spcPct val="90000"/>
              </a:lnSpc>
              <a:spcBef>
                <a:spcPts val="1000"/>
              </a:spcBef>
            </a:pPr>
            <a:r>
              <a:rPr lang="en-US" sz="800" err="1">
                <a:solidFill>
                  <a:srgbClr val="FFFFFF"/>
                </a:solidFill>
              </a:rPr>
              <a:t>Abeer</a:t>
            </a:r>
            <a:r>
              <a:rPr lang="en-US" sz="800">
                <a:solidFill>
                  <a:srgbClr val="FFFFFF"/>
                </a:solidFill>
              </a:rPr>
              <a:t> </a:t>
            </a:r>
            <a:r>
              <a:rPr lang="en-US" sz="800" err="1">
                <a:solidFill>
                  <a:srgbClr val="FFFFFF"/>
                </a:solidFill>
              </a:rPr>
              <a:t>Ishal</a:t>
            </a:r>
            <a:endParaRPr lang="en-US" sz="800">
              <a:solidFill>
                <a:srgbClr val="FFFFFF"/>
              </a:solidFill>
            </a:endParaRPr>
          </a:p>
        </p:txBody>
      </p:sp>
      <p:sp>
        <p:nvSpPr>
          <p:cNvPr id="4" name="Slide Number Placeholder 3">
            <a:extLst>
              <a:ext uri="{FF2B5EF4-FFF2-40B4-BE49-F238E27FC236}">
                <a16:creationId xmlns:a16="http://schemas.microsoft.com/office/drawing/2014/main" id="{946D2EB7-229F-0A05-0526-DCF3382759B5}"/>
              </a:ext>
            </a:extLst>
          </p:cNvPr>
          <p:cNvSpPr>
            <a:spLocks noGrp="1"/>
          </p:cNvSpPr>
          <p:nvPr>
            <p:ph type="sldNum" sz="quarter" idx="12"/>
          </p:nvPr>
        </p:nvSpPr>
        <p:spPr>
          <a:xfrm>
            <a:off x="10496550" y="6356350"/>
            <a:ext cx="857249" cy="365125"/>
          </a:xfrm>
        </p:spPr>
        <p:txBody>
          <a:bodyPr vert="horz" lIns="91440" tIns="45720" rIns="91440" bIns="45720" rtlCol="0" anchor="ctr">
            <a:normAutofit/>
          </a:bodyPr>
          <a:lstStyle/>
          <a:p>
            <a:pPr>
              <a:spcAft>
                <a:spcPts val="600"/>
              </a:spcAft>
              <a:defRPr/>
            </a:pPr>
            <a:fld id="{10A01F00-36DA-594C-B751-29EF0C0DC4DE}" type="slidenum">
              <a:rPr lang="en-US">
                <a:solidFill>
                  <a:srgbClr val="FFFFFF">
                    <a:alpha val="80000"/>
                  </a:srgbClr>
                </a:solidFill>
              </a:rPr>
              <a:pPr>
                <a:spcAft>
                  <a:spcPts val="600"/>
                </a:spcAft>
                <a:defRPr/>
              </a:pPr>
              <a:t>8</a:t>
            </a:fld>
            <a:endParaRPr lang="en-US">
              <a:solidFill>
                <a:srgbClr val="FFFFFF">
                  <a:alpha val="80000"/>
                </a:srgbClr>
              </a:solidFill>
            </a:endParaRPr>
          </a:p>
        </p:txBody>
      </p:sp>
      <p:sp>
        <p:nvSpPr>
          <p:cNvPr id="13" name="TextBox 12">
            <a:extLst>
              <a:ext uri="{FF2B5EF4-FFF2-40B4-BE49-F238E27FC236}">
                <a16:creationId xmlns:a16="http://schemas.microsoft.com/office/drawing/2014/main" id="{11DA31A4-46F3-7D48-5BA5-78F9450F118E}"/>
              </a:ext>
            </a:extLst>
          </p:cNvPr>
          <p:cNvSpPr txBox="1"/>
          <p:nvPr/>
        </p:nvSpPr>
        <p:spPr>
          <a:xfrm>
            <a:off x="0" y="2541326"/>
            <a:ext cx="5892800" cy="4195957"/>
          </a:xfrm>
          <a:prstGeom prst="rect">
            <a:avLst/>
          </a:prstGeom>
          <a:solidFill>
            <a:schemeClr val="bg1">
              <a:tint val="95000"/>
              <a:satMod val="170000"/>
              <a:alpha val="0"/>
            </a:schemeClr>
          </a:solidFill>
        </p:spPr>
        <p:txBody>
          <a:bodyPr wrap="square">
            <a:spAutoFit/>
          </a:bodyPr>
          <a:lstStyle/>
          <a:p>
            <a:pPr>
              <a:lnSpc>
                <a:spcPct val="150000"/>
              </a:lnSpc>
            </a:pPr>
            <a:r>
              <a:rPr lang="en-US">
                <a:latin typeface="Arial" panose="020B0604020202020204" pitchFamily="34" charset="0"/>
                <a:cs typeface="Arial" panose="020B0604020202020204" pitchFamily="34" charset="0"/>
              </a:rPr>
              <a:t>This week pupils will lead a peer-led campaign promoting positive choices, supported by anonymous vape disposal bins. This culminates in a hallway exhibition, parental cake sale, class celebrations, and end of semester school trip.</a:t>
            </a:r>
          </a:p>
          <a:p>
            <a:pPr>
              <a:lnSpc>
                <a:spcPct val="150000"/>
              </a:lnSpc>
            </a:pPr>
            <a:r>
              <a:rPr lang="en-GB" b="0" i="0" u="none" strike="noStrike">
                <a:effectLst/>
                <a:latin typeface="Arial" panose="020B0604020202020204" pitchFamily="34" charset="0"/>
                <a:cs typeface="Arial" panose="020B0604020202020204" pitchFamily="34" charset="0"/>
              </a:rPr>
              <a:t>▷ The student anti-vape campaign applies Bandura’s Self-Efficacy </a:t>
            </a:r>
            <a:r>
              <a:rPr lang="en-GB">
                <a:latin typeface="Arial" panose="020B0604020202020204" pitchFamily="34" charset="0"/>
                <a:cs typeface="Arial" panose="020B0604020202020204" pitchFamily="34" charset="0"/>
              </a:rPr>
              <a:t>T</a:t>
            </a:r>
            <a:r>
              <a:rPr lang="en-GB" b="0" i="0" u="none" strike="noStrike">
                <a:effectLst/>
                <a:latin typeface="Arial" panose="020B0604020202020204" pitchFamily="34" charset="0"/>
                <a:cs typeface="Arial" panose="020B0604020202020204" pitchFamily="34" charset="0"/>
              </a:rPr>
              <a:t>heory to promote agency (Masaki, 2023), Self-Determination Theory to enhance intrinsic motivation (</a:t>
            </a:r>
            <a:r>
              <a:rPr lang="en-GB" b="0" i="0" u="none" strike="noStrike" err="1">
                <a:effectLst/>
                <a:latin typeface="Arial" panose="020B0604020202020204" pitchFamily="34" charset="0"/>
                <a:cs typeface="Arial" panose="020B0604020202020204" pitchFamily="34" charset="0"/>
              </a:rPr>
              <a:t>Guay</a:t>
            </a:r>
            <a:r>
              <a:rPr lang="en-GB" b="0" i="0" u="none" strike="noStrike">
                <a:effectLst/>
                <a:latin typeface="Arial" panose="020B0604020202020204" pitchFamily="34" charset="0"/>
                <a:cs typeface="Arial" panose="020B0604020202020204" pitchFamily="34" charset="0"/>
              </a:rPr>
              <a:t>, 2022, </a:t>
            </a:r>
            <a:r>
              <a:rPr lang="en-GB" sz="1800">
                <a:effectLst/>
                <a:latin typeface="Arial" panose="020B0604020202020204" pitchFamily="34" charset="0"/>
                <a:ea typeface="Aptos" panose="020B0004020202020204" pitchFamily="34" charset="0"/>
                <a:cs typeface="Arial" panose="020B0604020202020204" pitchFamily="34" charset="0"/>
              </a:rPr>
              <a:t>p. 75</a:t>
            </a:r>
            <a:r>
              <a:rPr lang="en-GB" b="0" i="0" u="none" strike="noStrike">
                <a:effectLst/>
                <a:latin typeface="Arial" panose="020B0604020202020204" pitchFamily="34" charset="0"/>
                <a:cs typeface="Arial" panose="020B0604020202020204" pitchFamily="34" charset="0"/>
              </a:rPr>
              <a:t>), and extrinsic rewards</a:t>
            </a:r>
          </a:p>
          <a:p>
            <a:pPr>
              <a:lnSpc>
                <a:spcPct val="150000"/>
              </a:lnSpc>
            </a:pPr>
            <a:r>
              <a:rPr lang="en-GB" b="0" i="0" u="none" strike="noStrike">
                <a:effectLst/>
                <a:latin typeface="Arial" panose="020B0604020202020204" pitchFamily="34" charset="0"/>
                <a:cs typeface="Arial" panose="020B0604020202020204" pitchFamily="34" charset="0"/>
              </a:rPr>
              <a:t> to reinforce positive collective behaviour.</a:t>
            </a:r>
            <a:endParaRPr lang="en-US">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0F04981-9B9E-A0B6-B6CF-51E68E1BE9B6}"/>
              </a:ext>
            </a:extLst>
          </p:cNvPr>
          <p:cNvSpPr txBox="1"/>
          <p:nvPr/>
        </p:nvSpPr>
        <p:spPr>
          <a:xfrm>
            <a:off x="2408664" y="2297150"/>
            <a:ext cx="1888982"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Pupil empowerments (</a:t>
            </a:r>
            <a:r>
              <a:rPr lang="en-GB" sz="800">
                <a:latin typeface="Arial" panose="020B0604020202020204" pitchFamily="34" charset="0"/>
                <a:ea typeface="Aptos" panose="020B0004020202020204" pitchFamily="34" charset="0"/>
                <a:cs typeface="Arial" panose="020B0604020202020204" pitchFamily="34" charset="0"/>
              </a:rPr>
              <a:t>no date)</a:t>
            </a:r>
            <a:r>
              <a:rPr lang="en-GB" sz="800">
                <a:effectLst/>
                <a:latin typeface="Arial" panose="020B0604020202020204" pitchFamily="34" charset="0"/>
                <a:ea typeface="Aptos" panose="020B0004020202020204" pitchFamily="34" charset="0"/>
                <a:cs typeface="Arial" panose="020B0604020202020204" pitchFamily="34" charset="0"/>
              </a:rPr>
              <a:t>. </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017F2017-6480-FFA3-2567-4030513F9EFA}"/>
              </a:ext>
            </a:extLst>
          </p:cNvPr>
          <p:cNvSpPr txBox="1"/>
          <p:nvPr/>
        </p:nvSpPr>
        <p:spPr>
          <a:xfrm>
            <a:off x="7885975" y="2296176"/>
            <a:ext cx="1230909"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School trip (n</a:t>
            </a:r>
            <a:r>
              <a:rPr lang="en-GB" sz="800">
                <a:latin typeface="Arial" panose="020B0604020202020204" pitchFamily="34" charset="0"/>
                <a:ea typeface="Aptos" panose="020B0004020202020204" pitchFamily="34" charset="0"/>
                <a:cs typeface="Arial" panose="020B0604020202020204" pitchFamily="34" charset="0"/>
              </a:rPr>
              <a:t>o date)</a:t>
            </a:r>
            <a:r>
              <a:rPr lang="en-GB" sz="800">
                <a:effectLst/>
                <a:latin typeface="Arial" panose="020B0604020202020204" pitchFamily="34" charset="0"/>
                <a:ea typeface="Aptos" panose="020B0004020202020204" pitchFamily="34" charset="0"/>
                <a:cs typeface="Arial" panose="020B0604020202020204" pitchFamily="34" charset="0"/>
              </a:rPr>
              <a:t>. </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0CC28DBB-9095-B419-42EF-BC440DC86DBE}"/>
              </a:ext>
            </a:extLst>
          </p:cNvPr>
          <p:cNvSpPr txBox="1"/>
          <p:nvPr/>
        </p:nvSpPr>
        <p:spPr>
          <a:xfrm>
            <a:off x="5530840" y="6578494"/>
            <a:ext cx="1591683" cy="215444"/>
          </a:xfrm>
          <a:prstGeom prst="rect">
            <a:avLst/>
          </a:prstGeom>
          <a:solidFill>
            <a:schemeClr val="bg1">
              <a:tint val="95000"/>
              <a:satMod val="170000"/>
              <a:alpha val="60367"/>
            </a:schemeClr>
          </a:solid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School campaign (n</a:t>
            </a:r>
            <a:r>
              <a:rPr lang="en-GB" sz="800">
                <a:latin typeface="Arial" panose="020B0604020202020204" pitchFamily="34" charset="0"/>
                <a:ea typeface="Aptos" panose="020B0004020202020204" pitchFamily="34" charset="0"/>
                <a:cs typeface="Arial" panose="020B0604020202020204" pitchFamily="34" charset="0"/>
              </a:rPr>
              <a:t>o date</a:t>
            </a:r>
            <a:r>
              <a:rPr lang="en-GB" sz="800">
                <a:effectLst/>
                <a:latin typeface="Arial" panose="020B0604020202020204" pitchFamily="34" charset="0"/>
                <a:ea typeface="Aptos" panose="020B0004020202020204" pitchFamily="34" charset="0"/>
                <a:cs typeface="Arial" panose="020B0604020202020204" pitchFamily="34" charset="0"/>
              </a:rPr>
              <a:t>). </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4A6CC46C-6346-921F-7B9A-A554F24B590C}"/>
              </a:ext>
            </a:extLst>
          </p:cNvPr>
          <p:cNvSpPr txBox="1"/>
          <p:nvPr/>
        </p:nvSpPr>
        <p:spPr>
          <a:xfrm>
            <a:off x="5439068" y="2277768"/>
            <a:ext cx="1307725" cy="215444"/>
          </a:xfrm>
          <a:prstGeom prst="rect">
            <a:avLst/>
          </a:prstGeom>
          <a:solidFill>
            <a:schemeClr val="bg1">
              <a:alpha val="48883"/>
            </a:schemeClr>
          </a:solid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Bake sale (n</a:t>
            </a:r>
            <a:r>
              <a:rPr lang="en-GB" sz="800">
                <a:latin typeface="Arial" panose="020B0604020202020204" pitchFamily="34" charset="0"/>
                <a:ea typeface="Aptos" panose="020B0004020202020204" pitchFamily="34" charset="0"/>
                <a:cs typeface="Arial" panose="020B0604020202020204" pitchFamily="34" charset="0"/>
              </a:rPr>
              <a:t>o date</a:t>
            </a:r>
            <a:r>
              <a:rPr lang="en-GB" sz="800">
                <a:effectLst/>
                <a:latin typeface="Arial" panose="020B0604020202020204" pitchFamily="34" charset="0"/>
                <a:ea typeface="Aptos" panose="020B0004020202020204" pitchFamily="34" charset="0"/>
                <a:cs typeface="Arial" panose="020B0604020202020204" pitchFamily="34" charset="0"/>
              </a:rPr>
              <a:t>).</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93E0BBA9-C1B7-D915-AABF-65DD5D14DABB}"/>
              </a:ext>
            </a:extLst>
          </p:cNvPr>
          <p:cNvSpPr txBox="1"/>
          <p:nvPr/>
        </p:nvSpPr>
        <p:spPr>
          <a:xfrm>
            <a:off x="745959" y="2277768"/>
            <a:ext cx="1522540" cy="215444"/>
          </a:xfrm>
          <a:prstGeom prst="rect">
            <a:avLst/>
          </a:prstGeom>
          <a:solidFill>
            <a:schemeClr val="bg1">
              <a:tint val="95000"/>
              <a:satMod val="170000"/>
              <a:alpha val="61958"/>
            </a:schemeClr>
          </a:solid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Vape free school (n</a:t>
            </a:r>
            <a:r>
              <a:rPr lang="en-GB" sz="800">
                <a:latin typeface="Arial" panose="020B0604020202020204" pitchFamily="34" charset="0"/>
                <a:ea typeface="Aptos" panose="020B0004020202020204" pitchFamily="34" charset="0"/>
                <a:cs typeface="Arial" panose="020B0604020202020204" pitchFamily="34" charset="0"/>
              </a:rPr>
              <a:t>o date</a:t>
            </a:r>
            <a:r>
              <a:rPr lang="en-GB" sz="800">
                <a:effectLst/>
                <a:latin typeface="Arial" panose="020B0604020202020204" pitchFamily="34" charset="0"/>
                <a:ea typeface="Aptos" panose="020B0004020202020204" pitchFamily="34" charset="0"/>
                <a:cs typeface="Arial" panose="020B0604020202020204" pitchFamily="34" charset="0"/>
              </a:rPr>
              <a:t>.</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21B4B79F-7522-9FBF-4B0A-8881A40CABBA}"/>
              </a:ext>
            </a:extLst>
          </p:cNvPr>
          <p:cNvSpPr txBox="1">
            <a:spLocks/>
          </p:cNvSpPr>
          <p:nvPr/>
        </p:nvSpPr>
        <p:spPr>
          <a:xfrm>
            <a:off x="7254932" y="4467069"/>
            <a:ext cx="4095602" cy="1613169"/>
          </a:xfrm>
          <a:prstGeom prst="rect">
            <a:avLst/>
          </a:prstGeom>
          <a:solidFill>
            <a:schemeClr val="bg1">
              <a:tint val="95000"/>
              <a:satMod val="170000"/>
              <a:alpha val="70000"/>
            </a:schemeClr>
          </a:solidFill>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t>Week 6: Advocacy in Action: The Grand Finale</a:t>
            </a:r>
            <a:r>
              <a:rPr lang="en-US" sz="3600"/>
              <a:t> </a:t>
            </a:r>
          </a:p>
        </p:txBody>
      </p:sp>
    </p:spTree>
    <p:extLst>
      <p:ext uri="{BB962C8B-B14F-4D97-AF65-F5344CB8AC3E}">
        <p14:creationId xmlns:p14="http://schemas.microsoft.com/office/powerpoint/2010/main" val="19197597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receiving a pen&#10;&#10;Description automatically generated with medium confidence">
            <a:extLst>
              <a:ext uri="{FF2B5EF4-FFF2-40B4-BE49-F238E27FC236}">
                <a16:creationId xmlns:a16="http://schemas.microsoft.com/office/drawing/2014/main" id="{E37227D6-3C98-E40F-4E95-9A6C1B434E6B}"/>
              </a:ext>
            </a:extLst>
          </p:cNvPr>
          <p:cNvPicPr>
            <a:picLocks noChangeAspect="1"/>
          </p:cNvPicPr>
          <p:nvPr/>
        </p:nvPicPr>
        <p:blipFill>
          <a:blip r:embed="rId3"/>
          <a:srcRect l="30019" r="12162"/>
          <a:stretch>
            <a:fillRect/>
          </a:stretch>
        </p:blipFill>
        <p:spPr>
          <a:xfrm>
            <a:off x="8013700" y="10"/>
            <a:ext cx="425243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9" name="TextBox 8">
            <a:extLst>
              <a:ext uri="{FF2B5EF4-FFF2-40B4-BE49-F238E27FC236}">
                <a16:creationId xmlns:a16="http://schemas.microsoft.com/office/drawing/2014/main" id="{9D263548-F222-B593-7FF8-C3BD39E0B231}"/>
              </a:ext>
            </a:extLst>
          </p:cNvPr>
          <p:cNvSpPr txBox="1"/>
          <p:nvPr/>
        </p:nvSpPr>
        <p:spPr>
          <a:xfrm>
            <a:off x="91128" y="428457"/>
            <a:ext cx="7922572" cy="6127831"/>
          </a:xfrm>
          <a:prstGeom prst="rect">
            <a:avLst/>
          </a:prstGeom>
          <a:noFill/>
        </p:spPr>
        <p:txBody>
          <a:bodyPr wrap="square">
            <a:spAutoFit/>
          </a:bodyPr>
          <a:lstStyle/>
          <a:p>
            <a:pPr>
              <a:lnSpc>
                <a:spcPct val="150000"/>
              </a:lnSpc>
              <a:spcBef>
                <a:spcPct val="0"/>
              </a:spcBef>
              <a:spcAft>
                <a:spcPts val="600"/>
              </a:spcAft>
            </a:pPr>
            <a:r>
              <a:rPr lang="en-US" sz="1800">
                <a:latin typeface="Arial" panose="020B0604020202020204" pitchFamily="34" charset="0"/>
                <a:ea typeface="+mj-ea"/>
                <a:cs typeface="Arial" panose="020B0604020202020204" pitchFamily="34" charset="0"/>
              </a:rPr>
              <a:t>🚩 Risk of Nicotine Dependence</a:t>
            </a:r>
          </a:p>
          <a:p>
            <a:pPr>
              <a:lnSpc>
                <a:spcPct val="150000"/>
              </a:lnSpc>
              <a:spcBef>
                <a:spcPct val="0"/>
              </a:spcBef>
              <a:spcAft>
                <a:spcPts val="600"/>
              </a:spcAft>
            </a:pPr>
            <a:r>
              <a:rPr lang="en-US" sz="1800">
                <a:latin typeface="Arial" panose="020B0604020202020204" pitchFamily="34" charset="0"/>
                <a:ea typeface="+mj-ea"/>
                <a:cs typeface="Arial" panose="020B0604020202020204" pitchFamily="34" charset="0"/>
              </a:rPr>
              <a:t>Nicotine is profoundly addictive, and no scientifically supported aid is available in the UK to assist children to stop smoking vapes (</a:t>
            </a:r>
            <a:r>
              <a:rPr lang="en-GB" b="0" i="0" u="none" strike="noStrike" err="1">
                <a:effectLst/>
                <a:latin typeface="Arial" panose="020B0604020202020204" pitchFamily="34" charset="0"/>
                <a:cs typeface="Arial" panose="020B0604020202020204" pitchFamily="34" charset="0"/>
              </a:rPr>
              <a:t>Isba</a:t>
            </a:r>
            <a:r>
              <a:rPr lang="en-GB">
                <a:latin typeface="Arial" panose="020B0604020202020204" pitchFamily="34" charset="0"/>
                <a:cs typeface="Arial" panose="020B0604020202020204" pitchFamily="34" charset="0"/>
              </a:rPr>
              <a:t> </a:t>
            </a:r>
            <a:r>
              <a:rPr lang="en-GB" b="0" i="1" u="none" strike="noStrike">
                <a:effectLst/>
                <a:latin typeface="Arial" panose="020B0604020202020204" pitchFamily="34" charset="0"/>
                <a:cs typeface="Arial" panose="020B0604020202020204" pitchFamily="34" charset="0"/>
              </a:rPr>
              <a:t>et al.,</a:t>
            </a:r>
            <a:r>
              <a:rPr lang="en-GB" b="0" i="0" u="none" strike="noStrike">
                <a:effectLst/>
                <a:latin typeface="Arial" panose="020B0604020202020204" pitchFamily="34" charset="0"/>
                <a:cs typeface="Arial" panose="020B0604020202020204" pitchFamily="34" charset="0"/>
              </a:rPr>
              <a:t> 2025, pp. 73-75)</a:t>
            </a:r>
            <a:r>
              <a:rPr lang="en-US" sz="1800">
                <a:latin typeface="Arial" panose="020B0604020202020204" pitchFamily="34" charset="0"/>
                <a:ea typeface="+mj-ea"/>
                <a:cs typeface="Arial" panose="020B0604020202020204" pitchFamily="34" charset="0"/>
              </a:rPr>
              <a:t>.</a:t>
            </a:r>
          </a:p>
          <a:p>
            <a:pPr>
              <a:lnSpc>
                <a:spcPct val="150000"/>
              </a:lnSpc>
              <a:spcBef>
                <a:spcPct val="0"/>
              </a:spcBef>
              <a:spcAft>
                <a:spcPts val="600"/>
              </a:spcAft>
            </a:pPr>
            <a:endParaRPr lang="en-US" sz="1800">
              <a:latin typeface="Arial" panose="020B0604020202020204" pitchFamily="34" charset="0"/>
              <a:ea typeface="+mj-ea"/>
              <a:cs typeface="Arial" panose="020B0604020202020204" pitchFamily="34" charset="0"/>
            </a:endParaRPr>
          </a:p>
          <a:p>
            <a:pPr>
              <a:lnSpc>
                <a:spcPct val="150000"/>
              </a:lnSpc>
              <a:spcBef>
                <a:spcPct val="0"/>
              </a:spcBef>
              <a:spcAft>
                <a:spcPts val="600"/>
              </a:spcAft>
            </a:pPr>
            <a:r>
              <a:rPr lang="en-US" sz="1800">
                <a:latin typeface="Arial" panose="020B0604020202020204" pitchFamily="34" charset="0"/>
                <a:ea typeface="+mj-ea"/>
                <a:cs typeface="Arial" panose="020B0604020202020204" pitchFamily="34" charset="0"/>
              </a:rPr>
              <a:t>🚩 Health Risks to Adolescents</a:t>
            </a:r>
          </a:p>
          <a:p>
            <a:pPr>
              <a:lnSpc>
                <a:spcPct val="150000"/>
              </a:lnSpc>
              <a:spcBef>
                <a:spcPct val="0"/>
              </a:spcBef>
              <a:spcAft>
                <a:spcPts val="600"/>
              </a:spcAft>
            </a:pPr>
            <a:r>
              <a:rPr lang="en-US" sz="1800">
                <a:latin typeface="Arial" panose="020B0604020202020204" pitchFamily="34" charset="0"/>
                <a:ea typeface="+mj-ea"/>
                <a:cs typeface="Arial" panose="020B0604020202020204" pitchFamily="34" charset="0"/>
              </a:rPr>
              <a:t>Adolescent nicotine use is linked with heightened risks of mental health challenges and addiction in later life (</a:t>
            </a:r>
            <a:r>
              <a:rPr lang="en-GB" sz="1800">
                <a:effectLst/>
                <a:latin typeface="Arial" panose="020B0604020202020204" pitchFamily="34" charset="0"/>
                <a:ea typeface="Aptos" panose="020B0004020202020204" pitchFamily="34" charset="0"/>
                <a:cs typeface="Arial" panose="020B0604020202020204" pitchFamily="34" charset="0"/>
              </a:rPr>
              <a:t>Reynolds, Faure and Barik 2025)</a:t>
            </a:r>
            <a:r>
              <a:rPr lang="en-US" sz="1800">
                <a:latin typeface="Arial" panose="020B0604020202020204" pitchFamily="34" charset="0"/>
                <a:ea typeface="+mj-ea"/>
                <a:cs typeface="Arial" panose="020B0604020202020204" pitchFamily="34" charset="0"/>
              </a:rPr>
              <a:t>. Furthermore, there is a distinct correlation exists between poverty and inequality and elevated prevalence of vaping amongst never-smoking adolescents (</a:t>
            </a:r>
            <a:r>
              <a:rPr lang="en-GB" sz="1800">
                <a:effectLst/>
                <a:latin typeface="Arial" panose="020B0604020202020204" pitchFamily="34" charset="0"/>
                <a:ea typeface="Aptos" panose="020B0004020202020204" pitchFamily="34" charset="0"/>
                <a:cs typeface="Arial" panose="020B0604020202020204" pitchFamily="34" charset="0"/>
              </a:rPr>
              <a:t>Moss and Keyes 2020, p. </a:t>
            </a:r>
            <a:r>
              <a:rPr lang="en-GB" sz="1800">
                <a:effectLst/>
                <a:latin typeface="Arial" panose="020B0604020202020204" pitchFamily="34" charset="0"/>
                <a:ea typeface="Aptos" panose="020B0004020202020204" pitchFamily="34" charset="0"/>
              </a:rPr>
              <a:t>2379</a:t>
            </a:r>
            <a:r>
              <a:rPr lang="en-GB" sz="1800">
                <a:effectLst/>
                <a:latin typeface="Arial" panose="020B0604020202020204" pitchFamily="34" charset="0"/>
                <a:ea typeface="Aptos" panose="020B0004020202020204" pitchFamily="34" charset="0"/>
                <a:cs typeface="Arial" panose="020B0604020202020204" pitchFamily="34" charset="0"/>
              </a:rPr>
              <a:t>)</a:t>
            </a:r>
            <a:r>
              <a:rPr lang="en-US" sz="1800">
                <a:latin typeface="Arial" panose="020B0604020202020204" pitchFamily="34" charset="0"/>
                <a:ea typeface="+mj-ea"/>
                <a:cs typeface="Arial" panose="020B0604020202020204" pitchFamily="34" charset="0"/>
              </a:rPr>
              <a:t>. This trend threatens to exacerbate existing health disparities if underprivileged teenagers engage in vaping at higher rates than their wealthy peers.</a:t>
            </a:r>
          </a:p>
          <a:p>
            <a:pPr>
              <a:lnSpc>
                <a:spcPct val="90000"/>
              </a:lnSpc>
              <a:spcBef>
                <a:spcPct val="0"/>
              </a:spcBef>
              <a:spcAft>
                <a:spcPts val="600"/>
              </a:spcAft>
            </a:pPr>
            <a:endParaRPr lang="en-US">
              <a:latin typeface="Arial" panose="020B0604020202020204" pitchFamily="34" charset="0"/>
              <a:ea typeface="+mj-ea"/>
              <a:cs typeface="Arial" panose="020B0604020202020204" pitchFamily="34" charset="0"/>
            </a:endParaRPr>
          </a:p>
        </p:txBody>
      </p:sp>
      <p:sp>
        <p:nvSpPr>
          <p:cNvPr id="14" name="TextBox 13">
            <a:extLst>
              <a:ext uri="{FF2B5EF4-FFF2-40B4-BE49-F238E27FC236}">
                <a16:creationId xmlns:a16="http://schemas.microsoft.com/office/drawing/2014/main" id="{6398F0FD-5B2A-293D-81D6-4B6581AFFC90}"/>
              </a:ext>
            </a:extLst>
          </p:cNvPr>
          <p:cNvSpPr txBox="1"/>
          <p:nvPr/>
        </p:nvSpPr>
        <p:spPr>
          <a:xfrm>
            <a:off x="11804279" y="6387289"/>
            <a:ext cx="271129" cy="307777"/>
          </a:xfrm>
          <a:prstGeom prst="rect">
            <a:avLst/>
          </a:prstGeom>
          <a:noFill/>
        </p:spPr>
        <p:txBody>
          <a:bodyPr wrap="square">
            <a:spAutoFit/>
          </a:bodyPr>
          <a:lstStyle/>
          <a:p>
            <a:fld id="{10A01F00-36DA-594C-B751-29EF0C0DC4DE}" type="slidenum">
              <a:rPr lang="en-US" sz="1400" smtClean="0">
                <a:latin typeface="Arial" panose="020B0604020202020204" pitchFamily="34" charset="0"/>
                <a:cs typeface="Arial" panose="020B0604020202020204" pitchFamily="34" charset="0"/>
              </a:rPr>
              <a:pPr/>
              <a:t>9</a:t>
            </a:fld>
            <a:endParaRPr lang="en-US" sz="140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3702AF3D-B742-A937-8225-C4CD8565FCD7}"/>
              </a:ext>
            </a:extLst>
          </p:cNvPr>
          <p:cNvSpPr txBox="1"/>
          <p:nvPr/>
        </p:nvSpPr>
        <p:spPr>
          <a:xfrm>
            <a:off x="84498" y="6541177"/>
            <a:ext cx="1035480" cy="215444"/>
          </a:xfrm>
          <a:prstGeom prst="rect">
            <a:avLst/>
          </a:prstGeom>
          <a:noFill/>
        </p:spPr>
        <p:txBody>
          <a:bodyPr wrap="square" rtlCol="0">
            <a:spAutoFit/>
          </a:bodyPr>
          <a:lstStyle/>
          <a:p>
            <a:r>
              <a:rPr lang="en-US" sz="800" err="1">
                <a:latin typeface="Arial" panose="020B0604020202020204" pitchFamily="34" charset="0"/>
                <a:cs typeface="Arial" panose="020B0604020202020204" pitchFamily="34" charset="0"/>
              </a:rPr>
              <a:t>Abeer</a:t>
            </a:r>
            <a:r>
              <a:rPr lang="en-US" sz="800">
                <a:latin typeface="Arial" panose="020B0604020202020204" pitchFamily="34" charset="0"/>
                <a:cs typeface="Arial" panose="020B0604020202020204" pitchFamily="34" charset="0"/>
              </a:rPr>
              <a:t> </a:t>
            </a:r>
            <a:r>
              <a:rPr lang="en-US" sz="800" err="1">
                <a:latin typeface="Arial" panose="020B0604020202020204" pitchFamily="34" charset="0"/>
                <a:cs typeface="Arial" panose="020B0604020202020204" pitchFamily="34" charset="0"/>
              </a:rPr>
              <a:t>Ishal</a:t>
            </a:r>
            <a:endParaRPr lang="en-US" sz="8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4C4F6A2-DCFE-5A89-B620-7EA4632A67D4}"/>
              </a:ext>
            </a:extLst>
          </p:cNvPr>
          <p:cNvSpPr txBox="1"/>
          <p:nvPr/>
        </p:nvSpPr>
        <p:spPr>
          <a:xfrm>
            <a:off x="9235523" y="6588487"/>
            <a:ext cx="1808786"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Students sharing vapes (n</a:t>
            </a:r>
            <a:r>
              <a:rPr lang="en-GB" sz="800">
                <a:solidFill>
                  <a:schemeClr val="tx2">
                    <a:lumMod val="10000"/>
                    <a:lumOff val="90000"/>
                  </a:schemeClr>
                </a:solidFill>
                <a:latin typeface="Arial" panose="020B0604020202020204" pitchFamily="34" charset="0"/>
                <a:ea typeface="Aptos" panose="020B0004020202020204" pitchFamily="34" charset="0"/>
                <a:cs typeface="Arial" panose="020B0604020202020204" pitchFamily="34" charset="0"/>
              </a:rPr>
              <a:t>o date</a:t>
            </a:r>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 </a:t>
            </a:r>
            <a:r>
              <a:rPr lang="en-GB" sz="800">
                <a:solidFill>
                  <a:schemeClr val="tx2">
                    <a:lumMod val="10000"/>
                    <a:lumOff val="90000"/>
                  </a:schemeClr>
                </a:solidFill>
                <a:effectLst/>
                <a:latin typeface="Arial" panose="020B0604020202020204" pitchFamily="34" charset="0"/>
                <a:cs typeface="Arial" panose="020B0604020202020204" pitchFamily="34" charset="0"/>
              </a:rPr>
              <a:t> </a:t>
            </a:r>
            <a:endParaRPr lang="en-US" sz="800">
              <a:solidFill>
                <a:schemeClr val="tx2">
                  <a:lumMod val="10000"/>
                  <a:lumOff val="90000"/>
                </a:schemeClr>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A1231B4E-0706-3111-E94B-A7A4A62CC521}"/>
              </a:ext>
            </a:extLst>
          </p:cNvPr>
          <p:cNvSpPr txBox="1">
            <a:spLocks/>
          </p:cNvSpPr>
          <p:nvPr/>
        </p:nvSpPr>
        <p:spPr>
          <a:xfrm>
            <a:off x="8868832" y="162934"/>
            <a:ext cx="3376597" cy="923132"/>
          </a:xfrm>
          <a:prstGeom prst="rect">
            <a:avLst/>
          </a:prstGeom>
          <a:solidFill>
            <a:schemeClr val="accent1">
              <a:lumMod val="50000"/>
              <a:alpha val="34287"/>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a:solidFill>
                  <a:schemeClr val="bg1"/>
                </a:solidFill>
              </a:rPr>
              <a:t>Rational Part I </a:t>
            </a:r>
          </a:p>
        </p:txBody>
      </p:sp>
    </p:spTree>
    <p:extLst>
      <p:ext uri="{BB962C8B-B14F-4D97-AF65-F5344CB8AC3E}">
        <p14:creationId xmlns:p14="http://schemas.microsoft.com/office/powerpoint/2010/main" val="294593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7ABB5C9-75D7-7D9D-3F96-7C14E5295BFB}"/>
              </a:ext>
            </a:extLst>
          </p:cNvPr>
          <p:cNvSpPr txBox="1"/>
          <p:nvPr/>
        </p:nvSpPr>
        <p:spPr>
          <a:xfrm>
            <a:off x="71630" y="381000"/>
            <a:ext cx="9042898" cy="6261556"/>
          </a:xfrm>
          <a:prstGeom prst="rect">
            <a:avLst/>
          </a:prstGeom>
        </p:spPr>
        <p:txBody>
          <a:bodyPr vert="horz" lIns="91440" tIns="45720" rIns="91440" bIns="45720" rtlCol="0">
            <a:noAutofit/>
          </a:bodyPr>
          <a:lstStyle/>
          <a:p>
            <a:pPr>
              <a:lnSpc>
                <a:spcPct val="150000"/>
              </a:lnSpc>
              <a:spcBef>
                <a:spcPct val="0"/>
              </a:spcBef>
              <a:spcAft>
                <a:spcPts val="600"/>
              </a:spcAft>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Discrepancy in Legislation and Policies</a:t>
            </a:r>
          </a:p>
          <a:p>
            <a:pPr>
              <a:lnSpc>
                <a:spcPct val="150000"/>
              </a:lnSpc>
            </a:pPr>
            <a:r>
              <a:rPr lang="en-US">
                <a:effectLst/>
                <a:latin typeface="Arial" panose="020B0604020202020204" pitchFamily="34" charset="0"/>
                <a:cs typeface="Arial" panose="020B0604020202020204" pitchFamily="34" charset="0"/>
              </a:rPr>
              <a:t>Evans-Reeves (2023) argues t</a:t>
            </a:r>
            <a:r>
              <a:rPr lang="en-US">
                <a:latin typeface="Arial" panose="020B0604020202020204" pitchFamily="34" charset="0"/>
                <a:cs typeface="Arial" panose="020B0604020202020204" pitchFamily="34" charset="0"/>
              </a:rPr>
              <a:t>o safeguard children from the enticement of e-cigarettes, the elimination of </a:t>
            </a:r>
            <a:r>
              <a:rPr lang="en-US" err="1">
                <a:latin typeface="Arial" panose="020B0604020202020204" pitchFamily="34" charset="0"/>
                <a:cs typeface="Arial" panose="020B0604020202020204" pitchFamily="34" charset="0"/>
              </a:rPr>
              <a:t>flavoured</a:t>
            </a:r>
            <a:r>
              <a:rPr lang="en-US">
                <a:latin typeface="Arial" panose="020B0604020202020204" pitchFamily="34" charset="0"/>
                <a:cs typeface="Arial" panose="020B0604020202020204" pitchFamily="34" charset="0"/>
              </a:rPr>
              <a:t> vapes must be implemented</a:t>
            </a:r>
            <a:r>
              <a:rPr lang="en-US">
                <a:effectLst/>
                <a:latin typeface="Arial" panose="020B0604020202020204" pitchFamily="34" charset="0"/>
                <a:cs typeface="Arial" panose="020B0604020202020204" pitchFamily="34" charset="0"/>
              </a:rPr>
              <a:t>.</a:t>
            </a:r>
            <a:endParaRPr lang="en-US">
              <a:latin typeface="Arial" panose="020B0604020202020204" pitchFamily="34" charset="0"/>
              <a:cs typeface="Arial" panose="020B0604020202020204" pitchFamily="34" charset="0"/>
            </a:endParaRPr>
          </a:p>
          <a:p>
            <a:pPr>
              <a:lnSpc>
                <a:spcPct val="150000"/>
              </a:lnSpc>
              <a:spcBef>
                <a:spcPct val="0"/>
              </a:spcBef>
              <a:spcAft>
                <a:spcPts val="600"/>
              </a:spcAft>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Elevated and </a:t>
            </a:r>
            <a:r>
              <a:rPr lang="en-US" b="1" err="1">
                <a:latin typeface="Arial" panose="020B0604020202020204" pitchFamily="34" charset="0"/>
                <a:cs typeface="Arial" panose="020B0604020202020204" pitchFamily="34" charset="0"/>
              </a:rPr>
              <a:t>Normalised</a:t>
            </a:r>
            <a:r>
              <a:rPr lang="en-US" b="1">
                <a:latin typeface="Arial" panose="020B0604020202020204" pitchFamily="34" charset="0"/>
                <a:cs typeface="Arial" panose="020B0604020202020204" pitchFamily="34" charset="0"/>
              </a:rPr>
              <a:t> Prevalence</a:t>
            </a:r>
          </a:p>
          <a:p>
            <a:pPr>
              <a:lnSpc>
                <a:spcPct val="150000"/>
              </a:lnSpc>
              <a:spcBef>
                <a:spcPct val="0"/>
              </a:spcBef>
              <a:spcAft>
                <a:spcPts val="600"/>
              </a:spcAft>
            </a:pPr>
            <a:r>
              <a:rPr lang="en-US">
                <a:latin typeface="Arial" panose="020B0604020202020204" pitchFamily="34" charset="0"/>
                <a:cs typeface="Arial" panose="020B0604020202020204" pitchFamily="34" charset="0"/>
              </a:rPr>
              <a:t>Thomas</a:t>
            </a:r>
            <a:r>
              <a:rPr lang="en-US" i="1">
                <a:latin typeface="Arial" panose="020B0604020202020204" pitchFamily="34" charset="0"/>
                <a:cs typeface="Arial" panose="020B0604020202020204" pitchFamily="34" charset="0"/>
              </a:rPr>
              <a:t> et al. </a:t>
            </a:r>
            <a:r>
              <a:rPr lang="en-US">
                <a:latin typeface="Arial" panose="020B0604020202020204" pitchFamily="34" charset="0"/>
                <a:cs typeface="Arial" panose="020B0604020202020204" pitchFamily="34" charset="0"/>
              </a:rPr>
              <a:t>(2025, pp. 86-90) claims that parents perceive vaping as more </a:t>
            </a:r>
            <a:r>
              <a:rPr lang="en-US" err="1">
                <a:latin typeface="Arial" panose="020B0604020202020204" pitchFamily="34" charset="0"/>
                <a:cs typeface="Arial" panose="020B0604020202020204" pitchFamily="34" charset="0"/>
              </a:rPr>
              <a:t>normalised</a:t>
            </a:r>
            <a:r>
              <a:rPr lang="en-US">
                <a:latin typeface="Arial" panose="020B0604020202020204" pitchFamily="34" charset="0"/>
                <a:cs typeface="Arial" panose="020B0604020202020204" pitchFamily="34" charset="0"/>
              </a:rPr>
              <a:t> among adolescents, due to peer influence, especially in school settings, affordability and accessibility.</a:t>
            </a:r>
          </a:p>
          <a:p>
            <a:pPr>
              <a:lnSpc>
                <a:spcPct val="150000"/>
              </a:lnSpc>
              <a:spcBef>
                <a:spcPct val="0"/>
              </a:spcBef>
              <a:spcAft>
                <a:spcPts val="600"/>
              </a:spcAft>
            </a:pPr>
            <a:r>
              <a:rPr lang="en-US">
                <a:latin typeface="Arial" panose="020B0604020202020204" pitchFamily="34" charset="0"/>
                <a:cs typeface="Arial" panose="020B0604020202020204" pitchFamily="34" charset="0"/>
              </a:rPr>
              <a:t>Nicotine devices have also exponentially surged in popularity among teenagers, propelled by enticing </a:t>
            </a:r>
            <a:r>
              <a:rPr lang="en-US" err="1">
                <a:latin typeface="Arial" panose="020B0604020202020204" pitchFamily="34" charset="0"/>
                <a:cs typeface="Arial" panose="020B0604020202020204" pitchFamily="34" charset="0"/>
              </a:rPr>
              <a:t>flavours</a:t>
            </a:r>
            <a:r>
              <a:rPr lang="en-US">
                <a:latin typeface="Arial" panose="020B0604020202020204" pitchFamily="34" charset="0"/>
                <a:cs typeface="Arial" panose="020B0604020202020204" pitchFamily="34" charset="0"/>
              </a:rPr>
              <a:t>, and prevalent misconceptions regarding diminished danger (</a:t>
            </a:r>
            <a:r>
              <a:rPr lang="en-US" err="1">
                <a:effectLst/>
                <a:latin typeface="Arial" panose="020B0604020202020204" pitchFamily="34" charset="0"/>
                <a:cs typeface="Arial" panose="020B0604020202020204" pitchFamily="34" charset="0"/>
              </a:rPr>
              <a:t>Corsello</a:t>
            </a:r>
            <a:r>
              <a:rPr lang="en-US">
                <a:effectLst/>
                <a:latin typeface="Arial" panose="020B0604020202020204" pitchFamily="34" charset="0"/>
                <a:cs typeface="Arial" panose="020B0604020202020204" pitchFamily="34" charset="0"/>
              </a:rPr>
              <a:t> </a:t>
            </a:r>
            <a:r>
              <a:rPr lang="en-US" i="1">
                <a:effectLst/>
                <a:latin typeface="Arial" panose="020B0604020202020204" pitchFamily="34" charset="0"/>
                <a:cs typeface="Arial" panose="020B0604020202020204" pitchFamily="34" charset="0"/>
              </a:rPr>
              <a:t>et al.,</a:t>
            </a:r>
            <a:r>
              <a:rPr lang="en-US">
                <a:effectLst/>
                <a:latin typeface="Arial" panose="020B0604020202020204" pitchFamily="34" charset="0"/>
                <a:cs typeface="Arial" panose="020B0604020202020204" pitchFamily="34" charset="0"/>
              </a:rPr>
              <a:t> 2025)</a:t>
            </a:r>
            <a:r>
              <a:rPr lang="en-US">
                <a:latin typeface="Arial" panose="020B0604020202020204" pitchFamily="34" charset="0"/>
                <a:cs typeface="Arial" panose="020B0604020202020204" pitchFamily="34" charset="0"/>
              </a:rPr>
              <a:t>.</a:t>
            </a:r>
          </a:p>
          <a:p>
            <a:pPr>
              <a:lnSpc>
                <a:spcPct val="150000"/>
              </a:lnSpc>
              <a:spcBef>
                <a:spcPct val="0"/>
              </a:spcBef>
              <a:spcAft>
                <a:spcPts val="600"/>
              </a:spcAft>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Proactive Marketing Targeted towards Youth</a:t>
            </a:r>
          </a:p>
          <a:p>
            <a:pPr>
              <a:lnSpc>
                <a:spcPct val="150000"/>
              </a:lnSpc>
              <a:spcBef>
                <a:spcPct val="0"/>
              </a:spcBef>
              <a:spcAft>
                <a:spcPts val="600"/>
              </a:spcAft>
            </a:pPr>
            <a:r>
              <a:rPr lang="en-US">
                <a:latin typeface="Arial" panose="020B0604020202020204" pitchFamily="34" charset="0"/>
                <a:cs typeface="Arial" panose="020B0604020202020204" pitchFamily="34" charset="0"/>
              </a:rPr>
              <a:t>Advertisement and creative vape designs is marketing strategy aimed at youngsters (Thomas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a:p>
            <a:pPr>
              <a:lnSpc>
                <a:spcPct val="150000"/>
              </a:lnSpc>
              <a:spcBef>
                <a:spcPct val="0"/>
              </a:spcBef>
              <a:spcAft>
                <a:spcPts val="600"/>
              </a:spcAft>
            </a:pPr>
            <a:endParaRPr lang="en-US">
              <a:latin typeface="Arial" panose="020B0604020202020204" pitchFamily="34" charset="0"/>
              <a:cs typeface="Arial" panose="020B0604020202020204" pitchFamily="34" charset="0"/>
            </a:endParaRPr>
          </a:p>
        </p:txBody>
      </p:sp>
      <p:pic>
        <p:nvPicPr>
          <p:cNvPr id="8" name="Picture 7" descr="A group of colorful vaping devices surrounded by fruit&#10;&#10;Description automatically generated">
            <a:extLst>
              <a:ext uri="{FF2B5EF4-FFF2-40B4-BE49-F238E27FC236}">
                <a16:creationId xmlns:a16="http://schemas.microsoft.com/office/drawing/2014/main" id="{069A1A2C-7F7D-7B9A-604F-3A935EE6A13D}"/>
              </a:ext>
            </a:extLst>
          </p:cNvPr>
          <p:cNvPicPr>
            <a:picLocks noChangeAspect="1"/>
          </p:cNvPicPr>
          <p:nvPr/>
        </p:nvPicPr>
        <p:blipFill>
          <a:blip r:embed="rId2"/>
          <a:srcRect l="17986" r="33324"/>
          <a:stretch>
            <a:fillRect/>
          </a:stretch>
        </p:blipFill>
        <p:spPr>
          <a:xfrm>
            <a:off x="8424472" y="10"/>
            <a:ext cx="376752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Slide Number Placeholder 3">
            <a:extLst>
              <a:ext uri="{FF2B5EF4-FFF2-40B4-BE49-F238E27FC236}">
                <a16:creationId xmlns:a16="http://schemas.microsoft.com/office/drawing/2014/main" id="{8795AA83-79D1-8B72-1ABA-128BE5B5F82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rgbClr val="FFFFFF"/>
                </a:solidFill>
                <a:latin typeface="Calibri" panose="020F0502020204030204"/>
              </a:rPr>
              <a:pPr>
                <a:spcAft>
                  <a:spcPts val="600"/>
                </a:spcAft>
                <a:defRPr/>
              </a:pPr>
              <a:t>10</a:t>
            </a:fld>
            <a:endParaRPr lang="en-US">
              <a:solidFill>
                <a:srgbClr val="FFFFFF"/>
              </a:solidFill>
              <a:latin typeface="Calibri" panose="020F0502020204030204"/>
            </a:endParaRPr>
          </a:p>
        </p:txBody>
      </p:sp>
      <p:sp>
        <p:nvSpPr>
          <p:cNvPr id="9" name="TextBox 8">
            <a:extLst>
              <a:ext uri="{FF2B5EF4-FFF2-40B4-BE49-F238E27FC236}">
                <a16:creationId xmlns:a16="http://schemas.microsoft.com/office/drawing/2014/main" id="{F80628F0-9634-B2FE-B4A4-BFCBCA0A0533}"/>
              </a:ext>
            </a:extLst>
          </p:cNvPr>
          <p:cNvSpPr txBox="1"/>
          <p:nvPr/>
        </p:nvSpPr>
        <p:spPr>
          <a:xfrm>
            <a:off x="5170151" y="6642556"/>
            <a:ext cx="970728" cy="215444"/>
          </a:xfrm>
          <a:prstGeom prst="rect">
            <a:avLst/>
          </a:prstGeom>
          <a:noFill/>
        </p:spPr>
        <p:txBody>
          <a:bodyPr wrap="square" rtlCol="0">
            <a:spAutoFit/>
          </a:bodyPr>
          <a:lstStyle/>
          <a:p>
            <a:pPr>
              <a:spcAft>
                <a:spcPts val="600"/>
              </a:spcAft>
            </a:pPr>
            <a:r>
              <a:rPr lang="en-US" sz="800" err="1"/>
              <a:t>Abeer</a:t>
            </a:r>
            <a:r>
              <a:rPr lang="en-US" sz="800"/>
              <a:t> </a:t>
            </a:r>
            <a:r>
              <a:rPr lang="en-US" sz="800" err="1"/>
              <a:t>Ishal</a:t>
            </a:r>
            <a:endParaRPr lang="en-US" sz="800"/>
          </a:p>
        </p:txBody>
      </p:sp>
      <p:sp>
        <p:nvSpPr>
          <p:cNvPr id="5" name="TextBox 4">
            <a:extLst>
              <a:ext uri="{FF2B5EF4-FFF2-40B4-BE49-F238E27FC236}">
                <a16:creationId xmlns:a16="http://schemas.microsoft.com/office/drawing/2014/main" id="{33BFC3CB-E7F0-A721-E8DF-D897948916D3}"/>
              </a:ext>
            </a:extLst>
          </p:cNvPr>
          <p:cNvSpPr txBox="1"/>
          <p:nvPr/>
        </p:nvSpPr>
        <p:spPr>
          <a:xfrm>
            <a:off x="9277679" y="6603097"/>
            <a:ext cx="1662465" cy="215444"/>
          </a:xfrm>
          <a:prstGeom prst="rect">
            <a:avLst/>
          </a:prstGeom>
          <a:solidFill>
            <a:schemeClr val="accent6">
              <a:lumMod val="50000"/>
              <a:alpha val="63879"/>
            </a:schemeClr>
          </a:solidFill>
        </p:spPr>
        <p:txBody>
          <a:bodyPr wrap="square">
            <a:spAutoFit/>
          </a:bodyPr>
          <a:lstStyle/>
          <a:p>
            <a:pPr>
              <a:spcAft>
                <a:spcPts val="600"/>
              </a:spcAft>
            </a:pPr>
            <a:r>
              <a:rPr lang="en-GB" sz="800">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Not so healthy vapes (n</a:t>
            </a:r>
            <a:r>
              <a:rPr lang="en-GB" sz="800">
                <a:solidFill>
                  <a:schemeClr val="accent3">
                    <a:lumMod val="20000"/>
                    <a:lumOff val="80000"/>
                  </a:schemeClr>
                </a:solidFill>
                <a:latin typeface="Arial" panose="020B0604020202020204" pitchFamily="34" charset="0"/>
                <a:ea typeface="Aptos" panose="020B0004020202020204" pitchFamily="34" charset="0"/>
                <a:cs typeface="Arial" panose="020B0604020202020204" pitchFamily="34" charset="0"/>
              </a:rPr>
              <a:t>o date</a:t>
            </a:r>
            <a:r>
              <a:rPr lang="en-GB" sz="800">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 </a:t>
            </a:r>
            <a:r>
              <a:rPr lang="en-GB" sz="800">
                <a:solidFill>
                  <a:schemeClr val="accent3">
                    <a:lumMod val="20000"/>
                    <a:lumOff val="80000"/>
                  </a:schemeClr>
                </a:solidFill>
                <a:effectLst/>
                <a:latin typeface="Arial" panose="020B0604020202020204" pitchFamily="34" charset="0"/>
                <a:cs typeface="Arial" panose="020B0604020202020204" pitchFamily="34" charset="0"/>
              </a:rPr>
              <a:t> </a:t>
            </a:r>
            <a:endParaRPr lang="en-US" sz="800">
              <a:solidFill>
                <a:schemeClr val="accent3">
                  <a:lumMod val="20000"/>
                  <a:lumOff val="80000"/>
                </a:schemeClr>
              </a:solidFill>
              <a:latin typeface="Arial" panose="020B0604020202020204" pitchFamily="34" charset="0"/>
              <a:cs typeface="Arial" panose="020B0604020202020204" pitchFamily="34" charset="0"/>
            </a:endParaRPr>
          </a:p>
        </p:txBody>
      </p:sp>
      <p:sp>
        <p:nvSpPr>
          <p:cNvPr id="13" name="Title 1">
            <a:extLst>
              <a:ext uri="{FF2B5EF4-FFF2-40B4-BE49-F238E27FC236}">
                <a16:creationId xmlns:a16="http://schemas.microsoft.com/office/drawing/2014/main" id="{B080E7EB-889B-7E97-8FAF-AF14F43EAE73}"/>
              </a:ext>
            </a:extLst>
          </p:cNvPr>
          <p:cNvSpPr txBox="1">
            <a:spLocks/>
          </p:cNvSpPr>
          <p:nvPr/>
        </p:nvSpPr>
        <p:spPr>
          <a:xfrm>
            <a:off x="9114528" y="131536"/>
            <a:ext cx="3149102" cy="1213304"/>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3600" b="1">
                <a:solidFill>
                  <a:schemeClr val="bg1"/>
                </a:solidFill>
              </a:rPr>
              <a:t>Rational Part II </a:t>
            </a:r>
          </a:p>
        </p:txBody>
      </p:sp>
    </p:spTree>
    <p:extLst>
      <p:ext uri="{BB962C8B-B14F-4D97-AF65-F5344CB8AC3E}">
        <p14:creationId xmlns:p14="http://schemas.microsoft.com/office/powerpoint/2010/main" val="1235266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7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357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diagram of a graph&#10;&#10;Description automatically generated with medium confidence">
            <a:extLst>
              <a:ext uri="{FF2B5EF4-FFF2-40B4-BE49-F238E27FC236}">
                <a16:creationId xmlns:a16="http://schemas.microsoft.com/office/drawing/2014/main" id="{60F4C357-C367-86A5-5A03-58A230ADF213}"/>
              </a:ext>
            </a:extLst>
          </p:cNvPr>
          <p:cNvPicPr>
            <a:picLocks noChangeAspect="1"/>
          </p:cNvPicPr>
          <p:nvPr/>
        </p:nvPicPr>
        <p:blipFill>
          <a:blip r:embed="rId3"/>
          <a:stretch>
            <a:fillRect/>
          </a:stretch>
        </p:blipFill>
        <p:spPr>
          <a:xfrm>
            <a:off x="8268921" y="557405"/>
            <a:ext cx="3382517" cy="2709771"/>
          </a:xfrm>
          <a:prstGeom prst="rect">
            <a:avLst/>
          </a:prstGeom>
        </p:spPr>
      </p:pic>
      <p:sp>
        <p:nvSpPr>
          <p:cNvPr id="31" name="Rectangle 30">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F9FE375-3674-4B26-B67B-30AFAF78C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361070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person holding a tablet&#10;&#10;Description automatically generated">
            <a:extLst>
              <a:ext uri="{FF2B5EF4-FFF2-40B4-BE49-F238E27FC236}">
                <a16:creationId xmlns:a16="http://schemas.microsoft.com/office/drawing/2014/main" id="{5686377A-2D7E-67D6-0E39-D67DC4607843}"/>
              </a:ext>
            </a:extLst>
          </p:cNvPr>
          <p:cNvPicPr>
            <a:picLocks noChangeAspect="1"/>
          </p:cNvPicPr>
          <p:nvPr/>
        </p:nvPicPr>
        <p:blipFill>
          <a:blip r:embed="rId4"/>
          <a:stretch>
            <a:fillRect/>
          </a:stretch>
        </p:blipFill>
        <p:spPr>
          <a:xfrm>
            <a:off x="8129501" y="3581907"/>
            <a:ext cx="3601168" cy="2824838"/>
          </a:xfrm>
          <a:prstGeom prst="rect">
            <a:avLst/>
          </a:prstGeom>
        </p:spPr>
      </p:pic>
      <p:sp>
        <p:nvSpPr>
          <p:cNvPr id="4" name="Slide Number Placeholder 3">
            <a:extLst>
              <a:ext uri="{FF2B5EF4-FFF2-40B4-BE49-F238E27FC236}">
                <a16:creationId xmlns:a16="http://schemas.microsoft.com/office/drawing/2014/main" id="{AE5E9E3F-1C28-46DE-95F9-CB26764609C0}"/>
              </a:ext>
            </a:extLst>
          </p:cNvPr>
          <p:cNvSpPr>
            <a:spLocks noGrp="1"/>
          </p:cNvSpPr>
          <p:nvPr>
            <p:ph type="sldNum" sz="quarter" idx="12"/>
          </p:nvPr>
        </p:nvSpPr>
        <p:spPr>
          <a:xfrm>
            <a:off x="10691446" y="6356350"/>
            <a:ext cx="662354" cy="365125"/>
          </a:xfrm>
        </p:spPr>
        <p:txBody>
          <a:bodyPr vert="horz" lIns="91440" tIns="45720" rIns="91440" bIns="45720" rtlCol="0" anchor="ctr">
            <a:normAutofit/>
          </a:bodyPr>
          <a:lstStyle/>
          <a:p>
            <a:pPr>
              <a:spcAft>
                <a:spcPts val="600"/>
              </a:spcAft>
            </a:pPr>
            <a:fld id="{10A01F00-36DA-594C-B751-29EF0C0DC4DE}" type="slidenum">
              <a:rPr lang="en-US">
                <a:solidFill>
                  <a:srgbClr val="FFFFFF"/>
                </a:solidFill>
              </a:rPr>
              <a:pPr>
                <a:spcAft>
                  <a:spcPts val="600"/>
                </a:spcAft>
              </a:pPr>
              <a:t>11</a:t>
            </a:fld>
            <a:endParaRPr lang="en-US">
              <a:solidFill>
                <a:srgbClr val="FFFFFF"/>
              </a:solidFill>
            </a:endParaRPr>
          </a:p>
        </p:txBody>
      </p:sp>
      <p:pic>
        <p:nvPicPr>
          <p:cNvPr id="18" name="Picture 17" descr="A graph of a number of people&#10;&#10;Description automatically generated">
            <a:extLst>
              <a:ext uri="{FF2B5EF4-FFF2-40B4-BE49-F238E27FC236}">
                <a16:creationId xmlns:a16="http://schemas.microsoft.com/office/drawing/2014/main" id="{637311BD-601A-23B0-C9E6-43441E58758F}"/>
              </a:ext>
            </a:extLst>
          </p:cNvPr>
          <p:cNvPicPr>
            <a:picLocks noChangeAspect="1"/>
          </p:cNvPicPr>
          <p:nvPr/>
        </p:nvPicPr>
        <p:blipFill>
          <a:blip r:embed="rId5"/>
          <a:stretch>
            <a:fillRect/>
          </a:stretch>
        </p:blipFill>
        <p:spPr>
          <a:xfrm>
            <a:off x="4371313" y="3959104"/>
            <a:ext cx="3419426" cy="2293535"/>
          </a:xfrm>
          <a:prstGeom prst="rect">
            <a:avLst/>
          </a:prstGeom>
        </p:spPr>
      </p:pic>
      <p:pic>
        <p:nvPicPr>
          <p:cNvPr id="20" name="Picture 19" descr="A graph with numbers and lines&#10;&#10;Description automatically generated">
            <a:extLst>
              <a:ext uri="{FF2B5EF4-FFF2-40B4-BE49-F238E27FC236}">
                <a16:creationId xmlns:a16="http://schemas.microsoft.com/office/drawing/2014/main" id="{35F61AD2-9AB8-0DDF-1078-7D67241409DA}"/>
              </a:ext>
            </a:extLst>
          </p:cNvPr>
          <p:cNvPicPr>
            <a:picLocks noChangeAspect="1"/>
          </p:cNvPicPr>
          <p:nvPr/>
        </p:nvPicPr>
        <p:blipFill>
          <a:blip r:embed="rId6"/>
          <a:stretch>
            <a:fillRect/>
          </a:stretch>
        </p:blipFill>
        <p:spPr>
          <a:xfrm>
            <a:off x="503517" y="3838677"/>
            <a:ext cx="3387328" cy="2354935"/>
          </a:xfrm>
          <a:prstGeom prst="rect">
            <a:avLst/>
          </a:prstGeom>
        </p:spPr>
      </p:pic>
      <p:pic>
        <p:nvPicPr>
          <p:cNvPr id="24" name="Picture 23" descr="A graph of a number of vape&#10;&#10;Description automatically generated">
            <a:extLst>
              <a:ext uri="{FF2B5EF4-FFF2-40B4-BE49-F238E27FC236}">
                <a16:creationId xmlns:a16="http://schemas.microsoft.com/office/drawing/2014/main" id="{55FAF55F-467A-3313-2E11-226A33BB908A}"/>
              </a:ext>
            </a:extLst>
          </p:cNvPr>
          <p:cNvPicPr>
            <a:picLocks noChangeAspect="1"/>
          </p:cNvPicPr>
          <p:nvPr/>
        </p:nvPicPr>
        <p:blipFill>
          <a:blip r:embed="rId7"/>
          <a:stretch>
            <a:fillRect/>
          </a:stretch>
        </p:blipFill>
        <p:spPr>
          <a:xfrm>
            <a:off x="4298664" y="690970"/>
            <a:ext cx="3442553" cy="2453474"/>
          </a:xfrm>
          <a:prstGeom prst="rect">
            <a:avLst/>
          </a:prstGeom>
        </p:spPr>
      </p:pic>
      <p:sp>
        <p:nvSpPr>
          <p:cNvPr id="26" name="TextBox 25">
            <a:extLst>
              <a:ext uri="{FF2B5EF4-FFF2-40B4-BE49-F238E27FC236}">
                <a16:creationId xmlns:a16="http://schemas.microsoft.com/office/drawing/2014/main" id="{E282FECB-7D3E-7E6B-7D3A-8F35DACD3BB0}"/>
              </a:ext>
            </a:extLst>
          </p:cNvPr>
          <p:cNvSpPr txBox="1"/>
          <p:nvPr/>
        </p:nvSpPr>
        <p:spPr>
          <a:xfrm>
            <a:off x="9293792" y="3206865"/>
            <a:ext cx="1480088" cy="215444"/>
          </a:xfrm>
          <a:prstGeom prst="rect">
            <a:avLst/>
          </a:prstGeom>
          <a:solidFill>
            <a:schemeClr val="accent4">
              <a:lumMod val="50000"/>
              <a:alpha val="72000"/>
            </a:schemeClr>
          </a:solidFill>
        </p:spPr>
        <p:txBody>
          <a:bodyPr wrap="square">
            <a:spAutoFit/>
          </a:bodyPr>
          <a:lstStyle/>
          <a:p>
            <a:r>
              <a:rPr lang="en-GB" sz="800">
                <a:solidFill>
                  <a:schemeClr val="bg1"/>
                </a:solidFill>
                <a:latin typeface="Arial" panose="020B0604020202020204" pitchFamily="34" charset="0"/>
                <a:cs typeface="Arial" panose="020B0604020202020204" pitchFamily="34" charset="0"/>
              </a:rPr>
              <a:t>S</a:t>
            </a:r>
            <a:r>
              <a:rPr lang="en-GB" sz="800" b="0" i="0" u="none" strike="noStrike">
                <a:solidFill>
                  <a:schemeClr val="bg1"/>
                </a:solidFill>
                <a:effectLst/>
                <a:latin typeface="Arial" panose="020B0604020202020204" pitchFamily="34" charset="0"/>
                <a:cs typeface="Arial" panose="020B0604020202020204" pitchFamily="34" charset="0"/>
              </a:rPr>
              <a:t>tatistics from: (ASH, 2025).</a:t>
            </a:r>
            <a:endParaRPr lang="en-US" sz="800">
              <a:solidFill>
                <a:schemeClr val="bg1"/>
              </a:solidFill>
              <a:latin typeface="Arial" panose="020B0604020202020204" pitchFamily="34" charset="0"/>
              <a:cs typeface="Arial" panose="020B0604020202020204" pitchFamily="34" charset="0"/>
            </a:endParaRPr>
          </a:p>
        </p:txBody>
      </p:sp>
      <p:sp>
        <p:nvSpPr>
          <p:cNvPr id="30" name="Title 1">
            <a:extLst>
              <a:ext uri="{FF2B5EF4-FFF2-40B4-BE49-F238E27FC236}">
                <a16:creationId xmlns:a16="http://schemas.microsoft.com/office/drawing/2014/main" id="{B3C8040A-7B80-3366-0ABB-7FC00EA8FB1C}"/>
              </a:ext>
            </a:extLst>
          </p:cNvPr>
          <p:cNvSpPr>
            <a:spLocks noGrp="1"/>
          </p:cNvSpPr>
          <p:nvPr>
            <p:ph type="title"/>
          </p:nvPr>
        </p:nvSpPr>
        <p:spPr>
          <a:xfrm>
            <a:off x="8849547" y="4051234"/>
            <a:ext cx="2368579" cy="545989"/>
          </a:xfrm>
        </p:spPr>
        <p:txBody>
          <a:bodyPr vert="horz" lIns="91440" tIns="45720" rIns="91440" bIns="45720" rtlCol="0" anchor="b">
            <a:normAutofit fontScale="90000"/>
          </a:bodyPr>
          <a:lstStyle/>
          <a:p>
            <a:r>
              <a:rPr lang="en-US" kern="1200">
                <a:solidFill>
                  <a:schemeClr val="bg1"/>
                </a:solidFill>
                <a:latin typeface="+mj-lt"/>
                <a:ea typeface="+mj-ea"/>
                <a:cs typeface="+mj-cs"/>
              </a:rPr>
              <a:t>Statistics </a:t>
            </a:r>
          </a:p>
        </p:txBody>
      </p:sp>
      <p:sp>
        <p:nvSpPr>
          <p:cNvPr id="32" name="TextBox 31">
            <a:extLst>
              <a:ext uri="{FF2B5EF4-FFF2-40B4-BE49-F238E27FC236}">
                <a16:creationId xmlns:a16="http://schemas.microsoft.com/office/drawing/2014/main" id="{44C7413F-D2E9-9598-347E-BBCAE1ECAE01}"/>
              </a:ext>
            </a:extLst>
          </p:cNvPr>
          <p:cNvSpPr txBox="1"/>
          <p:nvPr/>
        </p:nvSpPr>
        <p:spPr>
          <a:xfrm>
            <a:off x="8135997" y="6155466"/>
            <a:ext cx="1367231"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Statistics (n</a:t>
            </a:r>
            <a:r>
              <a:rPr lang="en-GB" sz="800">
                <a:solidFill>
                  <a:schemeClr val="tx2">
                    <a:lumMod val="10000"/>
                    <a:lumOff val="90000"/>
                  </a:schemeClr>
                </a:solidFill>
                <a:latin typeface="Arial" panose="020B0604020202020204" pitchFamily="34" charset="0"/>
                <a:ea typeface="Aptos" panose="020B0004020202020204" pitchFamily="34" charset="0"/>
                <a:cs typeface="Arial" panose="020B0604020202020204" pitchFamily="34" charset="0"/>
              </a:rPr>
              <a:t>o date</a:t>
            </a:r>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a:t>
            </a:r>
            <a:r>
              <a:rPr lang="en-GB" sz="800">
                <a:solidFill>
                  <a:schemeClr val="tx2">
                    <a:lumMod val="10000"/>
                    <a:lumOff val="90000"/>
                  </a:schemeClr>
                </a:solidFill>
                <a:effectLst/>
                <a:latin typeface="Arial" panose="020B0604020202020204" pitchFamily="34" charset="0"/>
                <a:cs typeface="Arial" panose="020B0604020202020204" pitchFamily="34" charset="0"/>
              </a:rPr>
              <a:t> </a:t>
            </a:r>
            <a:endParaRPr lang="en-US" sz="800">
              <a:solidFill>
                <a:schemeClr val="tx2">
                  <a:lumMod val="10000"/>
                  <a:lumOff val="90000"/>
                </a:schemeClr>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B2B3D445-800E-7F6F-AFF8-2DCFC87BBD0B}"/>
              </a:ext>
            </a:extLst>
          </p:cNvPr>
          <p:cNvSpPr txBox="1"/>
          <p:nvPr/>
        </p:nvSpPr>
        <p:spPr>
          <a:xfrm>
            <a:off x="361653" y="6613753"/>
            <a:ext cx="953094" cy="215444"/>
          </a:xfrm>
          <a:prstGeom prst="rect">
            <a:avLst/>
          </a:prstGeom>
          <a:noFill/>
        </p:spPr>
        <p:txBody>
          <a:bodyPr wrap="square" rtlCol="0">
            <a:spAutoFit/>
          </a:bodyPr>
          <a:lstStyle/>
          <a:p>
            <a:r>
              <a:rPr lang="en-US" sz="800" err="1">
                <a:solidFill>
                  <a:schemeClr val="bg1"/>
                </a:solidFill>
                <a:latin typeface="Arial" panose="020B0604020202020204" pitchFamily="34" charset="0"/>
                <a:cs typeface="Arial" panose="020B0604020202020204" pitchFamily="34" charset="0"/>
              </a:rPr>
              <a:t>Abeer</a:t>
            </a:r>
            <a:r>
              <a:rPr lang="en-US" sz="800">
                <a:solidFill>
                  <a:schemeClr val="bg1"/>
                </a:solidFill>
                <a:latin typeface="Arial" panose="020B0604020202020204" pitchFamily="34" charset="0"/>
                <a:cs typeface="Arial" panose="020B0604020202020204" pitchFamily="34" charset="0"/>
              </a:rPr>
              <a:t> </a:t>
            </a:r>
            <a:r>
              <a:rPr lang="en-US" sz="800" err="1">
                <a:solidFill>
                  <a:schemeClr val="bg1"/>
                </a:solidFill>
                <a:latin typeface="Arial" panose="020B0604020202020204" pitchFamily="34" charset="0"/>
                <a:cs typeface="Arial" panose="020B0604020202020204" pitchFamily="34" charset="0"/>
              </a:rPr>
              <a:t>Ishal</a:t>
            </a:r>
            <a:endParaRPr lang="en-US" sz="800">
              <a:solidFill>
                <a:schemeClr val="bg1"/>
              </a:solidFill>
              <a:latin typeface="Arial" panose="020B0604020202020204" pitchFamily="34" charset="0"/>
              <a:cs typeface="Arial" panose="020B0604020202020204" pitchFamily="34" charset="0"/>
            </a:endParaRPr>
          </a:p>
        </p:txBody>
      </p:sp>
      <p:pic>
        <p:nvPicPr>
          <p:cNvPr id="37" name="Picture 36" descr="A graph of vaping&#10;&#10;Description automatically generated">
            <a:extLst>
              <a:ext uri="{FF2B5EF4-FFF2-40B4-BE49-F238E27FC236}">
                <a16:creationId xmlns:a16="http://schemas.microsoft.com/office/drawing/2014/main" id="{F3465FC5-490A-AF04-E320-F514050F4C22}"/>
              </a:ext>
            </a:extLst>
          </p:cNvPr>
          <p:cNvPicPr>
            <a:picLocks noChangeAspect="1"/>
          </p:cNvPicPr>
          <p:nvPr/>
        </p:nvPicPr>
        <p:blipFill>
          <a:blip r:embed="rId8"/>
          <a:stretch>
            <a:fillRect/>
          </a:stretch>
        </p:blipFill>
        <p:spPr>
          <a:xfrm>
            <a:off x="461331" y="690970"/>
            <a:ext cx="3410027" cy="2446444"/>
          </a:xfrm>
          <a:prstGeom prst="rect">
            <a:avLst/>
          </a:prstGeom>
        </p:spPr>
      </p:pic>
      <p:sp>
        <p:nvSpPr>
          <p:cNvPr id="3" name="TextBox 2">
            <a:extLst>
              <a:ext uri="{FF2B5EF4-FFF2-40B4-BE49-F238E27FC236}">
                <a16:creationId xmlns:a16="http://schemas.microsoft.com/office/drawing/2014/main" id="{B1AC4B9C-1263-69C8-B3E4-419D873F7029}"/>
              </a:ext>
            </a:extLst>
          </p:cNvPr>
          <p:cNvSpPr txBox="1"/>
          <p:nvPr/>
        </p:nvSpPr>
        <p:spPr>
          <a:xfrm>
            <a:off x="1468290" y="3068644"/>
            <a:ext cx="1909909"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Ash </a:t>
            </a:r>
            <a:r>
              <a:rPr lang="en-GB" sz="800" b="0" i="0">
                <a:effectLst/>
                <a:latin typeface="Arial" panose="020B0604020202020204" pitchFamily="34" charset="0"/>
                <a:cs typeface="Arial" panose="020B0604020202020204" pitchFamily="34" charset="0"/>
              </a:rPr>
              <a:t>diagram</a:t>
            </a:r>
            <a:r>
              <a:rPr lang="en-GB" sz="800">
                <a:effectLst/>
                <a:latin typeface="Arial" panose="020B0604020202020204" pitchFamily="34" charset="0"/>
                <a:ea typeface="Aptos" panose="020B0004020202020204" pitchFamily="34" charset="0"/>
                <a:cs typeface="Arial" panose="020B0604020202020204" pitchFamily="34" charset="0"/>
              </a:rPr>
              <a:t>, (2025, Fig. 1).</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5EA23A6-87F1-4A25-0DC9-7660A3BFD763}"/>
              </a:ext>
            </a:extLst>
          </p:cNvPr>
          <p:cNvSpPr txBox="1"/>
          <p:nvPr/>
        </p:nvSpPr>
        <p:spPr>
          <a:xfrm>
            <a:off x="1261821" y="6193612"/>
            <a:ext cx="1870719"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Ash </a:t>
            </a:r>
            <a:r>
              <a:rPr lang="en-GB" sz="800" b="0" i="0">
                <a:effectLst/>
                <a:latin typeface="Arial" panose="020B0604020202020204" pitchFamily="34" charset="0"/>
                <a:cs typeface="Arial" panose="020B0604020202020204" pitchFamily="34" charset="0"/>
              </a:rPr>
              <a:t>diagram</a:t>
            </a:r>
            <a:r>
              <a:rPr lang="en-GB" sz="800">
                <a:effectLst/>
                <a:latin typeface="Arial" panose="020B0604020202020204" pitchFamily="34" charset="0"/>
                <a:ea typeface="Aptos" panose="020B0004020202020204" pitchFamily="34" charset="0"/>
                <a:cs typeface="Arial" panose="020B0604020202020204" pitchFamily="34" charset="0"/>
              </a:rPr>
              <a:t>, (2025, Fig. 5).</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E74D2FD-C21A-C1C9-7A04-C692E6FCD4C8}"/>
              </a:ext>
            </a:extLst>
          </p:cNvPr>
          <p:cNvSpPr txBox="1"/>
          <p:nvPr/>
        </p:nvSpPr>
        <p:spPr>
          <a:xfrm>
            <a:off x="5214791" y="3095420"/>
            <a:ext cx="2079866"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Ash </a:t>
            </a:r>
            <a:r>
              <a:rPr lang="en-GB" sz="800" b="0" i="0">
                <a:effectLst/>
                <a:latin typeface="Arial" panose="020B0604020202020204" pitchFamily="34" charset="0"/>
                <a:cs typeface="Arial" panose="020B0604020202020204" pitchFamily="34" charset="0"/>
              </a:rPr>
              <a:t>diagram</a:t>
            </a:r>
            <a:r>
              <a:rPr lang="en-GB" sz="800">
                <a:effectLst/>
                <a:latin typeface="Arial" panose="020B0604020202020204" pitchFamily="34" charset="0"/>
                <a:ea typeface="Aptos" panose="020B0004020202020204" pitchFamily="34" charset="0"/>
                <a:cs typeface="Arial" panose="020B0604020202020204" pitchFamily="34" charset="0"/>
              </a:rPr>
              <a:t>, (2025, Fig. 14).</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9084A17-6D41-B497-7F16-0ED600008A18}"/>
              </a:ext>
            </a:extLst>
          </p:cNvPr>
          <p:cNvSpPr txBox="1"/>
          <p:nvPr/>
        </p:nvSpPr>
        <p:spPr>
          <a:xfrm>
            <a:off x="4985912" y="6179575"/>
            <a:ext cx="1719688"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Ash </a:t>
            </a:r>
            <a:r>
              <a:rPr lang="en-GB" sz="800" b="0" i="0">
                <a:effectLst/>
                <a:latin typeface="Arial" panose="020B0604020202020204" pitchFamily="34" charset="0"/>
                <a:cs typeface="Arial" panose="020B0604020202020204" pitchFamily="34" charset="0"/>
              </a:rPr>
              <a:t>diagram</a:t>
            </a:r>
            <a:r>
              <a:rPr lang="en-GB" sz="800">
                <a:effectLst/>
                <a:latin typeface="Arial" panose="020B0604020202020204" pitchFamily="34" charset="0"/>
                <a:ea typeface="Aptos" panose="020B0004020202020204" pitchFamily="34" charset="0"/>
                <a:cs typeface="Arial" panose="020B0604020202020204" pitchFamily="34" charset="0"/>
              </a:rPr>
              <a:t>, (2025, Fig. 13).</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444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0"/>
                                        </p:tgtEl>
                                        <p:attrNameLst>
                                          <p:attrName>style.visibility</p:attrName>
                                        </p:attrNameLst>
                                      </p:cBhvr>
                                      <p:to>
                                        <p:strVal val="visible"/>
                                      </p:to>
                                    </p:set>
                                    <p:animEffect transition="in" filter="fade">
                                      <p:cBhvr>
                                        <p:cTn id="7" dur="7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1" name="Rectangle 44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3" name="Rectangle 44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5" name="Group 444">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446" name="Straight Connector 445">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51" name="Group 450">
            <a:extLst>
              <a:ext uri="{FF2B5EF4-FFF2-40B4-BE49-F238E27FC236}">
                <a16:creationId xmlns:a16="http://schemas.microsoft.com/office/drawing/2014/main" id="{5BE0D975-7725-493F-8862-ED40C46BE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52" name="Oval 451">
              <a:extLst>
                <a:ext uri="{FF2B5EF4-FFF2-40B4-BE49-F238E27FC236}">
                  <a16:creationId xmlns:a16="http://schemas.microsoft.com/office/drawing/2014/main" id="{683F0D96-8CD4-4CDE-B0CC-657797260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3" name="Oval 452">
              <a:extLst>
                <a:ext uri="{FF2B5EF4-FFF2-40B4-BE49-F238E27FC236}">
                  <a16:creationId xmlns:a16="http://schemas.microsoft.com/office/drawing/2014/main" id="{924C51D7-954A-4143-B39C-4752FA3B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4" name="Oval 453">
              <a:extLst>
                <a:ext uri="{FF2B5EF4-FFF2-40B4-BE49-F238E27FC236}">
                  <a16:creationId xmlns:a16="http://schemas.microsoft.com/office/drawing/2014/main" id="{B491EF17-1635-4AEB-AC11-07BA2A119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5" name="Oval 454">
              <a:extLst>
                <a:ext uri="{FF2B5EF4-FFF2-40B4-BE49-F238E27FC236}">
                  <a16:creationId xmlns:a16="http://schemas.microsoft.com/office/drawing/2014/main" id="{32F202BA-4686-4BC5-8CA5-60010A0FC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6" name="Oval 455">
              <a:extLst>
                <a:ext uri="{FF2B5EF4-FFF2-40B4-BE49-F238E27FC236}">
                  <a16:creationId xmlns:a16="http://schemas.microsoft.com/office/drawing/2014/main" id="{753C14B0-1161-49D1-9AAC-B4BAD7436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7" name="Oval 456">
              <a:extLst>
                <a:ext uri="{FF2B5EF4-FFF2-40B4-BE49-F238E27FC236}">
                  <a16:creationId xmlns:a16="http://schemas.microsoft.com/office/drawing/2014/main" id="{C8E96422-DF7F-4DB7-9786-EABEBF8BC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Picture 9" descr="A sign with a red circle and black text&#10;&#10;Description automatically generated">
            <a:extLst>
              <a:ext uri="{FF2B5EF4-FFF2-40B4-BE49-F238E27FC236}">
                <a16:creationId xmlns:a16="http://schemas.microsoft.com/office/drawing/2014/main" id="{18694DAA-8BC6-7F60-83EC-A3000D2CED28}"/>
              </a:ext>
            </a:extLst>
          </p:cNvPr>
          <p:cNvPicPr>
            <a:picLocks noChangeAspect="1"/>
          </p:cNvPicPr>
          <p:nvPr/>
        </p:nvPicPr>
        <p:blipFill>
          <a:blip r:embed="rId2"/>
          <a:stretch>
            <a:fillRect/>
          </a:stretch>
        </p:blipFill>
        <p:spPr>
          <a:xfrm>
            <a:off x="1756935" y="653119"/>
            <a:ext cx="2486899" cy="1246122"/>
          </a:xfrm>
          <a:prstGeom prst="rect">
            <a:avLst/>
          </a:prstGeom>
        </p:spPr>
      </p:pic>
      <p:sp>
        <p:nvSpPr>
          <p:cNvPr id="459" name="Rectangle 458">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1" name="Group 460">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62" name="Straight Connector 461">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8" name="Picture 7" descr="A close-up of a disposable device&#10;&#10;Description automatically generated">
            <a:extLst>
              <a:ext uri="{FF2B5EF4-FFF2-40B4-BE49-F238E27FC236}">
                <a16:creationId xmlns:a16="http://schemas.microsoft.com/office/drawing/2014/main" id="{F66A8100-D8F4-D9F4-5A5D-30BAC04E04B9}"/>
              </a:ext>
            </a:extLst>
          </p:cNvPr>
          <p:cNvPicPr>
            <a:picLocks noChangeAspect="1"/>
          </p:cNvPicPr>
          <p:nvPr/>
        </p:nvPicPr>
        <p:blipFill>
          <a:blip r:embed="rId3"/>
          <a:stretch>
            <a:fillRect/>
          </a:stretch>
        </p:blipFill>
        <p:spPr>
          <a:xfrm>
            <a:off x="6615043" y="83408"/>
            <a:ext cx="4020300" cy="1344054"/>
          </a:xfrm>
          <a:prstGeom prst="rect">
            <a:avLst/>
          </a:prstGeom>
        </p:spPr>
      </p:pic>
      <p:sp>
        <p:nvSpPr>
          <p:cNvPr id="467" name="Rectangle 466">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9" name="Group 468">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70" name="Straight Connector 46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5D392589-648D-DE9A-BD7A-89BB88478BA7}"/>
              </a:ext>
            </a:extLst>
          </p:cNvPr>
          <p:cNvSpPr txBox="1"/>
          <p:nvPr/>
        </p:nvSpPr>
        <p:spPr>
          <a:xfrm>
            <a:off x="428369" y="4844929"/>
            <a:ext cx="4227556" cy="1736565"/>
          </a:xfrm>
          <a:prstGeom prst="rect">
            <a:avLst/>
          </a:prstGeom>
          <a:noFill/>
        </p:spPr>
        <p:txBody>
          <a:bodyPr vert="horz" lIns="91440" tIns="45720" rIns="91440" bIns="45720" rtlCol="0" anchor="t">
            <a:noAutofit/>
          </a:bodyPr>
          <a:lstStyle/>
          <a:p>
            <a:pPr>
              <a:lnSpc>
                <a:spcPct val="90000"/>
              </a:lnSpc>
              <a:spcAft>
                <a:spcPts val="600"/>
              </a:spcAft>
            </a:pPr>
            <a:endParaRPr lang="en-US">
              <a:solidFill>
                <a:schemeClr val="bg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0F951D7-74AF-5C1B-EE5A-258D81C97D00}"/>
              </a:ext>
            </a:extLst>
          </p:cNvPr>
          <p:cNvSpPr>
            <a:spLocks noGrp="1"/>
          </p:cNvSpPr>
          <p:nvPr>
            <p:ph type="sldNum" sz="quarter" idx="12"/>
          </p:nvPr>
        </p:nvSpPr>
        <p:spPr>
          <a:xfrm>
            <a:off x="11599215" y="6357419"/>
            <a:ext cx="582273" cy="413311"/>
          </a:xfrm>
        </p:spPr>
        <p:txBody>
          <a:bodyPr vert="horz" lIns="91440" tIns="45720" rIns="91440" bIns="45720" rtlCol="0" anchor="ctr">
            <a:normAutofit/>
          </a:bodyPr>
          <a:lstStyle/>
          <a:p>
            <a:pPr algn="ctr">
              <a:spcAft>
                <a:spcPts val="600"/>
              </a:spcAft>
            </a:pPr>
            <a:fld id="{10A01F00-36DA-594C-B751-29EF0C0DC4DE}" type="slidenum">
              <a:rPr lang="en-US">
                <a:solidFill>
                  <a:schemeClr val="bg1"/>
                </a:solidFill>
              </a:rPr>
              <a:pPr algn="ctr">
                <a:spcAft>
                  <a:spcPts val="600"/>
                </a:spcAft>
              </a:pPr>
              <a:t>12</a:t>
            </a:fld>
            <a:endParaRPr lang="en-US">
              <a:solidFill>
                <a:schemeClr val="bg1"/>
              </a:solidFill>
            </a:endParaRPr>
          </a:p>
        </p:txBody>
      </p:sp>
      <p:sp>
        <p:nvSpPr>
          <p:cNvPr id="12" name="TextBox 11">
            <a:extLst>
              <a:ext uri="{FF2B5EF4-FFF2-40B4-BE49-F238E27FC236}">
                <a16:creationId xmlns:a16="http://schemas.microsoft.com/office/drawing/2014/main" id="{7FE75C41-825F-9B30-E431-988A1C0260FD}"/>
              </a:ext>
            </a:extLst>
          </p:cNvPr>
          <p:cNvSpPr txBox="1"/>
          <p:nvPr/>
        </p:nvSpPr>
        <p:spPr>
          <a:xfrm>
            <a:off x="5551111" y="1757618"/>
            <a:ext cx="6309959" cy="4611455"/>
          </a:xfrm>
          <a:prstGeom prst="rect">
            <a:avLst/>
          </a:prstGeom>
          <a:solidFill>
            <a:schemeClr val="accent2">
              <a:lumMod val="50000"/>
              <a:alpha val="17905"/>
            </a:schemeClr>
          </a:solidFill>
        </p:spPr>
        <p:txBody>
          <a:bodyPr wrap="square">
            <a:spAutoFit/>
          </a:bodyPr>
          <a:lstStyle/>
          <a:p>
            <a:pPr>
              <a:lnSpc>
                <a:spcPct val="150000"/>
              </a:lnSpc>
            </a:pPr>
            <a:r>
              <a:rPr lang="en-US">
                <a:solidFill>
                  <a:schemeClr val="bg1"/>
                </a:solidFill>
                <a:latin typeface="Arial" panose="020B0604020202020204" pitchFamily="34" charset="0"/>
                <a:cs typeface="Arial" panose="020B0604020202020204" pitchFamily="34" charset="0"/>
              </a:rPr>
              <a:t>The UK bans single-use vapes from 1 June 2025. Penalties include £200 fines, stock seizure, unlimited fines, and up to two years in prison for repeat offenders. The ban covers all sales and devices, regardless of nicotine content (Department for Environment, Food and Rural Affairs, 2025). </a:t>
            </a:r>
          </a:p>
          <a:p>
            <a:pPr>
              <a:lnSpc>
                <a:spcPct val="150000"/>
              </a:lnSpc>
            </a:pPr>
            <a:endParaRPr lang="en-US">
              <a:solidFill>
                <a:schemeClr val="bg1"/>
              </a:solidFill>
              <a:latin typeface="Arial" panose="020B0604020202020204" pitchFamily="34" charset="0"/>
              <a:cs typeface="Arial" panose="020B0604020202020204" pitchFamily="34" charset="0"/>
            </a:endParaRPr>
          </a:p>
          <a:p>
            <a:pPr>
              <a:lnSpc>
                <a:spcPct val="150000"/>
              </a:lnSpc>
            </a:pPr>
            <a:r>
              <a:rPr lang="en-US">
                <a:solidFill>
                  <a:schemeClr val="bg1"/>
                </a:solidFill>
                <a:latin typeface="Arial" panose="020B0604020202020204" pitchFamily="34" charset="0"/>
                <a:cs typeface="Arial" panose="020B0604020202020204" pitchFamily="34" charset="0"/>
              </a:rPr>
              <a:t>While disposable use among young adults fell from 63.2% to 35.2%, overall youth vaping remains high (Jackson </a:t>
            </a:r>
            <a:r>
              <a:rPr lang="en-US" i="1">
                <a:solidFill>
                  <a:schemeClr val="bg1"/>
                </a:solidFill>
                <a:latin typeface="Arial" panose="020B0604020202020204" pitchFamily="34" charset="0"/>
                <a:cs typeface="Arial" panose="020B0604020202020204" pitchFamily="34" charset="0"/>
              </a:rPr>
              <a:t>et al., </a:t>
            </a:r>
            <a:r>
              <a:rPr lang="en-US">
                <a:solidFill>
                  <a:schemeClr val="bg1"/>
                </a:solidFill>
                <a:latin typeface="Arial" panose="020B0604020202020204" pitchFamily="34" charset="0"/>
                <a:cs typeface="Arial" panose="020B0604020202020204" pitchFamily="34" charset="0"/>
              </a:rPr>
              <a:t>2025). Users are switching to other devices and while this represents a regulatory victory for trash management; however, it constitutes a partial measure for public health.</a:t>
            </a:r>
          </a:p>
        </p:txBody>
      </p:sp>
      <p:sp>
        <p:nvSpPr>
          <p:cNvPr id="13" name="Title 1">
            <a:extLst>
              <a:ext uri="{FF2B5EF4-FFF2-40B4-BE49-F238E27FC236}">
                <a16:creationId xmlns:a16="http://schemas.microsoft.com/office/drawing/2014/main" id="{F8F9C548-36D5-95C0-7048-61AC4E67F4DD}"/>
              </a:ext>
            </a:extLst>
          </p:cNvPr>
          <p:cNvSpPr txBox="1">
            <a:spLocks/>
          </p:cNvSpPr>
          <p:nvPr/>
        </p:nvSpPr>
        <p:spPr>
          <a:xfrm>
            <a:off x="692556" y="20696"/>
            <a:ext cx="5014627" cy="652905"/>
          </a:xfrm>
          <a:prstGeom prst="rect">
            <a:avLst/>
          </a:prstGeom>
          <a:solidFill>
            <a:schemeClr val="accent1">
              <a:lumMod val="50000"/>
              <a:alpha val="13471"/>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a:solidFill>
                  <a:schemeClr val="bg1"/>
                </a:solidFill>
                <a:latin typeface="Arial" panose="020B0604020202020204" pitchFamily="34" charset="0"/>
                <a:cs typeface="Arial" panose="020B0604020202020204" pitchFamily="34" charset="0"/>
              </a:rPr>
              <a:t>National Guidelines</a:t>
            </a:r>
            <a:endParaRPr lang="en-US" sz="4000" b="1">
              <a:solidFill>
                <a:schemeClr val="bg1"/>
              </a:solidFill>
            </a:endParaRPr>
          </a:p>
        </p:txBody>
      </p:sp>
      <p:sp>
        <p:nvSpPr>
          <p:cNvPr id="14" name="TextBox 13">
            <a:extLst>
              <a:ext uri="{FF2B5EF4-FFF2-40B4-BE49-F238E27FC236}">
                <a16:creationId xmlns:a16="http://schemas.microsoft.com/office/drawing/2014/main" id="{51D7DAE3-D409-ECD6-3BD9-42DD4C1E538D}"/>
              </a:ext>
            </a:extLst>
          </p:cNvPr>
          <p:cNvSpPr txBox="1"/>
          <p:nvPr/>
        </p:nvSpPr>
        <p:spPr>
          <a:xfrm>
            <a:off x="7779019" y="1381386"/>
            <a:ext cx="2022548" cy="215444"/>
          </a:xfrm>
          <a:prstGeom prst="rect">
            <a:avLst/>
          </a:prstGeom>
          <a:noFill/>
        </p:spPr>
        <p:txBody>
          <a:bodyPr wrap="square">
            <a:spAutoFit/>
          </a:bodyPr>
          <a:lstStyle/>
          <a:p>
            <a:r>
              <a:rPr lang="en-GB" sz="800">
                <a:solidFill>
                  <a:schemeClr val="accent3">
                    <a:lumMod val="20000"/>
                    <a:lumOff val="8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Ban of </a:t>
            </a:r>
            <a:r>
              <a:rPr lang="en-GB" sz="800">
                <a:solidFill>
                  <a:schemeClr val="accent3">
                    <a:lumMod val="20000"/>
                    <a:lumOff val="80000"/>
                  </a:schemeClr>
                </a:solidFill>
                <a:highlight>
                  <a:srgbClr val="000000"/>
                </a:highlight>
                <a:latin typeface="Arial" panose="020B0604020202020204" pitchFamily="34" charset="0"/>
                <a:ea typeface="Aptos" panose="020B0004020202020204" pitchFamily="34" charset="0"/>
                <a:cs typeface="Arial" panose="020B0604020202020204" pitchFamily="34" charset="0"/>
              </a:rPr>
              <a:t>di</a:t>
            </a:r>
            <a:r>
              <a:rPr lang="en-GB" sz="800">
                <a:solidFill>
                  <a:schemeClr val="accent3">
                    <a:lumMod val="20000"/>
                    <a:lumOff val="8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sposable vapes (n</a:t>
            </a:r>
            <a:r>
              <a:rPr lang="en-GB" sz="800">
                <a:solidFill>
                  <a:schemeClr val="accent3">
                    <a:lumMod val="20000"/>
                    <a:lumOff val="80000"/>
                  </a:schemeClr>
                </a:solidFill>
                <a:highlight>
                  <a:srgbClr val="000000"/>
                </a:highlight>
                <a:latin typeface="Arial" panose="020B0604020202020204" pitchFamily="34" charset="0"/>
                <a:ea typeface="Aptos" panose="020B0004020202020204" pitchFamily="34" charset="0"/>
                <a:cs typeface="Arial" panose="020B0604020202020204" pitchFamily="34" charset="0"/>
              </a:rPr>
              <a:t>o date</a:t>
            </a:r>
            <a:r>
              <a:rPr lang="en-GB" sz="800">
                <a:solidFill>
                  <a:schemeClr val="accent3">
                    <a:lumMod val="20000"/>
                    <a:lumOff val="8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accent3">
                    <a:lumMod val="20000"/>
                    <a:lumOff val="80000"/>
                  </a:schemeClr>
                </a:solidFill>
                <a:effectLst/>
                <a:highlight>
                  <a:srgbClr val="000000"/>
                </a:highlight>
                <a:latin typeface="Arial" panose="020B0604020202020204" pitchFamily="34" charset="0"/>
                <a:cs typeface="Arial" panose="020B0604020202020204" pitchFamily="34" charset="0"/>
              </a:rPr>
              <a:t> </a:t>
            </a:r>
            <a:endParaRPr lang="en-US" sz="800">
              <a:solidFill>
                <a:schemeClr val="accent3">
                  <a:lumMod val="20000"/>
                  <a:lumOff val="80000"/>
                </a:schemeClr>
              </a:solidFill>
              <a:highlight>
                <a:srgbClr val="000000"/>
              </a:highligh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02DFDFF-009E-4BCB-F10B-42D0EC6B0C77}"/>
              </a:ext>
            </a:extLst>
          </p:cNvPr>
          <p:cNvSpPr txBox="1"/>
          <p:nvPr/>
        </p:nvSpPr>
        <p:spPr>
          <a:xfrm>
            <a:off x="5043832" y="6633878"/>
            <a:ext cx="1473022" cy="215444"/>
          </a:xfrm>
          <a:prstGeom prst="rect">
            <a:avLst/>
          </a:prstGeom>
          <a:noFill/>
        </p:spPr>
        <p:txBody>
          <a:bodyPr wrap="square" rtlCol="0">
            <a:spAutoFit/>
          </a:bodyPr>
          <a:lstStyle/>
          <a:p>
            <a:r>
              <a:rPr lang="en-US" sz="800" err="1">
                <a:solidFill>
                  <a:schemeClr val="bg1"/>
                </a:solidFill>
              </a:rPr>
              <a:t>Abeer</a:t>
            </a:r>
            <a:r>
              <a:rPr lang="en-US" sz="800">
                <a:solidFill>
                  <a:schemeClr val="bg1"/>
                </a:solidFill>
              </a:rPr>
              <a:t>  </a:t>
            </a:r>
            <a:r>
              <a:rPr lang="en-US" sz="800" err="1">
                <a:solidFill>
                  <a:schemeClr val="bg1"/>
                </a:solidFill>
              </a:rPr>
              <a:t>Ishal</a:t>
            </a:r>
            <a:endParaRPr lang="en-US" sz="800">
              <a:solidFill>
                <a:schemeClr val="bg1"/>
              </a:solidFill>
            </a:endParaRPr>
          </a:p>
        </p:txBody>
      </p:sp>
      <p:sp>
        <p:nvSpPr>
          <p:cNvPr id="458" name="TextBox 457">
            <a:extLst>
              <a:ext uri="{FF2B5EF4-FFF2-40B4-BE49-F238E27FC236}">
                <a16:creationId xmlns:a16="http://schemas.microsoft.com/office/drawing/2014/main" id="{97E856FE-1DFC-E22C-A9EA-2F4CAC74D0E1}"/>
              </a:ext>
            </a:extLst>
          </p:cNvPr>
          <p:cNvSpPr txBox="1"/>
          <p:nvPr/>
        </p:nvSpPr>
        <p:spPr>
          <a:xfrm>
            <a:off x="2276957" y="1842545"/>
            <a:ext cx="1542080" cy="219005"/>
          </a:xfrm>
          <a:prstGeom prst="rect">
            <a:avLst/>
          </a:prstGeom>
          <a:noFill/>
        </p:spPr>
        <p:txBody>
          <a:bodyPr wrap="square">
            <a:spAutoFit/>
          </a:bodyPr>
          <a:lstStyle/>
          <a:p>
            <a:r>
              <a:rPr lang="en-GB" sz="800">
                <a:solidFill>
                  <a:schemeClr val="bg1"/>
                </a:solidFill>
                <a:effectLst/>
                <a:latin typeface="Arial" panose="020B0604020202020204" pitchFamily="34" charset="0"/>
                <a:ea typeface="Aptos" panose="020B0004020202020204" pitchFamily="34" charset="0"/>
              </a:rPr>
              <a:t>illegal vape sales (no date).</a:t>
            </a:r>
            <a:endParaRPr lang="en-US" sz="800">
              <a:solidFill>
                <a:schemeClr val="bg1"/>
              </a:solidFill>
            </a:endParaRPr>
          </a:p>
        </p:txBody>
      </p:sp>
      <p:sp>
        <p:nvSpPr>
          <p:cNvPr id="466" name="TextBox 465">
            <a:extLst>
              <a:ext uri="{FF2B5EF4-FFF2-40B4-BE49-F238E27FC236}">
                <a16:creationId xmlns:a16="http://schemas.microsoft.com/office/drawing/2014/main" id="{FF03BD75-FDEF-FE86-113F-B98648891E08}"/>
              </a:ext>
            </a:extLst>
          </p:cNvPr>
          <p:cNvSpPr txBox="1"/>
          <p:nvPr/>
        </p:nvSpPr>
        <p:spPr>
          <a:xfrm>
            <a:off x="0" y="1900953"/>
            <a:ext cx="5715676" cy="4732923"/>
          </a:xfrm>
          <a:prstGeom prst="rect">
            <a:avLst/>
          </a:prstGeom>
          <a:solidFill>
            <a:schemeClr val="accent2">
              <a:lumMod val="50000"/>
              <a:alpha val="16853"/>
            </a:schemeClr>
          </a:solidFill>
        </p:spPr>
        <p:txBody>
          <a:bodyPr wrap="square">
            <a:spAutoFit/>
          </a:bodyPr>
          <a:lstStyle/>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It is against the law in the United Kingdom to sell tobacco products or electronic cigarettes to anybody under the age of 18 (</a:t>
            </a:r>
            <a:r>
              <a:rPr lang="en-US">
                <a:solidFill>
                  <a:schemeClr val="bg1"/>
                </a:solidFill>
                <a:effectLst/>
                <a:latin typeface="Arial" panose="020B0604020202020204" pitchFamily="34" charset="0"/>
                <a:cs typeface="Arial" panose="020B0604020202020204" pitchFamily="34" charset="0"/>
              </a:rPr>
              <a:t>Fenech, </a:t>
            </a:r>
            <a:r>
              <a:rPr lang="en-US" err="1">
                <a:solidFill>
                  <a:schemeClr val="bg1"/>
                </a:solidFill>
                <a:effectLst/>
                <a:latin typeface="Arial" panose="020B0604020202020204" pitchFamily="34" charset="0"/>
                <a:cs typeface="Arial" panose="020B0604020202020204" pitchFamily="34" charset="0"/>
              </a:rPr>
              <a:t>Baatjes</a:t>
            </a:r>
            <a:r>
              <a:rPr lang="en-US">
                <a:solidFill>
                  <a:schemeClr val="bg1"/>
                </a:solidFill>
                <a:latin typeface="Arial" panose="020B0604020202020204" pitchFamily="34" charset="0"/>
                <a:cs typeface="Arial" panose="020B0604020202020204" pitchFamily="34" charset="0"/>
              </a:rPr>
              <a:t> </a:t>
            </a:r>
            <a:r>
              <a:rPr lang="en-US">
                <a:solidFill>
                  <a:schemeClr val="bg1"/>
                </a:solidFill>
                <a:effectLst/>
                <a:latin typeface="Arial" panose="020B0604020202020204" pitchFamily="34" charset="0"/>
                <a:cs typeface="Arial" panose="020B0604020202020204" pitchFamily="34" charset="0"/>
              </a:rPr>
              <a:t>and </a:t>
            </a:r>
            <a:r>
              <a:rPr lang="en-US" err="1">
                <a:solidFill>
                  <a:schemeClr val="bg1"/>
                </a:solidFill>
                <a:effectLst/>
                <a:latin typeface="Arial" panose="020B0604020202020204" pitchFamily="34" charset="0"/>
                <a:cs typeface="Arial" panose="020B0604020202020204" pitchFamily="34" charset="0"/>
              </a:rPr>
              <a:t>Gunasuntharam</a:t>
            </a:r>
            <a:r>
              <a:rPr lang="en-US">
                <a:solidFill>
                  <a:schemeClr val="bg1"/>
                </a:solidFill>
                <a:latin typeface="Arial" panose="020B0604020202020204" pitchFamily="34" charset="0"/>
                <a:cs typeface="Arial" panose="020B0604020202020204" pitchFamily="34" charset="0"/>
              </a:rPr>
              <a:t> </a:t>
            </a:r>
            <a:r>
              <a:rPr lang="en-US">
                <a:solidFill>
                  <a:schemeClr val="bg1"/>
                </a:solidFill>
                <a:effectLst/>
                <a:latin typeface="Arial" panose="020B0604020202020204" pitchFamily="34" charset="0"/>
                <a:cs typeface="Arial" panose="020B0604020202020204" pitchFamily="34" charset="0"/>
              </a:rPr>
              <a:t>2024)</a:t>
            </a:r>
            <a:r>
              <a:rPr lang="en-US" b="0" i="0" u="none" strike="noStrike">
                <a:solidFill>
                  <a:schemeClr val="bg1"/>
                </a:solidFill>
                <a:effectLst/>
                <a:latin typeface="Arial" panose="020B0604020202020204" pitchFamily="34" charset="0"/>
                <a:cs typeface="Arial" panose="020B0604020202020204" pitchFamily="34" charset="0"/>
              </a:rPr>
              <a:t>. </a:t>
            </a:r>
            <a:r>
              <a:rPr lang="en-US">
                <a:solidFill>
                  <a:schemeClr val="bg1"/>
                </a:solidFill>
                <a:latin typeface="Arial" panose="020B0604020202020204" pitchFamily="34" charset="0"/>
                <a:cs typeface="Arial" panose="020B0604020202020204" pitchFamily="34" charset="0"/>
              </a:rPr>
              <a:t>Furthermore, the same study indicates that </a:t>
            </a:r>
            <a:r>
              <a:rPr lang="en-GB">
                <a:solidFill>
                  <a:schemeClr val="bg1"/>
                </a:solidFill>
                <a:latin typeface="Arial" panose="020B0604020202020204" pitchFamily="34" charset="0"/>
                <a:cs typeface="Arial" panose="020B0604020202020204" pitchFamily="34" charset="0"/>
              </a:rPr>
              <a:t>v</a:t>
            </a:r>
            <a:r>
              <a:rPr lang="en-GB" b="0" i="0" u="none" strike="noStrike">
                <a:solidFill>
                  <a:schemeClr val="bg1"/>
                </a:solidFill>
                <a:effectLst/>
                <a:latin typeface="Arial" panose="020B0604020202020204" pitchFamily="34" charset="0"/>
                <a:cs typeface="Arial" panose="020B0604020202020204" pitchFamily="34" charset="0"/>
              </a:rPr>
              <a:t>aping among adolescents may be rising due to UK Government support of vaping for smoking cessation, weak advertising rules, </a:t>
            </a:r>
            <a:r>
              <a:rPr lang="en-US" b="0" i="0" u="none" strike="noStrike">
                <a:solidFill>
                  <a:schemeClr val="bg1"/>
                </a:solidFill>
                <a:effectLst/>
                <a:latin typeface="Arial" panose="020B0604020202020204" pitchFamily="34" charset="0"/>
                <a:cs typeface="Arial" panose="020B0604020202020204" pitchFamily="34" charset="0"/>
              </a:rPr>
              <a:t>t</a:t>
            </a:r>
            <a:r>
              <a:rPr lang="en-US">
                <a:solidFill>
                  <a:schemeClr val="bg1"/>
                </a:solidFill>
                <a:latin typeface="Arial" panose="020B0604020202020204" pitchFamily="34" charset="0"/>
                <a:cs typeface="Arial" panose="020B0604020202020204" pitchFamily="34" charset="0"/>
              </a:rPr>
              <a:t>his signifies the government's failure to address vaping crisis in this demographic. </a:t>
            </a:r>
            <a:r>
              <a:rPr lang="en-GB" b="0" i="0" u="none" strike="noStrike">
                <a:solidFill>
                  <a:schemeClr val="bg1"/>
                </a:solidFill>
                <a:effectLst/>
                <a:latin typeface="Arial" panose="020B0604020202020204" pitchFamily="34" charset="0"/>
                <a:cs typeface="Arial" panose="020B0604020202020204" pitchFamily="34" charset="0"/>
              </a:rPr>
              <a:t>Additional studies, awareness, and prompt intervention on adolescents vaping impacts is necessary. </a:t>
            </a:r>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904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7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70C0">
            <a:alpha val="88000"/>
          </a:srgbClr>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F6F0FB8D-0358-A205-27B2-846B929F8675}"/>
              </a:ext>
            </a:extLst>
          </p:cNvPr>
          <p:cNvSpPr txBox="1">
            <a:spLocks/>
          </p:cNvSpPr>
          <p:nvPr/>
        </p:nvSpPr>
        <p:spPr>
          <a:xfrm>
            <a:off x="6629400" y="554176"/>
            <a:ext cx="4645477" cy="1323439"/>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a:solidFill>
                  <a:schemeClr val="bg1"/>
                </a:solidFill>
                <a:latin typeface="+mj-lt"/>
                <a:ea typeface="+mj-ea"/>
                <a:cs typeface="+mj-cs"/>
              </a:rPr>
              <a:t>Short Term Consequences </a:t>
            </a:r>
            <a:endParaRPr lang="en-US" sz="4000" b="1" kern="1200">
              <a:solidFill>
                <a:schemeClr val="bg1"/>
              </a:solidFill>
              <a:latin typeface="+mj-lt"/>
              <a:ea typeface="+mj-ea"/>
              <a:cs typeface="+mj-cs"/>
            </a:endParaRPr>
          </a:p>
        </p:txBody>
      </p:sp>
      <p:sp>
        <p:nvSpPr>
          <p:cNvPr id="4" name="Slide Number Placeholder 3">
            <a:extLst>
              <a:ext uri="{FF2B5EF4-FFF2-40B4-BE49-F238E27FC236}">
                <a16:creationId xmlns:a16="http://schemas.microsoft.com/office/drawing/2014/main" id="{1481EDCB-CBFD-915D-2292-2381634110FD}"/>
              </a:ext>
            </a:extLst>
          </p:cNvPr>
          <p:cNvSpPr>
            <a:spLocks noGrp="1"/>
          </p:cNvSpPr>
          <p:nvPr>
            <p:ph type="sldNum" sz="quarter" idx="12"/>
          </p:nvPr>
        </p:nvSpPr>
        <p:spPr>
          <a:xfrm>
            <a:off x="11549742" y="6322374"/>
            <a:ext cx="401059" cy="415883"/>
          </a:xfrm>
        </p:spPr>
        <p:txBody>
          <a:bodyPr vert="horz" lIns="91440" tIns="45720" rIns="91440" bIns="45720" rtlCol="0" anchor="ctr">
            <a:normAutofit/>
          </a:bodyPr>
          <a:lstStyle/>
          <a:p>
            <a:pPr>
              <a:lnSpc>
                <a:spcPct val="90000"/>
              </a:lnSpc>
              <a:spcAft>
                <a:spcPts val="600"/>
              </a:spcAft>
            </a:pPr>
            <a:fld id="{10A01F00-36DA-594C-B751-29EF0C0DC4DE}" type="slidenum">
              <a:rPr lang="en-US" sz="1000" b="1">
                <a:solidFill>
                  <a:schemeClr val="bg1"/>
                </a:solidFill>
              </a:rPr>
              <a:pPr>
                <a:lnSpc>
                  <a:spcPct val="90000"/>
                </a:lnSpc>
                <a:spcAft>
                  <a:spcPts val="600"/>
                </a:spcAft>
              </a:pPr>
              <a:t>13</a:t>
            </a:fld>
            <a:endParaRPr lang="en-US" sz="1000" b="1">
              <a:solidFill>
                <a:schemeClr val="bg1"/>
              </a:solidFill>
            </a:endParaRPr>
          </a:p>
        </p:txBody>
      </p:sp>
      <p:pic>
        <p:nvPicPr>
          <p:cNvPr id="20" name="Picture 19" descr="A heart with a pulse line&#10;&#10;Description automatically generated">
            <a:extLst>
              <a:ext uri="{FF2B5EF4-FFF2-40B4-BE49-F238E27FC236}">
                <a16:creationId xmlns:a16="http://schemas.microsoft.com/office/drawing/2014/main" id="{6E7DB84F-8945-9945-D712-BBBFAB723FD9}"/>
              </a:ext>
            </a:extLst>
          </p:cNvPr>
          <p:cNvPicPr>
            <a:picLocks noChangeAspect="1"/>
          </p:cNvPicPr>
          <p:nvPr/>
        </p:nvPicPr>
        <p:blipFill>
          <a:blip r:embed="rId2"/>
          <a:stretch>
            <a:fillRect/>
          </a:stretch>
        </p:blipFill>
        <p:spPr>
          <a:xfrm>
            <a:off x="835024" y="2022424"/>
            <a:ext cx="5260976" cy="3393328"/>
          </a:xfrm>
          <a:prstGeom prst="rect">
            <a:avLst/>
          </a:prstGeom>
        </p:spPr>
      </p:pic>
      <p:sp>
        <p:nvSpPr>
          <p:cNvPr id="18" name="TextBox 17">
            <a:extLst>
              <a:ext uri="{FF2B5EF4-FFF2-40B4-BE49-F238E27FC236}">
                <a16:creationId xmlns:a16="http://schemas.microsoft.com/office/drawing/2014/main" id="{D890A0BD-3464-0347-EF85-38940EF55797}"/>
              </a:ext>
            </a:extLst>
          </p:cNvPr>
          <p:cNvSpPr txBox="1"/>
          <p:nvPr/>
        </p:nvSpPr>
        <p:spPr>
          <a:xfrm>
            <a:off x="6706959" y="1933634"/>
            <a:ext cx="4929870" cy="4035365"/>
          </a:xfrm>
          <a:prstGeom prst="rect">
            <a:avLst/>
          </a:prstGeom>
          <a:solidFill>
            <a:schemeClr val="accent1">
              <a:lumMod val="50000"/>
            </a:schemeClr>
          </a:solidFill>
        </p:spPr>
        <p:txBody>
          <a:bodyPr vert="horz" lIns="91440" tIns="45720" rIns="91440" bIns="45720" rtlCol="0">
            <a:noAutofit/>
          </a:bodyPr>
          <a:lstStyle/>
          <a:p>
            <a:pPr>
              <a:lnSpc>
                <a:spcPct val="150000"/>
              </a:lnSpc>
              <a:spcAft>
                <a:spcPts val="600"/>
              </a:spcAft>
            </a:pPr>
            <a:r>
              <a:rPr lang="en-US" err="1">
                <a:solidFill>
                  <a:schemeClr val="bg1">
                    <a:alpha val="80000"/>
                  </a:schemeClr>
                </a:solidFill>
                <a:effectLst/>
                <a:latin typeface="Arial" panose="020B0604020202020204" pitchFamily="34" charset="0"/>
                <a:cs typeface="Arial" panose="020B0604020202020204" pitchFamily="34" charset="0"/>
              </a:rPr>
              <a:t>Cheraghi</a:t>
            </a:r>
            <a:r>
              <a:rPr lang="en-US">
                <a:solidFill>
                  <a:schemeClr val="bg1">
                    <a:alpha val="80000"/>
                  </a:schemeClr>
                </a:solidFill>
                <a:effectLst/>
                <a:latin typeface="Arial" panose="020B0604020202020204" pitchFamily="34" charset="0"/>
                <a:cs typeface="Arial" panose="020B0604020202020204" pitchFamily="34" charset="0"/>
              </a:rPr>
              <a:t> </a:t>
            </a:r>
            <a:r>
              <a:rPr lang="en-US" i="1">
                <a:solidFill>
                  <a:schemeClr val="bg1">
                    <a:alpha val="80000"/>
                  </a:schemeClr>
                </a:solidFill>
                <a:effectLst/>
                <a:latin typeface="Arial" panose="020B0604020202020204" pitchFamily="34" charset="0"/>
                <a:cs typeface="Arial" panose="020B0604020202020204" pitchFamily="34" charset="0"/>
              </a:rPr>
              <a:t>et al.</a:t>
            </a:r>
            <a:r>
              <a:rPr lang="en-US">
                <a:solidFill>
                  <a:schemeClr val="bg1">
                    <a:alpha val="80000"/>
                  </a:schemeClr>
                </a:solidFill>
                <a:effectLst/>
                <a:latin typeface="Arial" panose="020B0604020202020204" pitchFamily="34" charset="0"/>
                <a:cs typeface="Arial" panose="020B0604020202020204" pitchFamily="34" charset="0"/>
              </a:rPr>
              <a:t> (2024) research argues </a:t>
            </a:r>
            <a:r>
              <a:rPr lang="en-US">
                <a:solidFill>
                  <a:schemeClr val="bg1">
                    <a:alpha val="80000"/>
                  </a:schemeClr>
                </a:solidFill>
                <a:latin typeface="Arial" panose="020B0604020202020204" pitchFamily="34" charset="0"/>
                <a:cs typeface="Arial" panose="020B0604020202020204" pitchFamily="34" charset="0"/>
              </a:rPr>
              <a:t>f</a:t>
            </a:r>
            <a:r>
              <a:rPr lang="en-US" b="0" i="0" u="none" strike="noStrike">
                <a:solidFill>
                  <a:schemeClr val="bg1">
                    <a:alpha val="80000"/>
                  </a:schemeClr>
                </a:solidFill>
                <a:effectLst/>
                <a:latin typeface="Arial" panose="020B0604020202020204" pitchFamily="34" charset="0"/>
                <a:cs typeface="Arial" panose="020B0604020202020204" pitchFamily="34" charset="0"/>
              </a:rPr>
              <a:t>ollowing nicotine vaping</a:t>
            </a:r>
            <a:r>
              <a:rPr lang="en-US">
                <a:solidFill>
                  <a:schemeClr val="bg1">
                    <a:alpha val="80000"/>
                  </a:schemeClr>
                </a:solidFill>
                <a:latin typeface="Arial" panose="020B0604020202020204" pitchFamily="34" charset="0"/>
                <a:cs typeface="Arial" panose="020B0604020202020204" pitchFamily="34" charset="0"/>
              </a:rPr>
              <a:t> </a:t>
            </a:r>
            <a:r>
              <a:rPr lang="en-US" b="0" i="0" u="none" strike="noStrike">
                <a:solidFill>
                  <a:schemeClr val="bg1">
                    <a:alpha val="80000"/>
                  </a:schemeClr>
                </a:solidFill>
                <a:effectLst/>
                <a:latin typeface="Arial" panose="020B0604020202020204" pitchFamily="34" charset="0"/>
                <a:cs typeface="Arial" panose="020B0604020202020204" pitchFamily="34" charset="0"/>
              </a:rPr>
              <a:t>the body experiences changes such as:</a:t>
            </a:r>
          </a:p>
          <a:p>
            <a:pPr>
              <a:lnSpc>
                <a:spcPct val="150000"/>
              </a:lnSpc>
              <a:spcAft>
                <a:spcPts val="600"/>
              </a:spcAft>
            </a:pPr>
            <a:r>
              <a:rPr lang="en-US">
                <a:solidFill>
                  <a:schemeClr val="bg1">
                    <a:alpha val="80000"/>
                  </a:schemeClr>
                </a:solidFill>
                <a:latin typeface="Arial" panose="020B0604020202020204" pitchFamily="34" charset="0"/>
                <a:cs typeface="Arial" panose="020B0604020202020204" pitchFamily="34" charset="0"/>
              </a:rPr>
              <a:t>🚩</a:t>
            </a:r>
            <a:r>
              <a:rPr lang="en-US" b="0" i="0" u="none" strike="noStrike">
                <a:solidFill>
                  <a:schemeClr val="bg1">
                    <a:alpha val="80000"/>
                  </a:schemeClr>
                </a:solidFill>
                <a:effectLst/>
                <a:latin typeface="Arial" panose="020B0604020202020204" pitchFamily="34" charset="0"/>
                <a:cs typeface="Arial" panose="020B0604020202020204" pitchFamily="34" charset="0"/>
              </a:rPr>
              <a:t> Increased diastolic blood pressure </a:t>
            </a:r>
            <a:r>
              <a:rPr lang="en-US">
                <a:solidFill>
                  <a:schemeClr val="bg1">
                    <a:alpha val="80000"/>
                  </a:schemeClr>
                </a:solidFill>
                <a:latin typeface="Arial" panose="020B0604020202020204" pitchFamily="34" charset="0"/>
                <a:cs typeface="Arial" panose="020B0604020202020204" pitchFamily="34" charset="0"/>
              </a:rPr>
              <a:t>(instantly)</a:t>
            </a:r>
            <a:endParaRPr lang="en-US" b="0" i="0" u="none" strike="noStrike">
              <a:solidFill>
                <a:schemeClr val="bg1">
                  <a:alpha val="80000"/>
                </a:schemeClr>
              </a:solidFill>
              <a:effectLst/>
              <a:latin typeface="Arial" panose="020B0604020202020204" pitchFamily="34" charset="0"/>
              <a:cs typeface="Arial" panose="020B0604020202020204" pitchFamily="34" charset="0"/>
            </a:endParaRPr>
          </a:p>
          <a:p>
            <a:pPr>
              <a:lnSpc>
                <a:spcPct val="150000"/>
              </a:lnSpc>
              <a:spcAft>
                <a:spcPts val="600"/>
              </a:spcAft>
            </a:pPr>
            <a:r>
              <a:rPr lang="en-US">
                <a:solidFill>
                  <a:schemeClr val="bg1">
                    <a:alpha val="80000"/>
                  </a:schemeClr>
                </a:solidFill>
                <a:latin typeface="Arial" panose="020B0604020202020204" pitchFamily="34" charset="0"/>
                <a:cs typeface="Arial" panose="020B0604020202020204" pitchFamily="34" charset="0"/>
              </a:rPr>
              <a:t>🚩 </a:t>
            </a:r>
            <a:r>
              <a:rPr lang="en-US" b="0" i="0" u="none" strike="noStrike">
                <a:solidFill>
                  <a:schemeClr val="bg1">
                    <a:alpha val="80000"/>
                  </a:schemeClr>
                </a:solidFill>
                <a:effectLst/>
                <a:latin typeface="Arial" panose="020B0604020202020204" pitchFamily="34" charset="0"/>
                <a:cs typeface="Arial" panose="020B0604020202020204" pitchFamily="34" charset="0"/>
              </a:rPr>
              <a:t>Arteries undergo stiffness. </a:t>
            </a:r>
          </a:p>
          <a:p>
            <a:pPr>
              <a:lnSpc>
                <a:spcPct val="150000"/>
              </a:lnSpc>
              <a:spcAft>
                <a:spcPts val="600"/>
              </a:spcAft>
            </a:pPr>
            <a:r>
              <a:rPr lang="en-US">
                <a:solidFill>
                  <a:schemeClr val="bg1">
                    <a:alpha val="80000"/>
                  </a:schemeClr>
                </a:solidFill>
                <a:latin typeface="Arial" panose="020B0604020202020204" pitchFamily="34" charset="0"/>
                <a:cs typeface="Arial" panose="020B0604020202020204" pitchFamily="34" charset="0"/>
              </a:rPr>
              <a:t>🚩 </a:t>
            </a:r>
            <a:r>
              <a:rPr lang="en-US" b="0" i="0" u="none" strike="noStrike">
                <a:solidFill>
                  <a:schemeClr val="bg1">
                    <a:alpha val="80000"/>
                  </a:schemeClr>
                </a:solidFill>
                <a:effectLst/>
                <a:latin typeface="Arial" panose="020B0604020202020204" pitchFamily="34" charset="0"/>
                <a:cs typeface="Arial" panose="020B0604020202020204" pitchFamily="34" charset="0"/>
              </a:rPr>
              <a:t>Heart rate gets elevated (&gt;30 minutes).</a:t>
            </a:r>
            <a:endParaRPr lang="en-US">
              <a:solidFill>
                <a:schemeClr val="bg1">
                  <a:alpha val="80000"/>
                </a:schemeClr>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A211BE6B-9D72-31EB-69FA-4F51039FA0AE}"/>
              </a:ext>
            </a:extLst>
          </p:cNvPr>
          <p:cNvSpPr txBox="1"/>
          <p:nvPr/>
        </p:nvSpPr>
        <p:spPr>
          <a:xfrm>
            <a:off x="6096000" y="6604711"/>
            <a:ext cx="1436914" cy="215444"/>
          </a:xfrm>
          <a:prstGeom prst="rect">
            <a:avLst/>
          </a:prstGeom>
          <a:noFill/>
        </p:spPr>
        <p:txBody>
          <a:bodyPr wrap="square" rtlCol="0">
            <a:spAutoFit/>
          </a:bodyPr>
          <a:lstStyle/>
          <a:p>
            <a:r>
              <a:rPr lang="en-US" sz="800" err="1">
                <a:solidFill>
                  <a:schemeClr val="bg1"/>
                </a:solidFill>
              </a:rPr>
              <a:t>Abeer</a:t>
            </a:r>
            <a:r>
              <a:rPr lang="en-US" sz="800">
                <a:solidFill>
                  <a:schemeClr val="bg1"/>
                </a:solidFill>
              </a:rPr>
              <a:t> </a:t>
            </a:r>
            <a:r>
              <a:rPr lang="en-US" sz="800" err="1">
                <a:solidFill>
                  <a:schemeClr val="bg1"/>
                </a:solidFill>
              </a:rPr>
              <a:t>Ishal</a:t>
            </a:r>
            <a:endParaRPr lang="en-US" sz="800">
              <a:solidFill>
                <a:schemeClr val="bg1"/>
              </a:solidFill>
            </a:endParaRPr>
          </a:p>
        </p:txBody>
      </p:sp>
      <p:sp>
        <p:nvSpPr>
          <p:cNvPr id="23" name="TextBox 22">
            <a:extLst>
              <a:ext uri="{FF2B5EF4-FFF2-40B4-BE49-F238E27FC236}">
                <a16:creationId xmlns:a16="http://schemas.microsoft.com/office/drawing/2014/main" id="{5B80C947-DCED-C0E0-93E4-1A3EA6ED6EF8}"/>
              </a:ext>
            </a:extLst>
          </p:cNvPr>
          <p:cNvSpPr txBox="1"/>
          <p:nvPr/>
        </p:nvSpPr>
        <p:spPr>
          <a:xfrm>
            <a:off x="835025" y="5200308"/>
            <a:ext cx="1135290" cy="215444"/>
          </a:xfrm>
          <a:prstGeom prst="rect">
            <a:avLst/>
          </a:prstGeom>
          <a:noFill/>
        </p:spPr>
        <p:txBody>
          <a:bodyPr wrap="square">
            <a:spAutoFit/>
          </a:bodyPr>
          <a:lstStyle/>
          <a:p>
            <a:r>
              <a:rPr lang="en-GB" sz="800" kern="100">
                <a:solidFill>
                  <a:srgbClr val="FFFFFF"/>
                </a:solidFill>
                <a:effectLst/>
                <a:latin typeface="Arial" panose="020B0604020202020204" pitchFamily="34" charset="0"/>
                <a:ea typeface="Aptos" panose="020B0004020202020204" pitchFamily="34" charset="0"/>
                <a:cs typeface="Arial" panose="020B0604020202020204" pitchFamily="34" charset="0"/>
              </a:rPr>
              <a:t>Heart rate (no date).</a:t>
            </a:r>
            <a:endParaRPr lang="en-GB" sz="800" kern="10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7913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7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hild with a hand on his shoulder&#10;&#10;Description automatically generated">
            <a:extLst>
              <a:ext uri="{FF2B5EF4-FFF2-40B4-BE49-F238E27FC236}">
                <a16:creationId xmlns:a16="http://schemas.microsoft.com/office/drawing/2014/main" id="{E70664C1-61E8-EB8F-4690-0FC2C8CC5287}"/>
              </a:ext>
            </a:extLst>
          </p:cNvPr>
          <p:cNvPicPr>
            <a:picLocks noChangeAspect="1"/>
          </p:cNvPicPr>
          <p:nvPr/>
        </p:nvPicPr>
        <p:blipFill>
          <a:blip r:embed="rId3"/>
          <a:srcRect l="26745" r="5745" b="-1"/>
          <a:stretch>
            <a:fillRect/>
          </a:stretch>
        </p:blipFill>
        <p:spPr>
          <a:xfrm>
            <a:off x="58190" y="1045029"/>
            <a:ext cx="1898191" cy="2420206"/>
          </a:xfrm>
          <a:prstGeom prst="rect">
            <a:avLst/>
          </a:prstGeom>
        </p:spPr>
      </p:pic>
      <p:pic>
        <p:nvPicPr>
          <p:cNvPr id="9" name="Picture 8" descr="A person with a backpack and smoke coming out of her back&#10;&#10;Description automatically generated">
            <a:extLst>
              <a:ext uri="{FF2B5EF4-FFF2-40B4-BE49-F238E27FC236}">
                <a16:creationId xmlns:a16="http://schemas.microsoft.com/office/drawing/2014/main" id="{8984D8A1-A5B0-5705-968E-A5B6A387BA5F}"/>
              </a:ext>
            </a:extLst>
          </p:cNvPr>
          <p:cNvPicPr>
            <a:picLocks noChangeAspect="1"/>
          </p:cNvPicPr>
          <p:nvPr/>
        </p:nvPicPr>
        <p:blipFill>
          <a:blip r:embed="rId4"/>
          <a:srcRect l="31624" r="12623" b="-2"/>
          <a:stretch>
            <a:fillRect/>
          </a:stretch>
        </p:blipFill>
        <p:spPr>
          <a:xfrm>
            <a:off x="1959430" y="1045029"/>
            <a:ext cx="2231572" cy="2383972"/>
          </a:xfrm>
          <a:prstGeom prst="rect">
            <a:avLst/>
          </a:prstGeom>
        </p:spPr>
      </p:pic>
      <p:pic>
        <p:nvPicPr>
          <p:cNvPr id="11" name="Picture 10" descr="A person with smoke coming out his shoulder&#10;&#10;Description automatically generated">
            <a:extLst>
              <a:ext uri="{FF2B5EF4-FFF2-40B4-BE49-F238E27FC236}">
                <a16:creationId xmlns:a16="http://schemas.microsoft.com/office/drawing/2014/main" id="{E72259FB-CECF-BB62-BE3A-759EE16851CE}"/>
              </a:ext>
            </a:extLst>
          </p:cNvPr>
          <p:cNvPicPr>
            <a:picLocks noChangeAspect="1"/>
          </p:cNvPicPr>
          <p:nvPr/>
        </p:nvPicPr>
        <p:blipFill>
          <a:blip r:embed="rId5"/>
          <a:srcRect r="1" b="992"/>
          <a:stretch>
            <a:fillRect/>
          </a:stretch>
        </p:blipFill>
        <p:spPr>
          <a:xfrm>
            <a:off x="-2" y="3462397"/>
            <a:ext cx="4191002" cy="3395604"/>
          </a:xfrm>
          <a:prstGeom prst="rect">
            <a:avLst/>
          </a:prstGeom>
        </p:spPr>
      </p:pic>
      <p:sp>
        <p:nvSpPr>
          <p:cNvPr id="5" name="TextBox 4">
            <a:extLst>
              <a:ext uri="{FF2B5EF4-FFF2-40B4-BE49-F238E27FC236}">
                <a16:creationId xmlns:a16="http://schemas.microsoft.com/office/drawing/2014/main" id="{B38EB1A0-533D-545B-BB0B-8D2010B5FF75}"/>
              </a:ext>
            </a:extLst>
          </p:cNvPr>
          <p:cNvSpPr txBox="1"/>
          <p:nvPr/>
        </p:nvSpPr>
        <p:spPr>
          <a:xfrm>
            <a:off x="4284174" y="92518"/>
            <a:ext cx="7907826" cy="6127529"/>
          </a:xfrm>
          <a:prstGeom prst="rect">
            <a:avLst/>
          </a:prstGeom>
        </p:spPr>
        <p:txBody>
          <a:bodyPr vert="horz" lIns="91440" tIns="45720" rIns="91440" bIns="45720" rtlCol="0">
            <a:noAutofit/>
          </a:bodyPr>
          <a:lstStyle/>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Adolescent nicotine consumption constitutes a significant public health concerns (</a:t>
            </a:r>
            <a:r>
              <a:rPr lang="en-GB" b="0" i="0" u="none" strike="noStrike">
                <a:solidFill>
                  <a:schemeClr val="bg1"/>
                </a:solidFill>
                <a:effectLst/>
                <a:latin typeface="Arial" panose="020B0604020202020204" pitchFamily="34" charset="0"/>
                <a:cs typeface="Arial" panose="020B0604020202020204" pitchFamily="34" charset="0"/>
              </a:rPr>
              <a:t>Freeman </a:t>
            </a:r>
            <a:r>
              <a:rPr lang="en-GB" b="0" i="1" u="none" strike="noStrike">
                <a:solidFill>
                  <a:schemeClr val="bg1"/>
                </a:solidFill>
                <a:effectLst/>
                <a:latin typeface="Arial" panose="020B0604020202020204" pitchFamily="34" charset="0"/>
                <a:cs typeface="Arial" panose="020B0604020202020204" pitchFamily="34" charset="0"/>
              </a:rPr>
              <a:t>et al.</a:t>
            </a:r>
            <a:r>
              <a:rPr lang="en-GB">
                <a:solidFill>
                  <a:schemeClr val="bg1"/>
                </a:solidFill>
                <a:latin typeface="Arial" panose="020B0604020202020204" pitchFamily="34" charset="0"/>
                <a:cs typeface="Arial" panose="020B0604020202020204" pitchFamily="34" charset="0"/>
              </a:rPr>
              <a:t>, </a:t>
            </a:r>
            <a:r>
              <a:rPr lang="en-GB" b="0" i="0" u="none" strike="noStrike">
                <a:solidFill>
                  <a:schemeClr val="bg1"/>
                </a:solidFill>
                <a:effectLst/>
                <a:latin typeface="Arial" panose="020B0604020202020204" pitchFamily="34" charset="0"/>
                <a:cs typeface="Arial" panose="020B0604020202020204" pitchFamily="34" charset="0"/>
              </a:rPr>
              <a:t>2025</a:t>
            </a:r>
            <a:r>
              <a:rPr lang="en-US" b="0" i="0" u="none" strike="noStrike">
                <a:solidFill>
                  <a:schemeClr val="bg1"/>
                </a:solidFill>
                <a:effectLst/>
                <a:latin typeface="Arial" panose="020B0604020202020204" pitchFamily="34" charset="0"/>
                <a:cs typeface="Arial" panose="020B0604020202020204" pitchFamily="34" charset="0"/>
              </a:rPr>
              <a:t>; </a:t>
            </a:r>
            <a:r>
              <a:rPr lang="en-US">
                <a:solidFill>
                  <a:schemeClr val="bg1"/>
                </a:solidFill>
                <a:effectLst/>
                <a:latin typeface="Arial" panose="020B0604020202020204" pitchFamily="34" charset="0"/>
                <a:cs typeface="Arial" panose="020B0604020202020204" pitchFamily="34" charset="0"/>
              </a:rPr>
              <a:t>Reynolds, Faure and Barik 2025</a:t>
            </a:r>
            <a:r>
              <a:rPr lang="en-US">
                <a:solidFill>
                  <a:schemeClr val="bg1"/>
                </a:solidFill>
                <a:latin typeface="Arial" panose="020B0604020202020204" pitchFamily="34" charset="0"/>
                <a:cs typeface="Arial" panose="020B0604020202020204" pitchFamily="34" charset="0"/>
              </a:rPr>
              <a:t>).</a:t>
            </a:r>
            <a:r>
              <a:rPr lang="en-US">
                <a:solidFill>
                  <a:schemeClr val="bg1"/>
                </a:solidFill>
                <a:effectLst/>
                <a:latin typeface="Arial" panose="020B0604020202020204" pitchFamily="34" charset="0"/>
                <a:cs typeface="Arial" panose="020B0604020202020204" pitchFamily="34" charset="0"/>
              </a:rPr>
              <a:t> </a:t>
            </a:r>
            <a:r>
              <a:rPr lang="en-US" b="0" i="0" u="none" strike="noStrike">
                <a:solidFill>
                  <a:schemeClr val="bg1"/>
                </a:solidFill>
                <a:effectLst/>
                <a:latin typeface="Arial" panose="020B0604020202020204" pitchFamily="34" charset="0"/>
                <a:cs typeface="Arial" panose="020B0604020202020204" pitchFamily="34" charset="0"/>
              </a:rPr>
              <a:t>It interferes with neurological development in children, resulting in enduring abnormalities in their neurotransmitter systems. This neuro-biological susceptibility elevates the likelihood of:</a:t>
            </a:r>
          </a:p>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 adult psychiatric illnesses, 🚩 anxiety, 🚩 depressive disorders</a:t>
            </a:r>
            <a:endParaRPr lang="en-US">
              <a:solidFill>
                <a:schemeClr val="bg1"/>
              </a:solidFill>
              <a:latin typeface="Arial" panose="020B0604020202020204" pitchFamily="34" charset="0"/>
              <a:cs typeface="Arial" panose="020B0604020202020204" pitchFamily="34" charset="0"/>
            </a:endParaRPr>
          </a:p>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 substance misuse and 🚩 </a:t>
            </a:r>
            <a:r>
              <a:rPr lang="en-US">
                <a:solidFill>
                  <a:schemeClr val="bg1"/>
                </a:solidFill>
                <a:latin typeface="Arial" panose="020B0604020202020204" pitchFamily="34" charset="0"/>
                <a:cs typeface="Arial" panose="020B0604020202020204" pitchFamily="34" charset="0"/>
              </a:rPr>
              <a:t>premature decline in pulmonary.</a:t>
            </a:r>
            <a:endParaRPr lang="en-US" b="0" i="0" u="none" strike="noStrike">
              <a:solidFill>
                <a:schemeClr val="bg1"/>
              </a:solidFill>
              <a:effectLst/>
              <a:latin typeface="Arial" panose="020B0604020202020204" pitchFamily="34" charset="0"/>
              <a:cs typeface="Arial" panose="020B0604020202020204" pitchFamily="34" charset="0"/>
            </a:endParaRPr>
          </a:p>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This study indicate it </a:t>
            </a:r>
            <a:r>
              <a:rPr lang="en-US">
                <a:solidFill>
                  <a:schemeClr val="bg1"/>
                </a:solidFill>
                <a:latin typeface="Arial" panose="020B0604020202020204" pitchFamily="34" charset="0"/>
                <a:cs typeface="Arial" panose="020B0604020202020204" pitchFamily="34" charset="0"/>
              </a:rPr>
              <a:t>will result </a:t>
            </a:r>
            <a:r>
              <a:rPr lang="en-US" b="0" i="0" u="none" strike="noStrike">
                <a:solidFill>
                  <a:schemeClr val="bg1"/>
                </a:solidFill>
                <a:effectLst/>
                <a:latin typeface="Arial" panose="020B0604020202020204" pitchFamily="34" charset="0"/>
                <a:cs typeface="Arial" panose="020B0604020202020204" pitchFamily="34" charset="0"/>
              </a:rPr>
              <a:t>in a substantial and lasting burden of disorders in children.</a:t>
            </a:r>
          </a:p>
          <a:p>
            <a:pPr>
              <a:lnSpc>
                <a:spcPct val="150000"/>
              </a:lnSpc>
              <a:spcAft>
                <a:spcPts val="600"/>
              </a:spcAft>
            </a:pPr>
            <a:endParaRPr lang="en-US" b="0" i="0" u="none" strike="noStrike">
              <a:solidFill>
                <a:schemeClr val="bg1"/>
              </a:solidFill>
              <a:effectLst/>
              <a:latin typeface="Arial" panose="020B0604020202020204" pitchFamily="34" charset="0"/>
              <a:cs typeface="Arial" panose="020B0604020202020204" pitchFamily="34" charset="0"/>
            </a:endParaRPr>
          </a:p>
          <a:p>
            <a:pPr>
              <a:lnSpc>
                <a:spcPct val="150000"/>
              </a:lnSpc>
              <a:spcAft>
                <a:spcPts val="600"/>
              </a:spcAft>
            </a:pPr>
            <a:r>
              <a:rPr lang="en-US">
                <a:solidFill>
                  <a:schemeClr val="bg1"/>
                </a:solidFill>
                <a:latin typeface="Arial" panose="020B0604020202020204" pitchFamily="34" charset="0"/>
                <a:cs typeface="Arial" panose="020B0604020202020204" pitchFamily="34" charset="0"/>
              </a:rPr>
              <a:t>While chronic respiratory complications are linked to vaping (Barnes et al. 2023), data on the full long-term complications remains scarce and requires additional research (</a:t>
            </a:r>
            <a:r>
              <a:rPr lang="en-US" err="1">
                <a:solidFill>
                  <a:schemeClr val="bg1"/>
                </a:solidFill>
                <a:latin typeface="Arial" panose="020B0604020202020204" pitchFamily="34" charset="0"/>
                <a:cs typeface="Arial" panose="020B0604020202020204" pitchFamily="34" charset="0"/>
              </a:rPr>
              <a:t>Bhave</a:t>
            </a:r>
            <a:r>
              <a:rPr lang="en-US">
                <a:solidFill>
                  <a:schemeClr val="bg1"/>
                </a:solidFill>
                <a:latin typeface="Arial" panose="020B0604020202020204" pitchFamily="34" charset="0"/>
                <a:cs typeface="Arial" panose="020B0604020202020204" pitchFamily="34" charset="0"/>
              </a:rPr>
              <a:t> and Chadi 2021; Becker and Rice 2022, pp. 453-457; Major, Rafique and Fitzmaurice 2025).</a:t>
            </a:r>
            <a:r>
              <a:rPr lang="en-US" b="0" i="0" u="none" strike="noStrike">
                <a:solidFill>
                  <a:schemeClr val="bg1"/>
                </a:solidFill>
                <a:effectLst/>
                <a:latin typeface="Arial" panose="020B0604020202020204" pitchFamily="34" charset="0"/>
                <a:cs typeface="Arial" panose="020B0604020202020204" pitchFamily="34" charset="0"/>
              </a:rPr>
              <a:t> </a:t>
            </a:r>
          </a:p>
          <a:p>
            <a:pPr>
              <a:lnSpc>
                <a:spcPct val="150000"/>
              </a:lnSpc>
              <a:spcAft>
                <a:spcPts val="600"/>
              </a:spcAft>
            </a:pPr>
            <a:endParaRPr lang="en-US">
              <a:solidFill>
                <a:schemeClr val="bg1"/>
              </a:solidFill>
              <a:highlight>
                <a:srgbClr val="0000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6AE945E-C6A9-FD94-A99A-51C06FEB8E0A}"/>
              </a:ext>
            </a:extLst>
          </p:cNvPr>
          <p:cNvSpPr>
            <a:spLocks noGrp="1"/>
          </p:cNvSpPr>
          <p:nvPr>
            <p:ph type="sldNum" sz="quarter" idx="12"/>
          </p:nvPr>
        </p:nvSpPr>
        <p:spPr>
          <a:xfrm>
            <a:off x="10332256" y="6302966"/>
            <a:ext cx="1021544" cy="365125"/>
          </a:xfrm>
        </p:spPr>
        <p:txBody>
          <a:bodyPr vert="horz" lIns="91440" tIns="45720" rIns="91440" bIns="45720" rtlCol="0" anchor="ctr">
            <a:normAutofit/>
          </a:bodyPr>
          <a:lstStyle/>
          <a:p>
            <a:pPr>
              <a:spcAft>
                <a:spcPts val="600"/>
              </a:spcAft>
            </a:pPr>
            <a:fld id="{10A01F00-36DA-594C-B751-29EF0C0DC4DE}" type="slidenum">
              <a:rPr lang="en-US">
                <a:solidFill>
                  <a:schemeClr val="tx1">
                    <a:tint val="75000"/>
                  </a:schemeClr>
                </a:solidFill>
              </a:rPr>
              <a:pPr>
                <a:spcAft>
                  <a:spcPts val="600"/>
                </a:spcAft>
              </a:pPr>
              <a:t>14</a:t>
            </a:fld>
            <a:endParaRPr lang="en-US">
              <a:solidFill>
                <a:schemeClr val="tx1">
                  <a:tint val="75000"/>
                </a:schemeClr>
              </a:solidFill>
            </a:endParaRPr>
          </a:p>
        </p:txBody>
      </p:sp>
      <p:sp>
        <p:nvSpPr>
          <p:cNvPr id="17" name="TextBox 16">
            <a:extLst>
              <a:ext uri="{FF2B5EF4-FFF2-40B4-BE49-F238E27FC236}">
                <a16:creationId xmlns:a16="http://schemas.microsoft.com/office/drawing/2014/main" id="{441160B4-149F-B716-1E36-941606DA8C6E}"/>
              </a:ext>
            </a:extLst>
          </p:cNvPr>
          <p:cNvSpPr txBox="1"/>
          <p:nvPr/>
        </p:nvSpPr>
        <p:spPr>
          <a:xfrm>
            <a:off x="6344269" y="6519261"/>
            <a:ext cx="1436914" cy="246221"/>
          </a:xfrm>
          <a:prstGeom prst="rect">
            <a:avLst/>
          </a:prstGeom>
          <a:noFill/>
        </p:spPr>
        <p:txBody>
          <a:bodyPr wrap="square" rtlCol="0">
            <a:spAutoFit/>
          </a:bodyPr>
          <a:lstStyle/>
          <a:p>
            <a:r>
              <a:rPr lang="en-US" sz="1000" err="1">
                <a:solidFill>
                  <a:schemeClr val="bg1"/>
                </a:solidFill>
              </a:rPr>
              <a:t>Abeer</a:t>
            </a:r>
            <a:r>
              <a:rPr lang="en-US" sz="1000">
                <a:solidFill>
                  <a:schemeClr val="bg1"/>
                </a:solidFill>
              </a:rPr>
              <a:t> </a:t>
            </a:r>
            <a:r>
              <a:rPr lang="en-US" sz="1000" err="1">
                <a:solidFill>
                  <a:schemeClr val="bg1"/>
                </a:solidFill>
              </a:rPr>
              <a:t>Ishal</a:t>
            </a:r>
            <a:endParaRPr lang="en-US" sz="1000">
              <a:solidFill>
                <a:schemeClr val="bg1"/>
              </a:solidFill>
            </a:endParaRPr>
          </a:p>
        </p:txBody>
      </p:sp>
      <p:sp>
        <p:nvSpPr>
          <p:cNvPr id="34" name="TextBox 33">
            <a:extLst>
              <a:ext uri="{FF2B5EF4-FFF2-40B4-BE49-F238E27FC236}">
                <a16:creationId xmlns:a16="http://schemas.microsoft.com/office/drawing/2014/main" id="{FD93B8EA-A397-C861-8892-DAA25F81D44F}"/>
              </a:ext>
            </a:extLst>
          </p:cNvPr>
          <p:cNvSpPr txBox="1"/>
          <p:nvPr/>
        </p:nvSpPr>
        <p:spPr>
          <a:xfrm>
            <a:off x="58190" y="6589440"/>
            <a:ext cx="2412867" cy="215444"/>
          </a:xfrm>
          <a:prstGeom prst="rect">
            <a:avLst/>
          </a:prstGeom>
          <a:noFill/>
        </p:spPr>
        <p:txBody>
          <a:bodyPr wrap="square">
            <a:spAutoFit/>
          </a:bodyPr>
          <a:lstStyle/>
          <a:p>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Anti-vaping campaign Scotland NHS (</a:t>
            </a:r>
            <a:r>
              <a:rPr lang="en-GB" sz="800" kern="100">
                <a:solidFill>
                  <a:schemeClr val="bg1"/>
                </a:solidFill>
                <a:latin typeface="Arial" panose="020B0604020202020204" pitchFamily="34" charset="0"/>
                <a:ea typeface="Aptos" panose="020B0004020202020204" pitchFamily="34" charset="0"/>
                <a:cs typeface="Arial" panose="020B0604020202020204" pitchFamily="34" charset="0"/>
              </a:rPr>
              <a:t>no date)</a:t>
            </a:r>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t>
            </a:r>
            <a:endParaRPr lang="en-GB" sz="8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35" name="TextBox 34">
            <a:extLst>
              <a:ext uri="{FF2B5EF4-FFF2-40B4-BE49-F238E27FC236}">
                <a16:creationId xmlns:a16="http://schemas.microsoft.com/office/drawing/2014/main" id="{AD49471A-9E53-6C98-1DC0-E0658098DDC6}"/>
              </a:ext>
            </a:extLst>
          </p:cNvPr>
          <p:cNvSpPr txBox="1"/>
          <p:nvPr/>
        </p:nvSpPr>
        <p:spPr>
          <a:xfrm>
            <a:off x="-93175" y="3124205"/>
            <a:ext cx="2383465" cy="215444"/>
          </a:xfrm>
          <a:prstGeom prst="rect">
            <a:avLst/>
          </a:prstGeom>
          <a:noFill/>
        </p:spPr>
        <p:txBody>
          <a:bodyPr wrap="square">
            <a:spAutoFit/>
          </a:bodyPr>
          <a:lstStyle/>
          <a:p>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Anti-vaping campaign Schoolboy (n</a:t>
            </a:r>
            <a:r>
              <a:rPr lang="en-GB" sz="800" kern="100">
                <a:solidFill>
                  <a:schemeClr val="bg1"/>
                </a:solidFill>
                <a:latin typeface="Arial" panose="020B0604020202020204" pitchFamily="34" charset="0"/>
                <a:ea typeface="Aptos" panose="020B0004020202020204" pitchFamily="34" charset="0"/>
                <a:cs typeface="Arial" panose="020B0604020202020204" pitchFamily="34" charset="0"/>
              </a:rPr>
              <a:t>o date</a:t>
            </a:r>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t>
            </a:r>
            <a:endParaRPr lang="en-GB" sz="8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37" name="TextBox 36">
            <a:extLst>
              <a:ext uri="{FF2B5EF4-FFF2-40B4-BE49-F238E27FC236}">
                <a16:creationId xmlns:a16="http://schemas.microsoft.com/office/drawing/2014/main" id="{5594C047-1AB6-CDD4-70B1-2E631DADB1F6}"/>
              </a:ext>
            </a:extLst>
          </p:cNvPr>
          <p:cNvSpPr txBox="1"/>
          <p:nvPr/>
        </p:nvSpPr>
        <p:spPr>
          <a:xfrm>
            <a:off x="1993191" y="3157600"/>
            <a:ext cx="2164047" cy="215444"/>
          </a:xfrm>
          <a:prstGeom prst="rect">
            <a:avLst/>
          </a:prstGeom>
          <a:noFill/>
        </p:spPr>
        <p:txBody>
          <a:bodyPr wrap="square">
            <a:spAutoFit/>
          </a:bodyPr>
          <a:lstStyle/>
          <a:p>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Anti-vaping campaign Schoolgirl (n</a:t>
            </a:r>
            <a:r>
              <a:rPr lang="en-GB" sz="800" kern="100">
                <a:solidFill>
                  <a:schemeClr val="bg1"/>
                </a:solidFill>
                <a:latin typeface="Arial" panose="020B0604020202020204" pitchFamily="34" charset="0"/>
                <a:ea typeface="Aptos" panose="020B0004020202020204" pitchFamily="34" charset="0"/>
                <a:cs typeface="Arial" panose="020B0604020202020204" pitchFamily="34" charset="0"/>
              </a:rPr>
              <a:t>o date)</a:t>
            </a:r>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t>
            </a:r>
            <a:endParaRPr lang="en-GB" sz="8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1D28BE0F-4638-9560-6E43-2083E0150378}"/>
              </a:ext>
            </a:extLst>
          </p:cNvPr>
          <p:cNvSpPr txBox="1">
            <a:spLocks/>
          </p:cNvSpPr>
          <p:nvPr/>
        </p:nvSpPr>
        <p:spPr>
          <a:xfrm>
            <a:off x="181482" y="53116"/>
            <a:ext cx="3623418" cy="1091143"/>
          </a:xfrm>
          <a:prstGeom prst="rect">
            <a:avLst/>
          </a:prstGeom>
          <a:solidFill>
            <a:schemeClr val="accent1">
              <a:lumMod val="50000"/>
              <a:alpha val="13471"/>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a:solidFill>
                  <a:schemeClr val="bg1"/>
                </a:solidFill>
              </a:rPr>
              <a:t>Long Term Consequences </a:t>
            </a:r>
            <a:endParaRPr lang="en-US" sz="4000" b="1">
              <a:solidFill>
                <a:schemeClr val="bg1"/>
              </a:solidFill>
            </a:endParaRPr>
          </a:p>
        </p:txBody>
      </p:sp>
    </p:spTree>
    <p:extLst>
      <p:ext uri="{BB962C8B-B14F-4D97-AF65-F5344CB8AC3E}">
        <p14:creationId xmlns:p14="http://schemas.microsoft.com/office/powerpoint/2010/main" val="150172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dart board&#10;&#10;Description automatically generated">
            <a:extLst>
              <a:ext uri="{FF2B5EF4-FFF2-40B4-BE49-F238E27FC236}">
                <a16:creationId xmlns:a16="http://schemas.microsoft.com/office/drawing/2014/main" id="{754EDD9E-BE3A-ED27-63CA-11AB2FE91E21}"/>
              </a:ext>
            </a:extLst>
          </p:cNvPr>
          <p:cNvPicPr>
            <a:picLocks noChangeAspect="1"/>
          </p:cNvPicPr>
          <p:nvPr/>
        </p:nvPicPr>
        <p:blipFill>
          <a:blip r:embed="rId2"/>
          <a:srcRect l="6671" r="1773" b="-1"/>
          <a:stretch>
            <a:fillRect/>
          </a:stretch>
        </p:blipFill>
        <p:spPr>
          <a:xfrm>
            <a:off x="20" y="1"/>
            <a:ext cx="12191979" cy="6858000"/>
          </a:xfrm>
          <a:prstGeom prst="rect">
            <a:avLst/>
          </a:prstGeom>
          <a:solidFill>
            <a:schemeClr val="tx1"/>
          </a:solidFill>
        </p:spPr>
      </p:pic>
      <p:sp>
        <p:nvSpPr>
          <p:cNvPr id="4" name="Slide Number Placeholder 3">
            <a:extLst>
              <a:ext uri="{FF2B5EF4-FFF2-40B4-BE49-F238E27FC236}">
                <a16:creationId xmlns:a16="http://schemas.microsoft.com/office/drawing/2014/main" id="{03399B91-71BE-671E-3B86-4D43F7EA91C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10A01F00-36DA-594C-B751-29EF0C0DC4DE}" type="slidenum">
              <a:rPr lang="en-US">
                <a:solidFill>
                  <a:srgbClr val="FFFFFF"/>
                </a:solidFill>
              </a:rPr>
              <a:pPr>
                <a:spcAft>
                  <a:spcPts val="600"/>
                </a:spcAft>
              </a:pPr>
              <a:t>15</a:t>
            </a:fld>
            <a:endParaRPr lang="en-US">
              <a:solidFill>
                <a:srgbClr val="FFFFFF"/>
              </a:solidFill>
            </a:endParaRPr>
          </a:p>
        </p:txBody>
      </p:sp>
      <p:sp>
        <p:nvSpPr>
          <p:cNvPr id="8" name="TextBox 7">
            <a:extLst>
              <a:ext uri="{FF2B5EF4-FFF2-40B4-BE49-F238E27FC236}">
                <a16:creationId xmlns:a16="http://schemas.microsoft.com/office/drawing/2014/main" id="{624B1C93-DD21-189F-2C30-D7FD0C9A5389}"/>
              </a:ext>
            </a:extLst>
          </p:cNvPr>
          <p:cNvSpPr txBox="1"/>
          <p:nvPr/>
        </p:nvSpPr>
        <p:spPr>
          <a:xfrm>
            <a:off x="-1" y="1"/>
            <a:ext cx="5905482" cy="7104445"/>
          </a:xfrm>
          <a:prstGeom prst="rect">
            <a:avLst/>
          </a:prstGeom>
          <a:solidFill>
            <a:schemeClr val="tx1">
              <a:alpha val="46002"/>
            </a:schemeClr>
          </a:solidFill>
        </p:spPr>
        <p:txBody>
          <a:bodyPr wrap="square">
            <a:spAutoFit/>
          </a:bodyPr>
          <a:lstStyle/>
          <a:p>
            <a:pPr algn="l">
              <a:lnSpc>
                <a:spcPct val="150000"/>
              </a:lnSpc>
            </a:pPr>
            <a:endParaRPr lang="en-GB">
              <a:solidFill>
                <a:schemeClr val="bg1"/>
              </a:solidFill>
              <a:latin typeface="Arial" panose="020B0604020202020204" pitchFamily="34" charset="0"/>
              <a:cs typeface="Arial" panose="020B0604020202020204" pitchFamily="34" charset="0"/>
            </a:endParaRPr>
          </a:p>
          <a:p>
            <a:pPr algn="l">
              <a:lnSpc>
                <a:spcPct val="150000"/>
              </a:lnSpc>
            </a:pPr>
            <a:r>
              <a:rPr lang="en-GB">
                <a:solidFill>
                  <a:schemeClr val="bg1"/>
                </a:solidFill>
                <a:latin typeface="Arial" panose="020B0604020202020204" pitchFamily="34" charset="0"/>
                <a:cs typeface="Arial" panose="020B0604020202020204" pitchFamily="34" charset="0"/>
              </a:rPr>
              <a:t>All three key aims can be </a:t>
            </a:r>
            <a:r>
              <a:rPr lang="en-GB" i="0" u="none" strike="noStrike">
                <a:solidFill>
                  <a:schemeClr val="bg1"/>
                </a:solidFill>
                <a:effectLst/>
                <a:latin typeface="Arial" panose="020B0604020202020204" pitchFamily="34" charset="0"/>
                <a:cs typeface="Arial" panose="020B0604020202020204" pitchFamily="34" charset="0"/>
              </a:rPr>
              <a:t>achieved</a:t>
            </a:r>
            <a:r>
              <a:rPr lang="en-GB">
                <a:solidFill>
                  <a:schemeClr val="bg1"/>
                </a:solidFill>
                <a:latin typeface="Arial" panose="020B0604020202020204" pitchFamily="34" charset="0"/>
                <a:cs typeface="Arial" panose="020B0604020202020204" pitchFamily="34" charset="0"/>
              </a:rPr>
              <a:t> a</a:t>
            </a:r>
            <a:r>
              <a:rPr lang="en-GB" i="0" u="none" strike="noStrike">
                <a:solidFill>
                  <a:schemeClr val="bg1"/>
                </a:solidFill>
                <a:effectLst/>
                <a:latin typeface="Arial" panose="020B0604020202020204" pitchFamily="34" charset="0"/>
                <a:cs typeface="Arial" panose="020B0604020202020204" pitchFamily="34" charset="0"/>
              </a:rPr>
              <a:t>ccording to Simpson </a:t>
            </a:r>
            <a:r>
              <a:rPr lang="en-GB" i="1" u="none" strike="noStrike">
                <a:solidFill>
                  <a:schemeClr val="bg1"/>
                </a:solidFill>
                <a:effectLst/>
                <a:latin typeface="Arial" panose="020B0604020202020204" pitchFamily="34" charset="0"/>
                <a:cs typeface="Arial" panose="020B0604020202020204" pitchFamily="34" charset="0"/>
              </a:rPr>
              <a:t>et al.</a:t>
            </a:r>
            <a:r>
              <a:rPr lang="en-GB" i="0" u="none" strike="noStrike">
                <a:solidFill>
                  <a:schemeClr val="bg1"/>
                </a:solidFill>
                <a:effectLst/>
                <a:latin typeface="Arial" panose="020B0604020202020204" pitchFamily="34" charset="0"/>
                <a:cs typeface="Arial" panose="020B0604020202020204" pitchFamily="34" charset="0"/>
              </a:rPr>
              <a:t> (2022) through </a:t>
            </a:r>
            <a:r>
              <a:rPr lang="en-US">
                <a:solidFill>
                  <a:schemeClr val="bg1"/>
                </a:solidFill>
                <a:effectLst/>
                <a:latin typeface="Arial" panose="020B0604020202020204" pitchFamily="34" charset="0"/>
                <a:ea typeface="Aptos" panose="020B0004020202020204" pitchFamily="34" charset="0"/>
                <a:cs typeface="Arial" panose="020B0604020202020204" pitchFamily="34" charset="0"/>
              </a:rPr>
              <a:t>Theory of Planned </a:t>
            </a:r>
            <a:r>
              <a:rPr lang="en-US" err="1">
                <a:solidFill>
                  <a:schemeClr val="bg1"/>
                </a:solidFill>
                <a:effectLst/>
                <a:latin typeface="Arial" panose="020B0604020202020204" pitchFamily="34" charset="0"/>
                <a:ea typeface="Aptos" panose="020B0004020202020204" pitchFamily="34" charset="0"/>
                <a:cs typeface="Arial" panose="020B0604020202020204" pitchFamily="34" charset="0"/>
              </a:rPr>
              <a:t>Behaviour</a:t>
            </a:r>
            <a:r>
              <a:rPr lang="en-US">
                <a:solidFill>
                  <a:schemeClr val="bg1"/>
                </a:solidFill>
                <a:effectLst/>
                <a:latin typeface="Arial" panose="020B0604020202020204" pitchFamily="34" charset="0"/>
                <a:ea typeface="Aptos" panose="020B0004020202020204" pitchFamily="34" charset="0"/>
                <a:cs typeface="Arial" panose="020B0604020202020204" pitchFamily="34" charset="0"/>
              </a:rPr>
              <a:t> practices</a:t>
            </a:r>
            <a:r>
              <a:rPr lang="en-GB" i="0" u="none" strike="noStrike">
                <a:solidFill>
                  <a:schemeClr val="bg1"/>
                </a:solidFill>
                <a:effectLst/>
                <a:latin typeface="Arial" panose="020B0604020202020204" pitchFamily="34" charset="0"/>
                <a:cs typeface="Arial" panose="020B0604020202020204" pitchFamily="34" charset="0"/>
              </a:rPr>
              <a:t>:</a:t>
            </a:r>
            <a:endParaRPr lang="en-GB" b="1" i="0" u="none" strike="noStrike">
              <a:solidFill>
                <a:schemeClr val="bg1"/>
              </a:solidFill>
              <a:effectLst/>
              <a:latin typeface="Arial" panose="020B0604020202020204" pitchFamily="34" charset="0"/>
              <a:cs typeface="Arial" panose="020B0604020202020204" pitchFamily="34" charset="0"/>
            </a:endParaRPr>
          </a:p>
          <a:p>
            <a:pPr algn="l">
              <a:lnSpc>
                <a:spcPct val="150000"/>
              </a:lnSpc>
            </a:pPr>
            <a:r>
              <a:rPr lang="en-GB" b="1" i="0" u="none" strike="noStrike">
                <a:solidFill>
                  <a:schemeClr val="bg1"/>
                </a:solidFill>
                <a:effectLst/>
                <a:latin typeface="Arial" panose="020B0604020202020204" pitchFamily="34" charset="0"/>
                <a:cs typeface="Arial" panose="020B0604020202020204" pitchFamily="34" charset="0"/>
              </a:rPr>
              <a:t>Educational objectives</a:t>
            </a:r>
            <a:endParaRPr lang="en-GB" i="0" u="none" strike="noStrike">
              <a:solidFill>
                <a:schemeClr val="bg1"/>
              </a:solidFill>
              <a:effectLst/>
              <a:latin typeface="Arial" panose="020B0604020202020204" pitchFamily="34" charset="0"/>
              <a:cs typeface="Arial" panose="020B0604020202020204" pitchFamily="34" charset="0"/>
            </a:endParaRP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Create theory-based school resource on attitudes, norms and build awareness of marketing tactics</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Enable informed e-cigarette risk decisions</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b="1" kern="100">
                <a:solidFill>
                  <a:schemeClr val="bg1"/>
                </a:solidFill>
                <a:effectLst/>
                <a:latin typeface="Arial" panose="020B0604020202020204" pitchFamily="34" charset="0"/>
                <a:ea typeface="Aptos" panose="020B0004020202020204" pitchFamily="34" charset="0"/>
                <a:cs typeface="Arial" panose="020B0604020202020204" pitchFamily="34" charset="0"/>
              </a:rPr>
              <a:t>Behavioral objectives: </a:t>
            </a:r>
          </a:p>
          <a:p>
            <a:pPr algn="l">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Mitigate curiosity-driven experimentations</a:t>
            </a:r>
          </a:p>
          <a:p>
            <a:pPr algn="l">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GB">
                <a:solidFill>
                  <a:schemeClr val="bg1"/>
                </a:solidFill>
                <a:latin typeface="Arial" panose="020B0604020202020204" pitchFamily="34" charset="0"/>
                <a:cs typeface="Arial" panose="020B0604020202020204" pitchFamily="34" charset="0"/>
              </a:rPr>
              <a:t>Developing refusal skills against</a:t>
            </a:r>
            <a:r>
              <a:rPr lang="en-GB" b="0" i="0" u="none" strike="noStrike">
                <a:solidFill>
                  <a:schemeClr val="bg1"/>
                </a:solidFill>
                <a:effectLst/>
                <a:latin typeface="Arial" panose="020B0604020202020204" pitchFamily="34" charset="0"/>
                <a:cs typeface="Arial" panose="020B0604020202020204" pitchFamily="34" charset="0"/>
              </a:rPr>
              <a:t> peer pressure  </a:t>
            </a:r>
          </a:p>
          <a:p>
            <a:pPr algn="l">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Encourage healthy informed decisions</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effectLst/>
                <a:latin typeface="Arial" panose="020B0604020202020204" pitchFamily="34" charset="0"/>
                <a:ea typeface="Aptos" panose="020B0004020202020204" pitchFamily="34" charset="0"/>
                <a:cs typeface="Arial" panose="020B0604020202020204" pitchFamily="34" charset="0"/>
              </a:rPr>
              <a:t>Increase help seeking </a:t>
            </a:r>
            <a:r>
              <a:rPr lang="en-US" kern="100" err="1">
                <a:solidFill>
                  <a:schemeClr val="bg1"/>
                </a:solidFill>
                <a:effectLst/>
                <a:latin typeface="Arial" panose="020B0604020202020204" pitchFamily="34" charset="0"/>
                <a:ea typeface="Aptos" panose="020B0004020202020204" pitchFamily="34" charset="0"/>
                <a:cs typeface="Arial" panose="020B0604020202020204" pitchFamily="34" charset="0"/>
              </a:rPr>
              <a:t>behaviour</a:t>
            </a:r>
            <a:r>
              <a:rPr lang="en-US" kern="100">
                <a:solidFill>
                  <a:schemeClr val="bg1"/>
                </a:solidFill>
                <a:effectLst/>
                <a:latin typeface="Arial" panose="020B0604020202020204" pitchFamily="34" charset="0"/>
                <a:ea typeface="Aptos" panose="020B0004020202020204" pitchFamily="34" charset="0"/>
                <a:cs typeface="Arial" panose="020B0604020202020204" pitchFamily="34" charset="0"/>
              </a:rPr>
              <a:t> </a:t>
            </a:r>
            <a:endParaRPr lang="en-US" b="0" i="0" u="none" strike="noStrike" kern="100">
              <a:solidFill>
                <a:schemeClr val="bg1"/>
              </a:solidFill>
              <a:latin typeface="Arial" panose="020B0604020202020204" pitchFamily="34" charset="0"/>
              <a:cs typeface="Arial" panose="020B0604020202020204" pitchFamily="34" charset="0"/>
            </a:endParaRPr>
          </a:p>
          <a:p>
            <a:pPr>
              <a:lnSpc>
                <a:spcPct val="150000"/>
              </a:lnSpc>
            </a:pPr>
            <a:r>
              <a:rPr lang="en-GB" b="1">
                <a:solidFill>
                  <a:schemeClr val="bg1"/>
                </a:solidFill>
                <a:latin typeface="Arial" panose="020B0604020202020204" pitchFamily="34" charset="0"/>
                <a:cs typeface="Arial" panose="020B0604020202020204" pitchFamily="34" charset="0"/>
              </a:rPr>
              <a:t>Disease prevention</a:t>
            </a:r>
            <a:r>
              <a:rPr lang="en-US" b="1">
                <a:solidFill>
                  <a:schemeClr val="bg1"/>
                </a:solidFill>
                <a:latin typeface="Arial" panose="020B0604020202020204" pitchFamily="34" charset="0"/>
                <a:cs typeface="Arial" panose="020B0604020202020204" pitchFamily="34" charset="0"/>
              </a:rPr>
              <a:t> objectives</a:t>
            </a:r>
            <a:r>
              <a:rPr lang="en-GB" sz="1800">
                <a:solidFill>
                  <a:srgbClr val="3A3A3A"/>
                </a:solidFill>
                <a:effectLst/>
                <a:latin typeface="Arial" panose="020B0604020202020204" pitchFamily="34" charset="0"/>
                <a:ea typeface="Aptos" panose="020B0004020202020204" pitchFamily="34" charset="0"/>
              </a:rPr>
              <a:t> </a:t>
            </a:r>
            <a:endParaRPr lang="en-US" kern="100">
              <a:solidFill>
                <a:schemeClr val="bg1"/>
              </a:solidFill>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US" u="sng" kern="100">
                <a:solidFill>
                  <a:schemeClr val="bg1"/>
                </a:solidFill>
                <a:latin typeface="Arial" panose="020B0604020202020204" pitchFamily="34" charset="0"/>
                <a:ea typeface="Aptos" panose="020B0004020202020204" pitchFamily="34" charset="0"/>
                <a:cs typeface="Arial" panose="020B0604020202020204" pitchFamily="34" charset="0"/>
              </a:rPr>
              <a:t>Primary prevention</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Inhibit e-cigarette initiation and uptake</a:t>
            </a:r>
          </a:p>
          <a:p>
            <a:pPr>
              <a:lnSpc>
                <a:spcPct val="150000"/>
              </a:lnSpc>
            </a:pPr>
            <a:endParaRPr lang="en-US" kern="100">
              <a:solidFill>
                <a:schemeClr val="bg1"/>
              </a:solidFill>
              <a:latin typeface="Arial" panose="020B0604020202020204" pitchFamily="34" charset="0"/>
              <a:ea typeface="Aptos" panose="020B00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0878A70-7E2B-B502-AF2B-17AC0F995AEE}"/>
              </a:ext>
            </a:extLst>
          </p:cNvPr>
          <p:cNvSpPr txBox="1"/>
          <p:nvPr/>
        </p:nvSpPr>
        <p:spPr>
          <a:xfrm>
            <a:off x="5905520" y="-5336"/>
            <a:ext cx="6286480" cy="7104445"/>
          </a:xfrm>
          <a:prstGeom prst="rect">
            <a:avLst/>
          </a:prstGeom>
          <a:solidFill>
            <a:schemeClr val="tx1">
              <a:alpha val="43212"/>
            </a:schemeClr>
          </a:solidFill>
        </p:spPr>
        <p:txBody>
          <a:bodyPr wrap="square">
            <a:spAutoFit/>
          </a:bodyPr>
          <a:lstStyle/>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err="1">
                <a:solidFill>
                  <a:schemeClr val="bg1"/>
                </a:solidFill>
                <a:latin typeface="Arial" panose="020B0604020202020204" pitchFamily="34" charset="0"/>
                <a:ea typeface="Aptos" panose="020B0004020202020204" pitchFamily="34" charset="0"/>
                <a:cs typeface="Arial" panose="020B0604020202020204" pitchFamily="34" charset="0"/>
              </a:rPr>
              <a:t>Minimise</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 curiosity driven first use </a:t>
            </a:r>
          </a:p>
          <a:p>
            <a:pPr>
              <a:lnSpc>
                <a:spcPct val="150000"/>
              </a:lnSpc>
            </a:pPr>
            <a:r>
              <a:rPr lang="en-US" u="sng" kern="100">
                <a:solidFill>
                  <a:schemeClr val="bg1"/>
                </a:solidFill>
                <a:latin typeface="Arial" panose="020B0604020202020204" pitchFamily="34" charset="0"/>
                <a:ea typeface="Aptos" panose="020B0004020202020204" pitchFamily="34" charset="0"/>
                <a:cs typeface="Arial" panose="020B0604020202020204" pitchFamily="34" charset="0"/>
              </a:rPr>
              <a:t>Secondary prevention</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err="1">
                <a:solidFill>
                  <a:schemeClr val="bg1"/>
                </a:solidFill>
                <a:latin typeface="Arial" panose="020B0604020202020204" pitchFamily="34" charset="0"/>
                <a:ea typeface="Aptos" panose="020B0004020202020204" pitchFamily="34" charset="0"/>
                <a:cs typeface="Arial" panose="020B0604020202020204" pitchFamily="34" charset="0"/>
              </a:rPr>
              <a:t>Recognise</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 early e-cigarette experimenting and avert escalation</a:t>
            </a:r>
          </a:p>
          <a:p>
            <a:pPr>
              <a:lnSpc>
                <a:spcPct val="150000"/>
              </a:lnSpc>
            </a:pP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 </a:t>
            </a: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Assist existing e-cigarette users in quitting and reduce further nicotine dependence.</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Prevent the progression from vaping to tobacco smoking</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Safeguard teenagers against damage to their respiratory, cardiovascular and neurological functions</a:t>
            </a:r>
            <a:r>
              <a:rPr lang="en-GB">
                <a:solidFill>
                  <a:schemeClr val="bg1"/>
                </a:solidFill>
                <a:effectLst/>
                <a:latin typeface="Arial" panose="020B0604020202020204" pitchFamily="34" charset="0"/>
                <a:cs typeface="Arial" panose="020B0604020202020204" pitchFamily="34" charset="0"/>
              </a:rPr>
              <a:t> </a:t>
            </a:r>
          </a:p>
          <a:p>
            <a:pPr>
              <a:lnSpc>
                <a:spcPct val="150000"/>
              </a:lnSpc>
            </a:pPr>
            <a:endParaRPr lang="en-GB">
              <a:solidFill>
                <a:schemeClr val="bg1"/>
              </a:solidFill>
              <a:effectLst/>
              <a:latin typeface="Arial" panose="020B0604020202020204" pitchFamily="34" charset="0"/>
              <a:cs typeface="Arial" panose="020B0604020202020204" pitchFamily="34" charset="0"/>
            </a:endParaRPr>
          </a:p>
          <a:p>
            <a:pPr algn="l">
              <a:lnSpc>
                <a:spcPct val="150000"/>
              </a:lnSpc>
            </a:pPr>
            <a:r>
              <a:rPr lang="en-GB" b="1" i="0" u="none" strike="noStrike">
                <a:solidFill>
                  <a:schemeClr val="bg1"/>
                </a:solidFill>
                <a:effectLst/>
                <a:latin typeface="Arial" panose="020B0604020202020204" pitchFamily="34" charset="0"/>
                <a:cs typeface="Arial" panose="020B0604020202020204" pitchFamily="34" charset="0"/>
              </a:rPr>
              <a:t>How </a:t>
            </a:r>
            <a:r>
              <a:rPr lang="en-GB" b="1">
                <a:solidFill>
                  <a:schemeClr val="bg1"/>
                </a:solidFill>
                <a:latin typeface="Arial" panose="020B0604020202020204" pitchFamily="34" charset="0"/>
                <a:cs typeface="Arial" panose="020B0604020202020204" pitchFamily="34" charset="0"/>
              </a:rPr>
              <a:t>aims</a:t>
            </a:r>
            <a:r>
              <a:rPr lang="en-GB" b="1" i="0" u="none" strike="noStrike">
                <a:solidFill>
                  <a:schemeClr val="bg1"/>
                </a:solidFill>
                <a:effectLst/>
                <a:latin typeface="Arial" panose="020B0604020202020204" pitchFamily="34" charset="0"/>
                <a:cs typeface="Arial" panose="020B0604020202020204" pitchFamily="34" charset="0"/>
              </a:rPr>
              <a:t> can be measured:</a:t>
            </a:r>
          </a:p>
          <a:p>
            <a:pPr algn="l">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By conducting questionnaires before and after the 6-week period, and again at 6-month follow-up. School surveys operate as an efficient means of gathering data on student conduct for interventions purposes (Sultana </a:t>
            </a:r>
            <a:r>
              <a:rPr lang="en-GB" b="0" i="1" u="none" strike="noStrike">
                <a:solidFill>
                  <a:schemeClr val="bg1"/>
                </a:solidFill>
                <a:effectLst/>
                <a:latin typeface="Arial" panose="020B0604020202020204" pitchFamily="34" charset="0"/>
                <a:cs typeface="Arial" panose="020B0604020202020204" pitchFamily="34" charset="0"/>
              </a:rPr>
              <a:t>et al.,</a:t>
            </a:r>
            <a:r>
              <a:rPr lang="en-GB" b="0" i="0" u="none" strike="noStrike">
                <a:solidFill>
                  <a:schemeClr val="bg1"/>
                </a:solidFill>
                <a:effectLst/>
                <a:latin typeface="Arial" panose="020B0604020202020204" pitchFamily="34" charset="0"/>
                <a:cs typeface="Arial" panose="020B0604020202020204" pitchFamily="34" charset="0"/>
              </a:rPr>
              <a:t> 2025).</a:t>
            </a:r>
          </a:p>
          <a:p>
            <a:pPr algn="l">
              <a:lnSpc>
                <a:spcPct val="150000"/>
              </a:lnSpc>
            </a:pPr>
            <a:endParaRPr lang="en-GB" b="0" i="0" u="none" strike="noStrike">
              <a:solidFill>
                <a:schemeClr val="bg1"/>
              </a:solidFill>
              <a:effectLst/>
              <a:latin typeface="Arial" panose="020B0604020202020204" pitchFamily="34" charset="0"/>
              <a:cs typeface="Arial" panose="020B0604020202020204" pitchFamily="34" charset="0"/>
            </a:endParaRPr>
          </a:p>
        </p:txBody>
      </p:sp>
      <p:sp>
        <p:nvSpPr>
          <p:cNvPr id="15" name="Title 1">
            <a:extLst>
              <a:ext uri="{FF2B5EF4-FFF2-40B4-BE49-F238E27FC236}">
                <a16:creationId xmlns:a16="http://schemas.microsoft.com/office/drawing/2014/main" id="{BE493C87-8AC6-76BF-04D8-DA1778EB97D4}"/>
              </a:ext>
            </a:extLst>
          </p:cNvPr>
          <p:cNvSpPr txBox="1">
            <a:spLocks/>
          </p:cNvSpPr>
          <p:nvPr/>
        </p:nvSpPr>
        <p:spPr>
          <a:xfrm>
            <a:off x="-19" y="-14861"/>
            <a:ext cx="5613420" cy="586361"/>
          </a:xfrm>
          <a:prstGeom prst="rect">
            <a:avLst/>
          </a:prstGeom>
          <a:solidFill>
            <a:schemeClr val="accent1">
              <a:lumMod val="50000"/>
              <a:alpha val="13471"/>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a:solidFill>
                  <a:schemeClr val="bg1"/>
                </a:solidFill>
              </a:rPr>
              <a:t>Three Key Aims </a:t>
            </a:r>
            <a:endParaRPr lang="en-US" sz="4000" b="1">
              <a:solidFill>
                <a:schemeClr val="bg1"/>
              </a:solidFill>
            </a:endParaRPr>
          </a:p>
        </p:txBody>
      </p:sp>
      <p:sp>
        <p:nvSpPr>
          <p:cNvPr id="22" name="TextBox 21">
            <a:extLst>
              <a:ext uri="{FF2B5EF4-FFF2-40B4-BE49-F238E27FC236}">
                <a16:creationId xmlns:a16="http://schemas.microsoft.com/office/drawing/2014/main" id="{E1C5CB72-DE51-FD08-0CAB-50C5ADC9159B}"/>
              </a:ext>
            </a:extLst>
          </p:cNvPr>
          <p:cNvSpPr txBox="1"/>
          <p:nvPr/>
        </p:nvSpPr>
        <p:spPr>
          <a:xfrm>
            <a:off x="9842511" y="6616422"/>
            <a:ext cx="1365250" cy="215444"/>
          </a:xfrm>
          <a:prstGeom prst="rect">
            <a:avLst/>
          </a:prstGeom>
          <a:noFill/>
        </p:spPr>
        <p:txBody>
          <a:bodyPr wrap="square">
            <a:spAutoFit/>
          </a:bodyPr>
          <a:lstStyle/>
          <a:p>
            <a:r>
              <a:rPr lang="en-GB" sz="800">
                <a:solidFill>
                  <a:schemeClr val="bg1"/>
                </a:solidFill>
                <a:effectLst/>
                <a:latin typeface="Arial" panose="020B0604020202020204" pitchFamily="34" charset="0"/>
                <a:ea typeface="Aptos" panose="020B0004020202020204" pitchFamily="34" charset="0"/>
              </a:rPr>
              <a:t>Key aims (no date). </a:t>
            </a:r>
            <a:endParaRPr lang="en-US" sz="800">
              <a:solidFill>
                <a:schemeClr val="bg1"/>
              </a:solidFill>
            </a:endParaRPr>
          </a:p>
        </p:txBody>
      </p:sp>
      <p:sp>
        <p:nvSpPr>
          <p:cNvPr id="23" name="TextBox 22">
            <a:extLst>
              <a:ext uri="{FF2B5EF4-FFF2-40B4-BE49-F238E27FC236}">
                <a16:creationId xmlns:a16="http://schemas.microsoft.com/office/drawing/2014/main" id="{6D640DF6-3E1B-4325-DFE7-BF42C3816B09}"/>
              </a:ext>
            </a:extLst>
          </p:cNvPr>
          <p:cNvSpPr txBox="1"/>
          <p:nvPr/>
        </p:nvSpPr>
        <p:spPr>
          <a:xfrm>
            <a:off x="10998200" y="0"/>
            <a:ext cx="889000" cy="246221"/>
          </a:xfrm>
          <a:prstGeom prst="rect">
            <a:avLst/>
          </a:prstGeom>
          <a:noFill/>
        </p:spPr>
        <p:txBody>
          <a:bodyPr wrap="square" rtlCol="0">
            <a:spAutoFit/>
          </a:bodyPr>
          <a:lstStyle/>
          <a:p>
            <a:r>
              <a:rPr lang="en-US" sz="1000" err="1">
                <a:solidFill>
                  <a:schemeClr val="bg1"/>
                </a:solidFill>
              </a:rPr>
              <a:t>Abeer</a:t>
            </a:r>
            <a:r>
              <a:rPr lang="en-US" sz="1000">
                <a:solidFill>
                  <a:schemeClr val="bg1"/>
                </a:solidFill>
              </a:rPr>
              <a:t> </a:t>
            </a:r>
            <a:r>
              <a:rPr lang="en-US" sz="1000" err="1">
                <a:solidFill>
                  <a:schemeClr val="bg1"/>
                </a:solidFill>
              </a:rPr>
              <a:t>Ishal</a:t>
            </a:r>
            <a:endParaRPr lang="en-US" sz="1000">
              <a:solidFill>
                <a:schemeClr val="bg1"/>
              </a:solidFill>
            </a:endParaRPr>
          </a:p>
        </p:txBody>
      </p:sp>
    </p:spTree>
    <p:extLst>
      <p:ext uri="{BB962C8B-B14F-4D97-AF65-F5344CB8AC3E}">
        <p14:creationId xmlns:p14="http://schemas.microsoft.com/office/powerpoint/2010/main" val="377772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5"/>
                                        </p:tgtEl>
                                        <p:attrNameLst>
                                          <p:attrName>style.visibility</p:attrName>
                                        </p:attrNameLst>
                                      </p:cBhvr>
                                      <p:to>
                                        <p:strVal val="visible"/>
                                      </p:to>
                                    </p:set>
                                    <p:animEffect transition="in" filter="fade">
                                      <p:cBhvr>
                                        <p:cTn id="7" dur="7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F735-1D98-2BB9-ABC1-595A83741528}"/>
              </a:ext>
            </a:extLst>
          </p:cNvPr>
          <p:cNvSpPr>
            <a:spLocks noGrp="1"/>
          </p:cNvSpPr>
          <p:nvPr>
            <p:ph type="title"/>
          </p:nvPr>
        </p:nvSpPr>
        <p:spPr>
          <a:xfrm>
            <a:off x="876693" y="741391"/>
            <a:ext cx="3455821" cy="696053"/>
          </a:xfrm>
        </p:spPr>
        <p:txBody>
          <a:bodyPr vert="horz" lIns="91440" tIns="45720" rIns="91440" bIns="45720" rtlCol="0" anchor="b">
            <a:normAutofit/>
          </a:bodyPr>
          <a:lstStyle/>
          <a:p>
            <a:r>
              <a:rPr lang="en-US" sz="3200" kern="1200">
                <a:solidFill>
                  <a:schemeClr val="tx1"/>
                </a:solidFill>
                <a:latin typeface="+mj-lt"/>
                <a:ea typeface="+mj-ea"/>
                <a:cs typeface="+mj-cs"/>
              </a:rPr>
              <a:t>Types of evaluation </a:t>
            </a:r>
          </a:p>
        </p:txBody>
      </p:sp>
      <p:sp>
        <p:nvSpPr>
          <p:cNvPr id="6" name="Текстово поле 5">
            <a:extLst>
              <a:ext uri="{FF2B5EF4-FFF2-40B4-BE49-F238E27FC236}">
                <a16:creationId xmlns:a16="http://schemas.microsoft.com/office/drawing/2014/main" id="{05694A02-83CC-8591-4E85-8136EF2FE193}"/>
              </a:ext>
            </a:extLst>
          </p:cNvPr>
          <p:cNvSpPr txBox="1"/>
          <p:nvPr/>
        </p:nvSpPr>
        <p:spPr>
          <a:xfrm>
            <a:off x="876693" y="1713967"/>
            <a:ext cx="3455821" cy="426734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150000"/>
              </a:lnSpc>
              <a:spcAft>
                <a:spcPts val="600"/>
              </a:spcAft>
              <a:buFont typeface="Arial" panose="020B0604020202020204" pitchFamily="34" charset="0"/>
              <a:buChar char="•"/>
            </a:pPr>
            <a:r>
              <a:rPr lang="en-US">
                <a:latin typeface="Arial"/>
                <a:cs typeface="Arial"/>
              </a:rPr>
              <a:t>There are many types of evaluation, which lead to </a:t>
            </a:r>
            <a:r>
              <a:rPr lang="en-US" err="1">
                <a:latin typeface="Arial"/>
                <a:cs typeface="Arial"/>
              </a:rPr>
              <a:t>customisation</a:t>
            </a:r>
            <a:r>
              <a:rPr lang="en-US">
                <a:latin typeface="Arial"/>
                <a:cs typeface="Arial"/>
              </a:rPr>
              <a:t> according to the purpose (Take, 2010 and cited SIREN, no date).</a:t>
            </a:r>
            <a:endParaRPr lang="bg-BG">
              <a:latin typeface="Arial"/>
              <a:cs typeface="Arial"/>
            </a:endParaRPr>
          </a:p>
          <a:p>
            <a:pPr indent="-228600">
              <a:lnSpc>
                <a:spcPct val="150000"/>
              </a:lnSpc>
              <a:spcAft>
                <a:spcPts val="600"/>
              </a:spcAft>
              <a:buFont typeface="Arial" panose="020B0604020202020204" pitchFamily="34" charset="0"/>
              <a:buChar char="•"/>
            </a:pPr>
            <a:r>
              <a:rPr lang="en-US">
                <a:latin typeface="Arial"/>
                <a:cs typeface="Arial"/>
              </a:rPr>
              <a:t>  Evaluation will help assess success and determine whether any improvements are needed to achieve the desired outcome (</a:t>
            </a:r>
            <a:r>
              <a:rPr lang="en-US" err="1">
                <a:latin typeface="Arial"/>
                <a:cs typeface="Arial"/>
              </a:rPr>
              <a:t>Hulatt</a:t>
            </a:r>
            <a:r>
              <a:rPr lang="en-US">
                <a:latin typeface="Arial"/>
                <a:cs typeface="Arial"/>
              </a:rPr>
              <a:t> and Freitas, 2024).</a:t>
            </a:r>
          </a:p>
          <a:p>
            <a:pPr indent="-228600">
              <a:lnSpc>
                <a:spcPct val="90000"/>
              </a:lnSpc>
              <a:spcAft>
                <a:spcPts val="600"/>
              </a:spcAft>
              <a:buFont typeface="Arial" panose="020B0604020202020204" pitchFamily="34" charset="0"/>
              <a:buChar char="•"/>
            </a:pPr>
            <a:endParaRPr lang="en-US" sz="2000"/>
          </a:p>
        </p:txBody>
      </p:sp>
      <p:pic>
        <p:nvPicPr>
          <p:cNvPr id="5" name="Картина 4" descr="Картина, която съдържа текст, екранна снимка, Шрифт, линия&#10;&#10;Генерирано от ИИ съдържание може да е неправилно.">
            <a:extLst>
              <a:ext uri="{FF2B5EF4-FFF2-40B4-BE49-F238E27FC236}">
                <a16:creationId xmlns:a16="http://schemas.microsoft.com/office/drawing/2014/main" id="{7755B27E-1592-D4F1-45B4-5BE427142667}"/>
              </a:ext>
            </a:extLst>
          </p:cNvPr>
          <p:cNvPicPr>
            <a:picLocks noChangeAspect="1"/>
          </p:cNvPicPr>
          <p:nvPr/>
        </p:nvPicPr>
        <p:blipFill>
          <a:blip r:embed="rId2"/>
          <a:stretch>
            <a:fillRect/>
          </a:stretch>
        </p:blipFill>
        <p:spPr>
          <a:xfrm>
            <a:off x="4987672" y="624505"/>
            <a:ext cx="6389346" cy="4194942"/>
          </a:xfrm>
          <a:prstGeom prst="rect">
            <a:avLst/>
          </a:prstGeom>
        </p:spPr>
      </p:pic>
      <p:sp>
        <p:nvSpPr>
          <p:cNvPr id="4" name="Slide Number Placeholder 3">
            <a:extLst>
              <a:ext uri="{FF2B5EF4-FFF2-40B4-BE49-F238E27FC236}">
                <a16:creationId xmlns:a16="http://schemas.microsoft.com/office/drawing/2014/main" id="{CDC3C639-898C-3790-2916-185E7B16849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chemeClr val="tx1">
                    <a:lumMod val="50000"/>
                    <a:lumOff val="50000"/>
                  </a:schemeClr>
                </a:solidFill>
              </a:rPr>
              <a:pPr>
                <a:spcAft>
                  <a:spcPts val="600"/>
                </a:spcAft>
                <a:defRPr/>
              </a:pPr>
              <a:t>16</a:t>
            </a:fld>
            <a:endParaRPr lang="en-US">
              <a:solidFill>
                <a:schemeClr val="tx1">
                  <a:lumMod val="50000"/>
                  <a:lumOff val="50000"/>
                </a:schemeClr>
              </a:solidFill>
            </a:endParaRPr>
          </a:p>
        </p:txBody>
      </p:sp>
      <p:grpSp>
        <p:nvGrpSpPr>
          <p:cNvPr id="35" name="Group 3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36" name="Rectangle 35">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36739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Arc 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33065A-7194-E728-F520-CA04BADABF73}"/>
              </a:ext>
            </a:extLst>
          </p:cNvPr>
          <p:cNvSpPr>
            <a:spLocks noGrp="1"/>
          </p:cNvSpPr>
          <p:nvPr>
            <p:ph type="title"/>
          </p:nvPr>
        </p:nvSpPr>
        <p:spPr>
          <a:xfrm>
            <a:off x="6092031" y="177321"/>
            <a:ext cx="5458838" cy="1325563"/>
          </a:xfrm>
        </p:spPr>
        <p:txBody>
          <a:bodyPr>
            <a:normAutofit/>
          </a:bodyPr>
          <a:lstStyle/>
          <a:p>
            <a:r>
              <a:rPr lang="en-US"/>
              <a:t>Process evaluation</a:t>
            </a:r>
          </a:p>
        </p:txBody>
      </p:sp>
      <p:sp>
        <p:nvSpPr>
          <p:cNvPr id="23" name="Freeform: Shape 2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Контейнер за съдържание 4" descr="Картина, която съдържа текст, екранна снимка, диаграма, Шрифт&#10;&#10;Генерирано от ИИ съдържание може да е неправилно.">
            <a:extLst>
              <a:ext uri="{FF2B5EF4-FFF2-40B4-BE49-F238E27FC236}">
                <a16:creationId xmlns:a16="http://schemas.microsoft.com/office/drawing/2014/main" id="{9AECC03A-5BC5-D147-6621-0A8AECC6E685}"/>
              </a:ext>
            </a:extLst>
          </p:cNvPr>
          <p:cNvPicPr>
            <a:picLocks noChangeAspect="1"/>
          </p:cNvPicPr>
          <p:nvPr/>
        </p:nvPicPr>
        <p:blipFill>
          <a:blip r:embed="rId2"/>
          <a:srcRect t="578" r="5" b="5"/>
          <a:stretch>
            <a:fillRect/>
          </a:stretch>
        </p:blipFill>
        <p:spPr>
          <a:xfrm>
            <a:off x="-544921" y="478570"/>
            <a:ext cx="6439946" cy="546463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Контейнер за съдържание 7">
            <a:extLst>
              <a:ext uri="{FF2B5EF4-FFF2-40B4-BE49-F238E27FC236}">
                <a16:creationId xmlns:a16="http://schemas.microsoft.com/office/drawing/2014/main" id="{661FA92B-A6F9-D10D-8082-AE9615498420}"/>
              </a:ext>
            </a:extLst>
          </p:cNvPr>
          <p:cNvSpPr>
            <a:spLocks noGrp="1"/>
          </p:cNvSpPr>
          <p:nvPr>
            <p:ph idx="1"/>
          </p:nvPr>
        </p:nvSpPr>
        <p:spPr>
          <a:xfrm>
            <a:off x="5553376" y="1222444"/>
            <a:ext cx="5800424" cy="5177865"/>
          </a:xfrm>
        </p:spPr>
        <p:txBody>
          <a:bodyPr vert="horz" lIns="91440" tIns="45720" rIns="91440" bIns="45720" rtlCol="0" anchor="t">
            <a:normAutofit/>
          </a:bodyPr>
          <a:lstStyle/>
          <a:p>
            <a:r>
              <a:rPr lang="bg-BG" sz="1800" err="1">
                <a:solidFill>
                  <a:srgbClr val="0E101A"/>
                </a:solidFill>
                <a:latin typeface="Arial"/>
                <a:ea typeface="+mn-lt"/>
                <a:cs typeface="+mn-lt"/>
              </a:rPr>
              <a:t>Process</a:t>
            </a:r>
            <a:r>
              <a:rPr lang="bg-BG" sz="1800">
                <a:solidFill>
                  <a:srgbClr val="0E101A"/>
                </a:solidFill>
                <a:latin typeface="Arial"/>
                <a:ea typeface="+mn-lt"/>
                <a:cs typeface="+mn-lt"/>
              </a:rPr>
              <a:t> </a:t>
            </a:r>
            <a:r>
              <a:rPr lang="bg-BG" sz="1800" err="1">
                <a:solidFill>
                  <a:srgbClr val="0E101A"/>
                </a:solidFill>
                <a:latin typeface="Arial"/>
                <a:ea typeface="+mn-lt"/>
                <a:cs typeface="+mn-lt"/>
              </a:rPr>
              <a:t>evaluation</a:t>
            </a:r>
            <a:r>
              <a:rPr lang="bg-BG" sz="1800">
                <a:solidFill>
                  <a:srgbClr val="0E101A"/>
                </a:solidFill>
                <a:latin typeface="Arial"/>
                <a:ea typeface="+mn-lt"/>
                <a:cs typeface="+mn-lt"/>
              </a:rPr>
              <a:t> </a:t>
            </a:r>
            <a:r>
              <a:rPr lang="bg-BG" sz="1800" err="1">
                <a:solidFill>
                  <a:srgbClr val="0E101A"/>
                </a:solidFill>
                <a:latin typeface="Arial"/>
                <a:ea typeface="+mn-lt"/>
                <a:cs typeface="+mn-lt"/>
              </a:rPr>
              <a:t>is</a:t>
            </a:r>
            <a:r>
              <a:rPr lang="bg-BG" sz="1800">
                <a:solidFill>
                  <a:srgbClr val="0E101A"/>
                </a:solidFill>
                <a:latin typeface="Arial"/>
                <a:ea typeface="+mn-lt"/>
                <a:cs typeface="+mn-lt"/>
              </a:rPr>
              <a:t> </a:t>
            </a:r>
            <a:r>
              <a:rPr lang="bg-BG" sz="1800" err="1">
                <a:solidFill>
                  <a:srgbClr val="0E101A"/>
                </a:solidFill>
                <a:latin typeface="Arial"/>
                <a:ea typeface="+mn-lt"/>
                <a:cs typeface="+mn-lt"/>
              </a:rPr>
              <a:t>used</a:t>
            </a:r>
            <a:r>
              <a:rPr lang="bg-BG" sz="1800">
                <a:solidFill>
                  <a:srgbClr val="0E101A"/>
                </a:solidFill>
                <a:latin typeface="Arial"/>
                <a:ea typeface="+mn-lt"/>
                <a:cs typeface="+mn-lt"/>
              </a:rPr>
              <a:t> </a:t>
            </a:r>
            <a:r>
              <a:rPr lang="bg-BG" sz="1800" err="1">
                <a:solidFill>
                  <a:srgbClr val="0E101A"/>
                </a:solidFill>
                <a:latin typeface="Arial"/>
                <a:ea typeface="+mn-lt"/>
                <a:cs typeface="+mn-lt"/>
              </a:rPr>
              <a:t>to</a:t>
            </a:r>
            <a:r>
              <a:rPr lang="bg-BG" sz="1800">
                <a:solidFill>
                  <a:srgbClr val="0E101A"/>
                </a:solidFill>
                <a:latin typeface="Arial"/>
                <a:ea typeface="+mn-lt"/>
                <a:cs typeface="+mn-lt"/>
              </a:rPr>
              <a:t> </a:t>
            </a:r>
            <a:r>
              <a:rPr lang="bg-BG" sz="1800" err="1">
                <a:solidFill>
                  <a:srgbClr val="0E101A"/>
                </a:solidFill>
                <a:latin typeface="Arial"/>
                <a:ea typeface="+mn-lt"/>
                <a:cs typeface="+mn-lt"/>
              </a:rPr>
              <a:t>measure</a:t>
            </a:r>
            <a:r>
              <a:rPr lang="bg-BG" sz="1800">
                <a:solidFill>
                  <a:srgbClr val="0E101A"/>
                </a:solidFill>
                <a:latin typeface="Arial"/>
                <a:ea typeface="+mn-lt"/>
                <a:cs typeface="+mn-lt"/>
              </a:rPr>
              <a:t> </a:t>
            </a:r>
            <a:r>
              <a:rPr lang="bg-BG" sz="1800" err="1">
                <a:solidFill>
                  <a:srgbClr val="0E101A"/>
                </a:solidFill>
                <a:latin typeface="Arial"/>
                <a:ea typeface="+mn-lt"/>
                <a:cs typeface="+mn-lt"/>
              </a:rPr>
              <a:t>program</a:t>
            </a:r>
            <a:r>
              <a:rPr lang="bg-BG" sz="1800">
                <a:solidFill>
                  <a:srgbClr val="0E101A"/>
                </a:solidFill>
                <a:latin typeface="Arial"/>
                <a:ea typeface="+mn-lt"/>
                <a:cs typeface="+mn-lt"/>
              </a:rPr>
              <a:t> </a:t>
            </a:r>
            <a:r>
              <a:rPr lang="bg-BG" sz="1800" err="1">
                <a:solidFill>
                  <a:srgbClr val="0E101A"/>
                </a:solidFill>
                <a:latin typeface="Arial"/>
                <a:ea typeface="+mn-lt"/>
                <a:cs typeface="+mn-lt"/>
              </a:rPr>
              <a:t>development</a:t>
            </a:r>
            <a:r>
              <a:rPr lang="bg-BG" sz="1800">
                <a:solidFill>
                  <a:srgbClr val="0E101A"/>
                </a:solidFill>
                <a:latin typeface="Arial"/>
                <a:ea typeface="+mn-lt"/>
                <a:cs typeface="+mn-lt"/>
              </a:rPr>
              <a:t>,  </a:t>
            </a:r>
            <a:r>
              <a:rPr lang="bg-BG" sz="1800" err="1">
                <a:solidFill>
                  <a:srgbClr val="0E101A"/>
                </a:solidFill>
                <a:latin typeface="Arial"/>
                <a:ea typeface="+mn-lt"/>
                <a:cs typeface="+mn-lt"/>
              </a:rPr>
              <a:t>progress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main</a:t>
            </a:r>
            <a:r>
              <a:rPr lang="bg-BG" sz="1800">
                <a:solidFill>
                  <a:srgbClr val="0E101A"/>
                </a:solidFill>
                <a:latin typeface="Arial"/>
                <a:ea typeface="+mn-lt"/>
                <a:cs typeface="+mn-lt"/>
              </a:rPr>
              <a:t> </a:t>
            </a:r>
            <a:r>
              <a:rPr lang="bg-BG" sz="1800" err="1">
                <a:solidFill>
                  <a:srgbClr val="0E101A"/>
                </a:solidFill>
                <a:latin typeface="Arial"/>
                <a:ea typeface="+mn-lt"/>
                <a:cs typeface="+mn-lt"/>
              </a:rPr>
              <a:t>delivery</a:t>
            </a:r>
            <a:r>
              <a:rPr lang="bg-BG" sz="1800">
                <a:solidFill>
                  <a:srgbClr val="0E101A"/>
                </a:solidFill>
                <a:latin typeface="Arial"/>
                <a:ea typeface="+mn-lt"/>
                <a:cs typeface="+mn-lt"/>
              </a:rPr>
              <a:t>. </a:t>
            </a:r>
            <a:r>
              <a:rPr lang="bg-BG" sz="1800" err="1">
                <a:solidFill>
                  <a:srgbClr val="0E101A"/>
                </a:solidFill>
                <a:latin typeface="Arial"/>
                <a:ea typeface="+mn-lt"/>
                <a:cs typeface="+mn-lt"/>
              </a:rPr>
              <a:t>It</a:t>
            </a:r>
            <a:r>
              <a:rPr lang="bg-BG" sz="1800">
                <a:solidFill>
                  <a:srgbClr val="0E101A"/>
                </a:solidFill>
                <a:latin typeface="Arial"/>
                <a:ea typeface="+mn-lt"/>
                <a:cs typeface="+mn-lt"/>
              </a:rPr>
              <a:t> </a:t>
            </a:r>
            <a:r>
              <a:rPr lang="bg-BG" sz="1800" err="1">
                <a:solidFill>
                  <a:srgbClr val="0E101A"/>
                </a:solidFill>
                <a:latin typeface="Arial"/>
                <a:ea typeface="+mn-lt"/>
                <a:cs typeface="+mn-lt"/>
              </a:rPr>
              <a:t>assesses</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quality</a:t>
            </a:r>
            <a:r>
              <a:rPr lang="bg-BG" sz="1800">
                <a:solidFill>
                  <a:srgbClr val="0E101A"/>
                </a:solidFill>
                <a:latin typeface="Arial"/>
                <a:ea typeface="+mn-lt"/>
                <a:cs typeface="+mn-lt"/>
              </a:rPr>
              <a:t>, </a:t>
            </a:r>
            <a:r>
              <a:rPr lang="bg-BG" sz="1800" err="1">
                <a:solidFill>
                  <a:srgbClr val="0E101A"/>
                </a:solidFill>
                <a:latin typeface="Arial"/>
                <a:ea typeface="+mn-lt"/>
                <a:cs typeface="+mn-lt"/>
              </a:rPr>
              <a:t>availability</a:t>
            </a:r>
            <a:r>
              <a:rPr lang="bg-BG" sz="1800">
                <a:solidFill>
                  <a:srgbClr val="0E101A"/>
                </a:solidFill>
                <a:latin typeface="Arial"/>
                <a:ea typeface="+mn-lt"/>
                <a:cs typeface="+mn-lt"/>
              </a:rPr>
              <a:t>, </a:t>
            </a:r>
            <a:r>
              <a:rPr lang="bg-BG" sz="1800" err="1">
                <a:solidFill>
                  <a:srgbClr val="0E101A"/>
                </a:solidFill>
                <a:latin typeface="Arial"/>
                <a:ea typeface="+mn-lt"/>
                <a:cs typeface="+mn-lt"/>
              </a:rPr>
              <a:t>appropriateness</a:t>
            </a:r>
            <a:r>
              <a:rPr lang="bg-BG" sz="1800">
                <a:solidFill>
                  <a:srgbClr val="0E101A"/>
                </a:solidFill>
                <a:latin typeface="Arial"/>
                <a:ea typeface="+mn-lt"/>
                <a:cs typeface="+mn-lt"/>
              </a:rPr>
              <a:t>, </a:t>
            </a:r>
            <a:r>
              <a:rPr lang="bg-BG" sz="1800" err="1">
                <a:solidFill>
                  <a:srgbClr val="0E101A"/>
                </a:solidFill>
                <a:latin typeface="Arial"/>
                <a:ea typeface="+mn-lt"/>
                <a:cs typeface="+mn-lt"/>
              </a:rPr>
              <a:t>target</a:t>
            </a:r>
            <a:r>
              <a:rPr lang="bg-BG" sz="1800">
                <a:solidFill>
                  <a:srgbClr val="0E101A"/>
                </a:solidFill>
                <a:latin typeface="Arial"/>
                <a:ea typeface="+mn-lt"/>
                <a:cs typeface="+mn-lt"/>
              </a:rPr>
              <a:t>-group </a:t>
            </a:r>
            <a:r>
              <a:rPr lang="bg-BG" sz="1800" err="1">
                <a:solidFill>
                  <a:srgbClr val="0E101A"/>
                </a:solidFill>
                <a:latin typeface="Arial"/>
                <a:ea typeface="+mn-lt"/>
                <a:cs typeface="+mn-lt"/>
              </a:rPr>
              <a:t>reach</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extent</a:t>
            </a:r>
            <a:r>
              <a:rPr lang="bg-BG" sz="1800">
                <a:solidFill>
                  <a:srgbClr val="0E101A"/>
                </a:solidFill>
                <a:latin typeface="Arial"/>
                <a:ea typeface="+mn-lt"/>
                <a:cs typeface="+mn-lt"/>
              </a:rPr>
              <a:t> </a:t>
            </a:r>
            <a:r>
              <a:rPr lang="bg-BG" sz="1800" err="1">
                <a:solidFill>
                  <a:srgbClr val="0E101A"/>
                </a:solidFill>
                <a:latin typeface="Arial"/>
                <a:ea typeface="+mn-lt"/>
                <a:cs typeface="+mn-lt"/>
              </a:rPr>
              <a:t>to</a:t>
            </a:r>
            <a:r>
              <a:rPr lang="bg-BG" sz="1800">
                <a:solidFill>
                  <a:srgbClr val="0E101A"/>
                </a:solidFill>
                <a:latin typeface="Arial"/>
                <a:ea typeface="+mn-lt"/>
                <a:cs typeface="+mn-lt"/>
              </a:rPr>
              <a:t> </a:t>
            </a:r>
            <a:r>
              <a:rPr lang="bg-BG" sz="1800" err="1">
                <a:solidFill>
                  <a:srgbClr val="0E101A"/>
                </a:solidFill>
                <a:latin typeface="Arial"/>
                <a:ea typeface="+mn-lt"/>
                <a:cs typeface="+mn-lt"/>
              </a:rPr>
              <a:t>which</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intended</a:t>
            </a:r>
            <a:r>
              <a:rPr lang="bg-BG" sz="1800">
                <a:solidFill>
                  <a:srgbClr val="0E101A"/>
                </a:solidFill>
                <a:latin typeface="Arial"/>
                <a:ea typeface="+mn-lt"/>
                <a:cs typeface="+mn-lt"/>
              </a:rPr>
              <a:t> </a:t>
            </a:r>
            <a:r>
              <a:rPr lang="bg-BG" sz="1800" err="1">
                <a:solidFill>
                  <a:srgbClr val="0E101A"/>
                </a:solidFill>
                <a:latin typeface="Arial"/>
                <a:ea typeface="+mn-lt"/>
                <a:cs typeface="+mn-lt"/>
              </a:rPr>
              <a:t>audience</a:t>
            </a:r>
            <a:r>
              <a:rPr lang="bg-BG" sz="1800">
                <a:solidFill>
                  <a:srgbClr val="0E101A"/>
                </a:solidFill>
                <a:latin typeface="Arial"/>
                <a:ea typeface="+mn-lt"/>
                <a:cs typeface="+mn-lt"/>
              </a:rPr>
              <a:t> </a:t>
            </a:r>
            <a:r>
              <a:rPr lang="bg-BG" sz="1800" err="1">
                <a:solidFill>
                  <a:srgbClr val="0E101A"/>
                </a:solidFill>
                <a:latin typeface="Arial"/>
                <a:ea typeface="+mn-lt"/>
                <a:cs typeface="+mn-lt"/>
              </a:rPr>
              <a:t>received</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strategies</a:t>
            </a:r>
            <a:r>
              <a:rPr lang="bg-BG" sz="1800">
                <a:solidFill>
                  <a:srgbClr val="0E101A"/>
                </a:solidFill>
                <a:latin typeface="Arial"/>
                <a:ea typeface="+mn-lt"/>
                <a:cs typeface="+mn-lt"/>
              </a:rPr>
              <a:t> (SIREN, </a:t>
            </a:r>
            <a:r>
              <a:rPr lang="bg-BG" sz="1800" err="1">
                <a:solidFill>
                  <a:srgbClr val="0E101A"/>
                </a:solidFill>
                <a:latin typeface="Arial"/>
                <a:ea typeface="+mn-lt"/>
                <a:cs typeface="+mn-lt"/>
              </a:rPr>
              <a:t>no</a:t>
            </a:r>
            <a:r>
              <a:rPr lang="bg-BG" sz="1800">
                <a:solidFill>
                  <a:srgbClr val="0E101A"/>
                </a:solidFill>
                <a:latin typeface="Arial"/>
                <a:ea typeface="+mn-lt"/>
                <a:cs typeface="+mn-lt"/>
              </a:rPr>
              <a:t> </a:t>
            </a:r>
            <a:r>
              <a:rPr lang="bg-BG" sz="1800" err="1">
                <a:solidFill>
                  <a:srgbClr val="0E101A"/>
                </a:solidFill>
                <a:latin typeface="Arial"/>
                <a:ea typeface="+mn-lt"/>
                <a:cs typeface="+mn-lt"/>
              </a:rPr>
              <a:t>date</a:t>
            </a:r>
            <a:r>
              <a:rPr lang="bg-BG" sz="1800">
                <a:solidFill>
                  <a:srgbClr val="0E101A"/>
                </a:solidFill>
                <a:latin typeface="Arial"/>
                <a:ea typeface="+mn-lt"/>
                <a:cs typeface="+mn-lt"/>
              </a:rPr>
              <a:t>).</a:t>
            </a:r>
          </a:p>
          <a:p>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data</a:t>
            </a:r>
            <a:r>
              <a:rPr lang="bg-BG" sz="1800">
                <a:solidFill>
                  <a:srgbClr val="0E101A"/>
                </a:solidFill>
                <a:latin typeface="Arial"/>
                <a:ea typeface="+mn-lt"/>
                <a:cs typeface="+mn-lt"/>
              </a:rPr>
              <a:t> </a:t>
            </a:r>
            <a:r>
              <a:rPr lang="bg-BG" sz="1800" err="1">
                <a:solidFill>
                  <a:srgbClr val="0E101A"/>
                </a:solidFill>
                <a:latin typeface="Arial"/>
                <a:ea typeface="+mn-lt"/>
                <a:cs typeface="+mn-lt"/>
              </a:rPr>
              <a:t>correction</a:t>
            </a:r>
            <a:r>
              <a:rPr lang="bg-BG" sz="1800">
                <a:solidFill>
                  <a:srgbClr val="0E101A"/>
                </a:solidFill>
                <a:latin typeface="Arial"/>
                <a:ea typeface="+mn-lt"/>
                <a:cs typeface="+mn-lt"/>
              </a:rPr>
              <a:t> </a:t>
            </a:r>
            <a:r>
              <a:rPr lang="bg-BG" sz="1800" err="1">
                <a:solidFill>
                  <a:srgbClr val="0E101A"/>
                </a:solidFill>
                <a:latin typeface="Arial"/>
                <a:ea typeface="+mn-lt"/>
                <a:cs typeface="+mn-lt"/>
              </a:rPr>
              <a:t>includes</a:t>
            </a:r>
            <a:r>
              <a:rPr lang="bg-BG" sz="1800">
                <a:solidFill>
                  <a:srgbClr val="0E101A"/>
                </a:solidFill>
                <a:latin typeface="Arial"/>
                <a:ea typeface="+mn-lt"/>
                <a:cs typeface="+mn-lt"/>
              </a:rPr>
              <a:t> </a:t>
            </a:r>
            <a:r>
              <a:rPr lang="bg-BG" sz="1800" err="1">
                <a:solidFill>
                  <a:srgbClr val="0E101A"/>
                </a:solidFill>
                <a:latin typeface="Arial"/>
                <a:ea typeface="+mn-lt"/>
                <a:cs typeface="+mn-lt"/>
              </a:rPr>
              <a:t>weekly</a:t>
            </a:r>
            <a:r>
              <a:rPr lang="bg-BG" sz="1800">
                <a:solidFill>
                  <a:srgbClr val="0E101A"/>
                </a:solidFill>
                <a:latin typeface="Arial"/>
                <a:ea typeface="+mn-lt"/>
                <a:cs typeface="+mn-lt"/>
              </a:rPr>
              <a:t> </a:t>
            </a:r>
            <a:r>
              <a:rPr lang="bg-BG" sz="1800" err="1">
                <a:solidFill>
                  <a:srgbClr val="0E101A"/>
                </a:solidFill>
                <a:latin typeface="Arial"/>
                <a:ea typeface="+mn-lt"/>
                <a:cs typeface="+mn-lt"/>
              </a:rPr>
              <a:t>counts</a:t>
            </a:r>
            <a:r>
              <a:rPr lang="bg-BG" sz="1800">
                <a:solidFill>
                  <a:srgbClr val="0E101A"/>
                </a:solidFill>
                <a:latin typeface="Arial"/>
                <a:ea typeface="+mn-lt"/>
                <a:cs typeface="+mn-lt"/>
              </a:rPr>
              <a:t>, </a:t>
            </a:r>
            <a:r>
              <a:rPr lang="bg-BG" sz="1800" err="1">
                <a:solidFill>
                  <a:srgbClr val="0E101A"/>
                </a:solidFill>
                <a:latin typeface="Arial"/>
                <a:ea typeface="+mn-lt"/>
                <a:cs typeface="+mn-lt"/>
              </a:rPr>
              <a:t>focus</a:t>
            </a:r>
            <a:r>
              <a:rPr lang="bg-BG" sz="1800">
                <a:solidFill>
                  <a:srgbClr val="0E101A"/>
                </a:solidFill>
                <a:latin typeface="Arial"/>
                <a:ea typeface="+mn-lt"/>
                <a:cs typeface="+mn-lt"/>
              </a:rPr>
              <a:t> </a:t>
            </a:r>
            <a:r>
              <a:rPr lang="bg-BG" sz="1800" err="1">
                <a:solidFill>
                  <a:srgbClr val="0E101A"/>
                </a:solidFill>
                <a:latin typeface="Arial"/>
                <a:ea typeface="+mn-lt"/>
                <a:cs typeface="+mn-lt"/>
              </a:rPr>
              <a:t>groups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feedback</a:t>
            </a:r>
            <a:r>
              <a:rPr lang="bg-BG" sz="1800">
                <a:solidFill>
                  <a:srgbClr val="0E101A"/>
                </a:solidFill>
                <a:latin typeface="Arial"/>
                <a:ea typeface="+mn-lt"/>
                <a:cs typeface="+mn-lt"/>
              </a:rPr>
              <a:t> </a:t>
            </a:r>
            <a:r>
              <a:rPr lang="bg-BG" sz="1800" err="1">
                <a:solidFill>
                  <a:srgbClr val="0E101A"/>
                </a:solidFill>
                <a:latin typeface="Arial"/>
                <a:ea typeface="+mn-lt"/>
                <a:cs typeface="+mn-lt"/>
              </a:rPr>
              <a:t>forms</a:t>
            </a:r>
            <a:r>
              <a:rPr lang="bg-BG" sz="1800">
                <a:solidFill>
                  <a:srgbClr val="0E101A"/>
                </a:solidFill>
                <a:latin typeface="Arial"/>
                <a:ea typeface="+mn-lt"/>
                <a:cs typeface="+mn-lt"/>
              </a:rPr>
              <a:t>.  </a:t>
            </a:r>
            <a:endParaRPr lang="bg-BG" sz="1800">
              <a:latin typeface="Arial"/>
              <a:cs typeface="Arial"/>
            </a:endParaRPr>
          </a:p>
          <a:p>
            <a:r>
              <a:rPr lang="bg-BG" sz="1800" err="1">
                <a:solidFill>
                  <a:srgbClr val="0E101A"/>
                </a:solidFill>
                <a:latin typeface="Arial"/>
                <a:ea typeface="+mn-lt"/>
                <a:cs typeface="+mn-lt"/>
              </a:rPr>
              <a:t>It</a:t>
            </a:r>
            <a:r>
              <a:rPr lang="bg-BG" sz="1800">
                <a:solidFill>
                  <a:srgbClr val="0E101A"/>
                </a:solidFill>
                <a:latin typeface="Arial"/>
                <a:ea typeface="+mn-lt"/>
                <a:cs typeface="+mn-lt"/>
              </a:rPr>
              <a:t> </a:t>
            </a:r>
            <a:r>
              <a:rPr lang="bg-BG" sz="1800" err="1">
                <a:solidFill>
                  <a:srgbClr val="0E101A"/>
                </a:solidFill>
                <a:latin typeface="Arial"/>
                <a:ea typeface="+mn-lt"/>
                <a:cs typeface="+mn-lt"/>
              </a:rPr>
              <a:t>involves</a:t>
            </a:r>
            <a:r>
              <a:rPr lang="bg-BG" sz="1800">
                <a:solidFill>
                  <a:srgbClr val="0E101A"/>
                </a:solidFill>
                <a:latin typeface="Arial"/>
                <a:ea typeface="+mn-lt"/>
                <a:cs typeface="+mn-lt"/>
              </a:rPr>
              <a:t> </a:t>
            </a:r>
            <a:r>
              <a:rPr lang="bg-BG" sz="1800" err="1">
                <a:solidFill>
                  <a:srgbClr val="0E101A"/>
                </a:solidFill>
                <a:latin typeface="Arial"/>
                <a:ea typeface="+mn-lt"/>
                <a:cs typeface="+mn-lt"/>
              </a:rPr>
              <a:t>recording</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counting</a:t>
            </a:r>
            <a:r>
              <a:rPr lang="bg-BG" sz="1800">
                <a:solidFill>
                  <a:srgbClr val="0E101A"/>
                </a:solidFill>
                <a:latin typeface="Arial"/>
                <a:ea typeface="+mn-lt"/>
                <a:cs typeface="+mn-lt"/>
              </a:rPr>
              <a:t> </a:t>
            </a:r>
            <a:r>
              <a:rPr lang="bg-BG" sz="1800" err="1">
                <a:solidFill>
                  <a:srgbClr val="0E101A"/>
                </a:solidFill>
                <a:latin typeface="Arial"/>
                <a:ea typeface="+mn-lt"/>
                <a:cs typeface="+mn-lt"/>
              </a:rPr>
              <a:t>inputs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outputs</a:t>
            </a:r>
            <a:r>
              <a:rPr lang="bg-BG" sz="1800">
                <a:solidFill>
                  <a:srgbClr val="0E101A"/>
                </a:solidFill>
                <a:latin typeface="Arial"/>
                <a:ea typeface="+mn-lt"/>
                <a:cs typeface="+mn-lt"/>
              </a:rPr>
              <a:t>, </a:t>
            </a:r>
            <a:r>
              <a:rPr lang="bg-BG" sz="1800" err="1">
                <a:solidFill>
                  <a:srgbClr val="0E101A"/>
                </a:solidFill>
                <a:latin typeface="Arial"/>
                <a:ea typeface="+mn-lt"/>
                <a:cs typeface="+mn-lt"/>
              </a:rPr>
              <a:t>for</a:t>
            </a:r>
            <a:r>
              <a:rPr lang="bg-BG" sz="1800">
                <a:solidFill>
                  <a:srgbClr val="0E101A"/>
                </a:solidFill>
                <a:latin typeface="Arial"/>
                <a:ea typeface="+mn-lt"/>
                <a:cs typeface="+mn-lt"/>
              </a:rPr>
              <a:t> </a:t>
            </a:r>
            <a:r>
              <a:rPr lang="bg-BG" sz="1800" err="1">
                <a:solidFill>
                  <a:srgbClr val="0E101A"/>
                </a:solidFill>
                <a:latin typeface="Arial"/>
                <a:ea typeface="+mn-lt"/>
                <a:cs typeface="+mn-lt"/>
              </a:rPr>
              <a:t>example</a:t>
            </a:r>
            <a:r>
              <a:rPr lang="bg-BG" sz="1800">
                <a:solidFill>
                  <a:srgbClr val="0E101A"/>
                </a:solidFill>
                <a:latin typeface="Arial"/>
                <a:ea typeface="+mn-lt"/>
                <a:cs typeface="+mn-lt"/>
              </a:rPr>
              <a:t>, </a:t>
            </a:r>
            <a:r>
              <a:rPr lang="bg-BG" sz="1800" err="1">
                <a:solidFill>
                  <a:srgbClr val="0E101A"/>
                </a:solidFill>
                <a:latin typeface="Arial"/>
                <a:ea typeface="+mn-lt"/>
                <a:cs typeface="+mn-lt"/>
              </a:rPr>
              <a:t>how</a:t>
            </a:r>
            <a:r>
              <a:rPr lang="bg-BG" sz="1800">
                <a:solidFill>
                  <a:srgbClr val="0E101A"/>
                </a:solidFill>
                <a:latin typeface="Arial"/>
                <a:ea typeface="+mn-lt"/>
                <a:cs typeface="+mn-lt"/>
              </a:rPr>
              <a:t> </a:t>
            </a:r>
            <a:r>
              <a:rPr lang="bg-BG" sz="1800" err="1">
                <a:solidFill>
                  <a:srgbClr val="0E101A"/>
                </a:solidFill>
                <a:latin typeface="Arial"/>
                <a:ea typeface="+mn-lt"/>
                <a:cs typeface="+mn-lt"/>
              </a:rPr>
              <a:t>many</a:t>
            </a:r>
            <a:r>
              <a:rPr lang="bg-BG" sz="1800">
                <a:solidFill>
                  <a:srgbClr val="0E101A"/>
                </a:solidFill>
                <a:latin typeface="Arial"/>
                <a:ea typeface="+mn-lt"/>
                <a:cs typeface="+mn-lt"/>
              </a:rPr>
              <a:t> </a:t>
            </a:r>
            <a:r>
              <a:rPr lang="bg-BG" sz="1800" err="1">
                <a:solidFill>
                  <a:srgbClr val="0E101A"/>
                </a:solidFill>
                <a:latin typeface="Arial"/>
                <a:ea typeface="+mn-lt"/>
                <a:cs typeface="+mn-lt"/>
              </a:rPr>
              <a:t>sessions</a:t>
            </a:r>
            <a:r>
              <a:rPr lang="bg-BG" sz="1800">
                <a:solidFill>
                  <a:srgbClr val="0E101A"/>
                </a:solidFill>
                <a:latin typeface="Arial"/>
                <a:ea typeface="+mn-lt"/>
                <a:cs typeface="+mn-lt"/>
              </a:rPr>
              <a:t> </a:t>
            </a:r>
            <a:r>
              <a:rPr lang="bg-BG" sz="1800" err="1">
                <a:solidFill>
                  <a:srgbClr val="0E101A"/>
                </a:solidFill>
                <a:latin typeface="Arial"/>
                <a:ea typeface="+mn-lt"/>
                <a:cs typeface="+mn-lt"/>
              </a:rPr>
              <a:t>were</a:t>
            </a:r>
            <a:r>
              <a:rPr lang="bg-BG" sz="1800">
                <a:solidFill>
                  <a:srgbClr val="0E101A"/>
                </a:solidFill>
                <a:latin typeface="Arial"/>
                <a:ea typeface="+mn-lt"/>
                <a:cs typeface="+mn-lt"/>
              </a:rPr>
              <a:t> </a:t>
            </a:r>
            <a:r>
              <a:rPr lang="bg-BG" sz="1800" err="1">
                <a:solidFill>
                  <a:srgbClr val="0E101A"/>
                </a:solidFill>
                <a:latin typeface="Arial"/>
                <a:ea typeface="+mn-lt"/>
                <a:cs typeface="+mn-lt"/>
              </a:rPr>
              <a:t>held</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resources</a:t>
            </a:r>
            <a:r>
              <a:rPr lang="bg-BG" sz="1800">
                <a:solidFill>
                  <a:srgbClr val="0E101A"/>
                </a:solidFill>
                <a:latin typeface="Arial"/>
                <a:ea typeface="+mn-lt"/>
                <a:cs typeface="+mn-lt"/>
              </a:rPr>
              <a:t> </a:t>
            </a:r>
            <a:r>
              <a:rPr lang="bg-BG" sz="1800" err="1">
                <a:solidFill>
                  <a:srgbClr val="0E101A"/>
                </a:solidFill>
                <a:latin typeface="Arial"/>
                <a:ea typeface="+mn-lt"/>
                <a:cs typeface="+mn-lt"/>
              </a:rPr>
              <a:t>distributed</a:t>
            </a:r>
            <a:r>
              <a:rPr lang="bg-BG" sz="1800">
                <a:solidFill>
                  <a:srgbClr val="0E101A"/>
                </a:solidFill>
                <a:latin typeface="Arial"/>
                <a:ea typeface="+mn-lt"/>
                <a:cs typeface="+mn-lt"/>
              </a:rPr>
              <a:t>, </a:t>
            </a:r>
            <a:r>
              <a:rPr lang="bg-BG" sz="1800" err="1">
                <a:solidFill>
                  <a:srgbClr val="0E101A"/>
                </a:solidFill>
                <a:latin typeface="Arial"/>
                <a:ea typeface="+mn-lt"/>
                <a:cs typeface="+mn-lt"/>
              </a:rPr>
              <a:t>attendance</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response</a:t>
            </a:r>
            <a:r>
              <a:rPr lang="bg-BG" sz="1800">
                <a:solidFill>
                  <a:srgbClr val="0E101A"/>
                </a:solidFill>
                <a:latin typeface="Arial"/>
                <a:ea typeface="+mn-lt"/>
                <a:cs typeface="+mn-lt"/>
              </a:rPr>
              <a:t> </a:t>
            </a:r>
            <a:r>
              <a:rPr lang="bg-BG" sz="1800" err="1">
                <a:solidFill>
                  <a:srgbClr val="0E101A"/>
                </a:solidFill>
                <a:latin typeface="Arial"/>
                <a:ea typeface="+mn-lt"/>
                <a:cs typeface="+mn-lt"/>
              </a:rPr>
              <a:t>rates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also</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program</a:t>
            </a:r>
            <a:r>
              <a:rPr lang="bg-BG" sz="1800">
                <a:solidFill>
                  <a:srgbClr val="0E101A"/>
                </a:solidFill>
                <a:latin typeface="Arial"/>
                <a:ea typeface="+mn-lt"/>
                <a:cs typeface="+mn-lt"/>
              </a:rPr>
              <a:t> </a:t>
            </a:r>
            <a:r>
              <a:rPr lang="bg-BG" sz="1800" err="1">
                <a:solidFill>
                  <a:srgbClr val="0E101A"/>
                </a:solidFill>
                <a:latin typeface="Arial"/>
                <a:ea typeface="+mn-lt"/>
                <a:cs typeface="+mn-lt"/>
              </a:rPr>
              <a:t>costs</a:t>
            </a:r>
            <a:r>
              <a:rPr lang="bg-BG" sz="1800">
                <a:solidFill>
                  <a:srgbClr val="0E101A"/>
                </a:solidFill>
                <a:latin typeface="Arial"/>
                <a:ea typeface="+mn-lt"/>
                <a:cs typeface="+mn-lt"/>
              </a:rPr>
              <a:t>. </a:t>
            </a:r>
            <a:r>
              <a:rPr lang="bg-BG" sz="1800" err="1">
                <a:solidFill>
                  <a:srgbClr val="0E101A"/>
                </a:solidFill>
                <a:latin typeface="Arial"/>
                <a:ea typeface="+mn-lt"/>
                <a:cs typeface="+mn-lt"/>
              </a:rPr>
              <a:t>Using</a:t>
            </a:r>
            <a:r>
              <a:rPr lang="bg-BG" sz="1800">
                <a:solidFill>
                  <a:srgbClr val="0E101A"/>
                </a:solidFill>
                <a:latin typeface="Arial"/>
                <a:ea typeface="+mn-lt"/>
                <a:cs typeface="+mn-lt"/>
              </a:rPr>
              <a:t> </a:t>
            </a:r>
            <a:r>
              <a:rPr lang="bg-BG" sz="1800" err="1">
                <a:solidFill>
                  <a:srgbClr val="0E101A"/>
                </a:solidFill>
                <a:latin typeface="Arial"/>
                <a:ea typeface="+mn-lt"/>
                <a:cs typeface="+mn-lt"/>
              </a:rPr>
              <a:t>process</a:t>
            </a:r>
            <a:r>
              <a:rPr lang="bg-BG" sz="1800">
                <a:solidFill>
                  <a:srgbClr val="0E101A"/>
                </a:solidFill>
                <a:latin typeface="Arial"/>
                <a:ea typeface="+mn-lt"/>
                <a:cs typeface="+mn-lt"/>
              </a:rPr>
              <a:t> </a:t>
            </a:r>
            <a:r>
              <a:rPr lang="bg-BG" sz="1800" err="1">
                <a:solidFill>
                  <a:srgbClr val="0E101A"/>
                </a:solidFill>
                <a:latin typeface="Arial"/>
                <a:ea typeface="+mn-lt"/>
                <a:cs typeface="+mn-lt"/>
              </a:rPr>
              <a:t>evaluation</a:t>
            </a:r>
            <a:r>
              <a:rPr lang="bg-BG" sz="1800">
                <a:solidFill>
                  <a:srgbClr val="0E101A"/>
                </a:solidFill>
                <a:latin typeface="Arial"/>
                <a:ea typeface="+mn-lt"/>
                <a:cs typeface="+mn-lt"/>
              </a:rPr>
              <a:t> </a:t>
            </a:r>
            <a:r>
              <a:rPr lang="bg-BG" sz="1800" err="1">
                <a:solidFill>
                  <a:srgbClr val="0E101A"/>
                </a:solidFill>
                <a:latin typeface="Arial"/>
                <a:ea typeface="+mn-lt"/>
                <a:cs typeface="+mn-lt"/>
              </a:rPr>
              <a:t>helps</a:t>
            </a:r>
            <a:r>
              <a:rPr lang="bg-BG" sz="1800">
                <a:solidFill>
                  <a:srgbClr val="0E101A"/>
                </a:solidFill>
                <a:latin typeface="Arial"/>
                <a:ea typeface="+mn-lt"/>
                <a:cs typeface="+mn-lt"/>
              </a:rPr>
              <a:t> </a:t>
            </a:r>
            <a:r>
              <a:rPr lang="bg-BG" sz="1800" err="1">
                <a:solidFill>
                  <a:srgbClr val="0E101A"/>
                </a:solidFill>
                <a:latin typeface="Arial"/>
                <a:ea typeface="+mn-lt"/>
                <a:cs typeface="+mn-lt"/>
              </a:rPr>
              <a:t>to</a:t>
            </a:r>
            <a:r>
              <a:rPr lang="bg-BG" sz="1800">
                <a:solidFill>
                  <a:srgbClr val="0E101A"/>
                </a:solidFill>
                <a:latin typeface="Arial"/>
                <a:ea typeface="+mn-lt"/>
                <a:cs typeface="+mn-lt"/>
              </a:rPr>
              <a:t> </a:t>
            </a:r>
            <a:r>
              <a:rPr lang="bg-BG" sz="1800" err="1">
                <a:solidFill>
                  <a:srgbClr val="0E101A"/>
                </a:solidFill>
                <a:latin typeface="Arial"/>
                <a:ea typeface="+mn-lt"/>
                <a:cs typeface="+mn-lt"/>
              </a:rPr>
              <a:t>identify</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strengths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weaknesses</a:t>
            </a:r>
            <a:r>
              <a:rPr lang="bg-BG" sz="1800">
                <a:solidFill>
                  <a:srgbClr val="0E101A"/>
                </a:solidFill>
                <a:latin typeface="Arial"/>
                <a:ea typeface="+mn-lt"/>
                <a:cs typeface="+mn-lt"/>
              </a:rPr>
              <a:t> </a:t>
            </a:r>
            <a:r>
              <a:rPr lang="bg-BG" sz="1800" err="1">
                <a:solidFill>
                  <a:srgbClr val="0E101A"/>
                </a:solidFill>
                <a:latin typeface="Arial"/>
                <a:ea typeface="+mn-lt"/>
                <a:cs typeface="+mn-lt"/>
              </a:rPr>
              <a:t>of</a:t>
            </a:r>
            <a:r>
              <a:rPr lang="bg-BG" sz="1800">
                <a:solidFill>
                  <a:srgbClr val="0E101A"/>
                </a:solidFill>
                <a:latin typeface="Arial"/>
                <a:ea typeface="+mn-lt"/>
                <a:cs typeface="+mn-lt"/>
              </a:rPr>
              <a:t> </a:t>
            </a:r>
            <a:r>
              <a:rPr lang="bg-BG" sz="1800" err="1">
                <a:solidFill>
                  <a:srgbClr val="0E101A"/>
                </a:solidFill>
                <a:latin typeface="Arial"/>
                <a:ea typeface="+mn-lt"/>
                <a:cs typeface="+mn-lt"/>
              </a:rPr>
              <a:t>program</a:t>
            </a:r>
            <a:r>
              <a:rPr lang="bg-BG" sz="1800">
                <a:solidFill>
                  <a:srgbClr val="0E101A"/>
                </a:solidFill>
                <a:latin typeface="Arial"/>
                <a:ea typeface="+mn-lt"/>
                <a:cs typeface="+mn-lt"/>
              </a:rPr>
              <a:t> </a:t>
            </a:r>
            <a:r>
              <a:rPr lang="bg-BG" sz="1800" err="1">
                <a:solidFill>
                  <a:srgbClr val="0E101A"/>
                </a:solidFill>
                <a:latin typeface="Arial"/>
                <a:ea typeface="+mn-lt"/>
                <a:cs typeface="+mn-lt"/>
              </a:rPr>
              <a:t>delivery</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areas</a:t>
            </a:r>
            <a:r>
              <a:rPr lang="bg-BG" sz="1800">
                <a:solidFill>
                  <a:srgbClr val="0E101A"/>
                </a:solidFill>
                <a:latin typeface="Arial"/>
                <a:ea typeface="+mn-lt"/>
                <a:cs typeface="+mn-lt"/>
              </a:rPr>
              <a:t> </a:t>
            </a:r>
            <a:r>
              <a:rPr lang="bg-BG" sz="1800" err="1">
                <a:solidFill>
                  <a:srgbClr val="0E101A"/>
                </a:solidFill>
                <a:latin typeface="Arial"/>
                <a:ea typeface="+mn-lt"/>
                <a:cs typeface="+mn-lt"/>
              </a:rPr>
              <a:t>for</a:t>
            </a:r>
            <a:r>
              <a:rPr lang="bg-BG" sz="1800">
                <a:solidFill>
                  <a:srgbClr val="0E101A"/>
                </a:solidFill>
                <a:latin typeface="Arial"/>
                <a:ea typeface="+mn-lt"/>
                <a:cs typeface="+mn-lt"/>
              </a:rPr>
              <a:t> </a:t>
            </a:r>
            <a:r>
              <a:rPr lang="bg-BG" sz="1800" err="1">
                <a:solidFill>
                  <a:srgbClr val="0E101A"/>
                </a:solidFill>
                <a:latin typeface="Arial"/>
                <a:ea typeface="+mn-lt"/>
                <a:cs typeface="+mn-lt"/>
              </a:rPr>
              <a:t>improvement</a:t>
            </a:r>
            <a:r>
              <a:rPr lang="bg-BG" sz="1800">
                <a:solidFill>
                  <a:srgbClr val="0E101A"/>
                </a:solidFill>
                <a:latin typeface="Arial"/>
                <a:ea typeface="+mn-lt"/>
                <a:cs typeface="+mn-lt"/>
              </a:rPr>
              <a:t> (SIREN, </a:t>
            </a:r>
            <a:r>
              <a:rPr lang="bg-BG" sz="1800" err="1">
                <a:solidFill>
                  <a:srgbClr val="0E101A"/>
                </a:solidFill>
                <a:latin typeface="Arial"/>
                <a:ea typeface="+mn-lt"/>
                <a:cs typeface="+mn-lt"/>
              </a:rPr>
              <a:t>no</a:t>
            </a:r>
            <a:r>
              <a:rPr lang="bg-BG" sz="1800">
                <a:solidFill>
                  <a:srgbClr val="0E101A"/>
                </a:solidFill>
                <a:latin typeface="Arial"/>
                <a:ea typeface="+mn-lt"/>
                <a:cs typeface="+mn-lt"/>
              </a:rPr>
              <a:t> </a:t>
            </a:r>
            <a:r>
              <a:rPr lang="bg-BG" sz="1800" err="1">
                <a:solidFill>
                  <a:srgbClr val="0E101A"/>
                </a:solidFill>
                <a:latin typeface="Arial"/>
                <a:ea typeface="+mn-lt"/>
                <a:cs typeface="+mn-lt"/>
              </a:rPr>
              <a:t>date</a:t>
            </a:r>
            <a:r>
              <a:rPr lang="bg-BG" sz="1800">
                <a:solidFill>
                  <a:srgbClr val="0E101A"/>
                </a:solidFill>
                <a:latin typeface="Arial"/>
                <a:ea typeface="+mn-lt"/>
                <a:cs typeface="+mn-lt"/>
              </a:rPr>
              <a:t>).</a:t>
            </a:r>
            <a:endParaRPr lang="bg-BG" sz="1500">
              <a:solidFill>
                <a:srgbClr val="0E101A"/>
              </a:solidFill>
              <a:ea typeface="+mn-lt"/>
              <a:cs typeface="+mn-lt"/>
            </a:endParaRPr>
          </a:p>
          <a:p>
            <a:r>
              <a:rPr lang="bg-BG" sz="1800" err="1">
                <a:solidFill>
                  <a:srgbClr val="0E101A"/>
                </a:solidFill>
                <a:latin typeface="Arial"/>
                <a:ea typeface="+mn-lt"/>
                <a:cs typeface="+mn-lt"/>
              </a:rPr>
              <a:t>Furthermore</a:t>
            </a:r>
            <a:r>
              <a:rPr lang="bg-BG" sz="1800">
                <a:solidFill>
                  <a:srgbClr val="0E101A"/>
                </a:solidFill>
                <a:latin typeface="Arial"/>
                <a:ea typeface="+mn-lt"/>
                <a:cs typeface="+mn-lt"/>
              </a:rPr>
              <a:t>, </a:t>
            </a:r>
            <a:r>
              <a:rPr lang="bg-BG" sz="1800" err="1">
                <a:solidFill>
                  <a:srgbClr val="0E101A"/>
                </a:solidFill>
                <a:latin typeface="Arial"/>
                <a:ea typeface="+mn-lt"/>
                <a:cs typeface="+mn-lt"/>
              </a:rPr>
              <a:t>we</a:t>
            </a:r>
            <a:r>
              <a:rPr lang="bg-BG" sz="1800">
                <a:solidFill>
                  <a:srgbClr val="0E101A"/>
                </a:solidFill>
                <a:latin typeface="Arial"/>
                <a:ea typeface="+mn-lt"/>
                <a:cs typeface="+mn-lt"/>
              </a:rPr>
              <a:t> </a:t>
            </a:r>
            <a:r>
              <a:rPr lang="bg-BG" sz="1800" err="1">
                <a:solidFill>
                  <a:srgbClr val="0E101A"/>
                </a:solidFill>
                <a:latin typeface="Arial"/>
                <a:ea typeface="+mn-lt"/>
                <a:cs typeface="+mn-lt"/>
              </a:rPr>
              <a:t>will</a:t>
            </a:r>
            <a:r>
              <a:rPr lang="bg-BG" sz="1800">
                <a:solidFill>
                  <a:srgbClr val="0E101A"/>
                </a:solidFill>
                <a:latin typeface="Arial"/>
                <a:ea typeface="+mn-lt"/>
                <a:cs typeface="+mn-lt"/>
              </a:rPr>
              <a:t> develop written protocols for collecting the data and use electronic entry to avoid physical data transfer (Saunders, 2016, p. 216).</a:t>
            </a:r>
            <a:r>
              <a:rPr lang="bg-BG" sz="1800">
                <a:solidFill>
                  <a:srgbClr val="0E101A"/>
                </a:solidFill>
                <a:ea typeface="+mn-lt"/>
                <a:cs typeface="+mn-lt"/>
              </a:rPr>
              <a:t> </a:t>
            </a:r>
            <a:endParaRPr lang="bg-BG" sz="1800">
              <a:solidFill>
                <a:srgbClr val="0E101A"/>
              </a:solidFill>
              <a:latin typeface="Arial"/>
              <a:cs typeface="Arial"/>
            </a:endParaRPr>
          </a:p>
          <a:p>
            <a:endParaRPr lang="bg-BG" sz="1800">
              <a:solidFill>
                <a:srgbClr val="0E101A"/>
              </a:solidFill>
              <a:latin typeface="Arial"/>
              <a:cs typeface="Arial"/>
            </a:endParaRPr>
          </a:p>
          <a:p>
            <a:endParaRPr lang="bg-BG" sz="1500">
              <a:latin typeface="Arial"/>
              <a:cs typeface="Arial"/>
            </a:endParaRPr>
          </a:p>
          <a:p>
            <a:endParaRPr lang="bg-BG" sz="1500"/>
          </a:p>
        </p:txBody>
      </p:sp>
      <p:sp>
        <p:nvSpPr>
          <p:cNvPr id="4" name="Slide Number Placeholder 3">
            <a:extLst>
              <a:ext uri="{FF2B5EF4-FFF2-40B4-BE49-F238E27FC236}">
                <a16:creationId xmlns:a16="http://schemas.microsoft.com/office/drawing/2014/main" id="{7EF478C6-3B63-832B-FC17-15698ED71208}"/>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mtClean="0"/>
              <a:pPr>
                <a:spcAft>
                  <a:spcPts val="600"/>
                </a:spcAft>
              </a:pPr>
              <a:t>17</a:t>
            </a:fld>
            <a:endParaRPr lang="en-US"/>
          </a:p>
        </p:txBody>
      </p:sp>
    </p:spTree>
    <p:extLst>
      <p:ext uri="{BB962C8B-B14F-4D97-AF65-F5344CB8AC3E}">
        <p14:creationId xmlns:p14="http://schemas.microsoft.com/office/powerpoint/2010/main" val="2286000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608B8-2502-9E5F-C798-87C887875E49}"/>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Impact </a:t>
            </a:r>
          </a:p>
        </p:txBody>
      </p:sp>
      <p:pic>
        <p:nvPicPr>
          <p:cNvPr id="5" name="Контейнер за съдържание 4" descr="Картина, която съдържа текст, вода, Шрифт, дървен&#10;&#10;Генерирано от ИИ съдържание може да е неправилно.">
            <a:extLst>
              <a:ext uri="{FF2B5EF4-FFF2-40B4-BE49-F238E27FC236}">
                <a16:creationId xmlns:a16="http://schemas.microsoft.com/office/drawing/2014/main" id="{3C36BB16-7CB3-E64E-DB67-BB10C0B233B2}"/>
              </a:ext>
            </a:extLst>
          </p:cNvPr>
          <p:cNvPicPr>
            <a:picLocks noGrp="1" noChangeAspect="1"/>
          </p:cNvPicPr>
          <p:nvPr>
            <p:ph sz="quarter" idx="4"/>
          </p:nvPr>
        </p:nvPicPr>
        <p:blipFill>
          <a:blip r:embed="rId2"/>
          <a:srcRect t="20810" b="18320"/>
          <a:stretch>
            <a:fillRect/>
          </a:stretch>
        </p:blipFill>
        <p:spPr>
          <a:xfrm>
            <a:off x="20" y="-6189"/>
            <a:ext cx="12191980" cy="2458536"/>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B0C1220-04D0-A965-DE42-28A80EE19E8B}"/>
              </a:ext>
            </a:extLst>
          </p:cNvPr>
          <p:cNvSpPr>
            <a:spLocks noGrp="1"/>
          </p:cNvSpPr>
          <p:nvPr>
            <p:ph sz="half" idx="2"/>
          </p:nvPr>
        </p:nvSpPr>
        <p:spPr>
          <a:xfrm>
            <a:off x="2366577" y="3134624"/>
            <a:ext cx="8925875" cy="3572880"/>
          </a:xfrm>
        </p:spPr>
        <p:txBody>
          <a:bodyPr vert="horz" lIns="91440" tIns="45720" rIns="91440" bIns="45720" rtlCol="0" anchor="ctr">
            <a:noAutofit/>
          </a:bodyPr>
          <a:lstStyle/>
          <a:p>
            <a:r>
              <a:rPr lang="en-US" sz="1800">
                <a:latin typeface="Arial"/>
                <a:ea typeface="+mn-lt"/>
                <a:cs typeface="+mn-lt"/>
              </a:rPr>
              <a:t>Impact evaluation is used to measure the immediate effect and up to 6 months after the program, as well as the achievement of the objectives, in this case, reducing vape smoking and informing/educating (Hanson et al., 2005; Leech and Onwuegbuzie, 2009, cited in Siren, no date). </a:t>
            </a:r>
          </a:p>
          <a:p>
            <a:r>
              <a:rPr lang="en-US" sz="1800">
                <a:latin typeface="Arial"/>
                <a:ea typeface="+mn-lt"/>
                <a:cs typeface="+mn-lt"/>
              </a:rPr>
              <a:t>Post-Campaign reports, which will </a:t>
            </a:r>
            <a:r>
              <a:rPr lang="en-US" sz="1800" err="1">
                <a:latin typeface="Arial"/>
                <a:ea typeface="+mn-lt"/>
                <a:cs typeface="+mn-lt"/>
              </a:rPr>
              <a:t>analyse</a:t>
            </a:r>
            <a:r>
              <a:rPr lang="en-US" sz="1800">
                <a:latin typeface="Arial"/>
                <a:ea typeface="+mn-lt"/>
                <a:cs typeface="+mn-lt"/>
              </a:rPr>
              <a:t> data before and after the sessions to understand the difference in knowledge and perception regarding vaping.</a:t>
            </a:r>
            <a:r>
              <a:rPr lang="en-US" sz="1800">
                <a:latin typeface="Arial"/>
                <a:cs typeface="Arial"/>
              </a:rPr>
              <a:t>. </a:t>
            </a:r>
          </a:p>
          <a:p>
            <a:r>
              <a:rPr lang="en-US" sz="1800">
                <a:solidFill>
                  <a:srgbClr val="0E101A"/>
                </a:solidFill>
                <a:latin typeface="Arial"/>
                <a:ea typeface="+mn-lt"/>
                <a:cs typeface="+mn-lt"/>
              </a:rPr>
              <a:t>Focus groups, which will provide more detailed observation and data collection from the children (Hulatt and Freitas, 2024). </a:t>
            </a:r>
            <a:endParaRPr lang="en-US" sz="1800">
              <a:latin typeface="Arial"/>
              <a:cs typeface="Arial"/>
            </a:endParaRPr>
          </a:p>
          <a:p>
            <a:r>
              <a:rPr lang="en-US" sz="1800">
                <a:solidFill>
                  <a:srgbClr val="0E101A"/>
                </a:solidFill>
                <a:latin typeface="Arial"/>
                <a:ea typeface="+mn-lt"/>
                <a:cs typeface="+mn-lt"/>
              </a:rPr>
              <a:t>Focus groups - will provide more detailed observation and data collection from the children (Hulatt and Freitas, 2024). </a:t>
            </a:r>
            <a:endParaRPr lang="en-US" sz="1800">
              <a:solidFill>
                <a:srgbClr val="000000"/>
              </a:solidFill>
              <a:latin typeface="Arial"/>
              <a:ea typeface="+mn-lt"/>
              <a:cs typeface="+mn-lt"/>
            </a:endParaRPr>
          </a:p>
          <a:p>
            <a:r>
              <a:rPr lang="en-US" sz="1800">
                <a:solidFill>
                  <a:srgbClr val="0E101A"/>
                </a:solidFill>
                <a:latin typeface="Arial"/>
                <a:ea typeface="+mn-lt"/>
                <a:cs typeface="+mn-lt"/>
              </a:rPr>
              <a:t>Participants' surveys - designed questionnaires with open and closed questions- were provided to provide an in-depth explanation of the children's views and knowledge (CARE, 2023). </a:t>
            </a:r>
            <a:endParaRPr lang="en-US" sz="1800">
              <a:latin typeface="Arial"/>
              <a:ea typeface="+mn-lt"/>
              <a:cs typeface="+mn-lt"/>
            </a:endParaRPr>
          </a:p>
          <a:p>
            <a:r>
              <a:rPr lang="en-US" sz="1800">
                <a:solidFill>
                  <a:srgbClr val="0E101A"/>
                </a:solidFill>
                <a:latin typeface="Arial"/>
                <a:ea typeface="+mn-lt"/>
                <a:cs typeface="+mn-lt"/>
              </a:rPr>
              <a:t>By evaluating, we can learn how to save time and money and achieve better results toward the main aim (Bailey, 2019). </a:t>
            </a:r>
            <a:endParaRPr lang="en-US" sz="1800">
              <a:latin typeface="Arial"/>
              <a:ea typeface="+mn-lt"/>
              <a:cs typeface="+mn-lt"/>
            </a:endParaRPr>
          </a:p>
          <a:p>
            <a:endParaRPr lang="en-US" sz="1700">
              <a:solidFill>
                <a:srgbClr val="000000"/>
              </a:solidFill>
            </a:endParaRPr>
          </a:p>
          <a:p>
            <a:endParaRPr lang="en-US" sz="1700"/>
          </a:p>
        </p:txBody>
      </p:sp>
      <p:sp>
        <p:nvSpPr>
          <p:cNvPr id="4" name="Slide Number Placeholder 3">
            <a:extLst>
              <a:ext uri="{FF2B5EF4-FFF2-40B4-BE49-F238E27FC236}">
                <a16:creationId xmlns:a16="http://schemas.microsoft.com/office/drawing/2014/main" id="{BBBD2165-B1F9-7342-9989-92D466AB64B0}"/>
              </a:ext>
            </a:extLst>
          </p:cNvPr>
          <p:cNvSpPr>
            <a:spLocks noGrp="1"/>
          </p:cNvSpPr>
          <p:nvPr>
            <p:ph type="sldNum" sz="quarter" idx="12"/>
          </p:nvPr>
        </p:nvSpPr>
        <p:spPr>
          <a:xfrm>
            <a:off x="8864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chemeClr val="tx1">
                    <a:lumMod val="75000"/>
                    <a:lumOff val="25000"/>
                  </a:schemeClr>
                </a:solidFill>
                <a:latin typeface="Calibri" panose="020F0502020204030204"/>
              </a:rPr>
              <a:pPr>
                <a:spcAft>
                  <a:spcPts val="600"/>
                </a:spcAft>
                <a:defRPr/>
              </a:pPr>
              <a:t>18</a:t>
            </a:fld>
            <a:endParaRPr lang="en-US">
              <a:solidFill>
                <a:schemeClr val="tx1">
                  <a:lumMod val="75000"/>
                  <a:lumOff val="25000"/>
                </a:schemeClr>
              </a:solidFill>
              <a:latin typeface="Calibri" panose="020F0502020204030204"/>
            </a:endParaRPr>
          </a:p>
        </p:txBody>
      </p:sp>
      <p:sp>
        <p:nvSpPr>
          <p:cNvPr id="6" name="Текстово поле 5">
            <a:extLst>
              <a:ext uri="{FF2B5EF4-FFF2-40B4-BE49-F238E27FC236}">
                <a16:creationId xmlns:a16="http://schemas.microsoft.com/office/drawing/2014/main" id="{E5CDC75E-75F6-97BE-3005-D299257DBF13}"/>
              </a:ext>
            </a:extLst>
          </p:cNvPr>
          <p:cNvSpPr txBox="1"/>
          <p:nvPr/>
        </p:nvSpPr>
        <p:spPr>
          <a:xfrm>
            <a:off x="10421106" y="154234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(Bailey, 2019)</a:t>
            </a:r>
          </a:p>
          <a:p>
            <a:pPr algn="ctr"/>
            <a:endParaRPr lang="bg-BG"/>
          </a:p>
        </p:txBody>
      </p:sp>
    </p:spTree>
    <p:extLst>
      <p:ext uri="{BB962C8B-B14F-4D97-AF65-F5344CB8AC3E}">
        <p14:creationId xmlns:p14="http://schemas.microsoft.com/office/powerpoint/2010/main" val="3214357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Картина 5" descr="Картина, която съдържа екранна снимка, Графика, цветност, текст&#10;&#10;Генерирано от ИИ съдържание може да е неправилно.">
            <a:extLst>
              <a:ext uri="{FF2B5EF4-FFF2-40B4-BE49-F238E27FC236}">
                <a16:creationId xmlns:a16="http://schemas.microsoft.com/office/drawing/2014/main" id="{7C8B7E5C-32CE-C273-B1A7-4A152E1ECA69}"/>
              </a:ext>
            </a:extLst>
          </p:cNvPr>
          <p:cNvPicPr>
            <a:picLocks noChangeAspect="1"/>
          </p:cNvPicPr>
          <p:nvPr/>
        </p:nvPicPr>
        <p:blipFill>
          <a:blip r:embed="rId2"/>
          <a:srcRect r="1302" b="1"/>
          <a:stretch>
            <a:fillRect/>
          </a:stretch>
        </p:blipFill>
        <p:spPr>
          <a:xfrm>
            <a:off x="2561770" y="78838"/>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35271-EB27-7E5F-15B6-3C6087C8254B}"/>
              </a:ext>
            </a:extLst>
          </p:cNvPr>
          <p:cNvSpPr>
            <a:spLocks noGrp="1"/>
          </p:cNvSpPr>
          <p:nvPr>
            <p:ph type="title"/>
          </p:nvPr>
        </p:nvSpPr>
        <p:spPr>
          <a:xfrm>
            <a:off x="838200" y="-2737"/>
            <a:ext cx="3822189" cy="1899912"/>
          </a:xfrm>
        </p:spPr>
        <p:txBody>
          <a:bodyPr>
            <a:normAutofit/>
          </a:bodyPr>
          <a:lstStyle/>
          <a:p>
            <a:r>
              <a:rPr lang="en-US" sz="4000"/>
              <a:t>Outcome evaluation</a:t>
            </a:r>
          </a:p>
        </p:txBody>
      </p:sp>
      <p:sp>
        <p:nvSpPr>
          <p:cNvPr id="3" name="Content Placeholder 2">
            <a:extLst>
              <a:ext uri="{FF2B5EF4-FFF2-40B4-BE49-F238E27FC236}">
                <a16:creationId xmlns:a16="http://schemas.microsoft.com/office/drawing/2014/main" id="{9EAF7CA0-C8A8-FB25-5067-30E5C5B79767}"/>
              </a:ext>
            </a:extLst>
          </p:cNvPr>
          <p:cNvSpPr>
            <a:spLocks noGrp="1"/>
          </p:cNvSpPr>
          <p:nvPr>
            <p:ph idx="1"/>
          </p:nvPr>
        </p:nvSpPr>
        <p:spPr>
          <a:xfrm>
            <a:off x="338959" y="1724753"/>
            <a:ext cx="4715567" cy="4452210"/>
          </a:xfrm>
        </p:spPr>
        <p:txBody>
          <a:bodyPr vert="horz" lIns="91440" tIns="45720" rIns="91440" bIns="45720" rtlCol="0" anchor="t">
            <a:normAutofit fontScale="85000" lnSpcReduction="20000"/>
          </a:bodyPr>
          <a:lstStyle/>
          <a:p>
            <a:pPr marL="0" indent="0">
              <a:lnSpc>
                <a:spcPct val="150000"/>
              </a:lnSpc>
              <a:buNone/>
            </a:pPr>
            <a:r>
              <a:rPr lang="en-US" sz="1800">
                <a:latin typeface="Arial"/>
                <a:cs typeface="Arial"/>
              </a:rPr>
              <a:t>This evaluation is concentrated with the long-term effects and to what extend the </a:t>
            </a:r>
            <a:r>
              <a:rPr lang="en-US" sz="1800" err="1">
                <a:latin typeface="Arial"/>
                <a:cs typeface="Arial"/>
              </a:rPr>
              <a:t>campaying</a:t>
            </a:r>
            <a:r>
              <a:rPr lang="en-US" sz="1800">
                <a:latin typeface="Arial"/>
                <a:cs typeface="Arial"/>
              </a:rPr>
              <a:t> aim has been achieved (SIREN, no date). Therefore, this can measure the changes in physical and mental wellbeing. </a:t>
            </a:r>
            <a:endParaRPr lang="bg-BG"/>
          </a:p>
          <a:p>
            <a:pPr marL="0" indent="0">
              <a:lnSpc>
                <a:spcPct val="150000"/>
              </a:lnSpc>
              <a:buNone/>
            </a:pPr>
            <a:r>
              <a:rPr lang="en-US" sz="1800">
                <a:latin typeface="Arial"/>
                <a:cs typeface="Arial"/>
              </a:rPr>
              <a:t>It is used to measure the result of the program rather than the process (</a:t>
            </a:r>
            <a:r>
              <a:rPr lang="en-US" sz="1800" err="1">
                <a:latin typeface="Arial"/>
                <a:cs typeface="Arial"/>
              </a:rPr>
              <a:t>Kellaghan</a:t>
            </a:r>
            <a:r>
              <a:rPr lang="en-US" sz="1800">
                <a:latin typeface="Arial"/>
                <a:cs typeface="Arial"/>
              </a:rPr>
              <a:t> and Madaus, 2000, p.98).</a:t>
            </a:r>
          </a:p>
          <a:p>
            <a:pPr marL="0" indent="0">
              <a:lnSpc>
                <a:spcPct val="150000"/>
              </a:lnSpc>
              <a:buNone/>
            </a:pPr>
            <a:r>
              <a:rPr lang="en-US" sz="1800">
                <a:latin typeface="Arial"/>
                <a:cs typeface="Arial"/>
              </a:rPr>
              <a:t>Data collection methods:</a:t>
            </a:r>
          </a:p>
          <a:p>
            <a:pPr marL="514350" indent="-514350">
              <a:lnSpc>
                <a:spcPct val="150000"/>
              </a:lnSpc>
              <a:buAutoNum type="arabicPeriod"/>
            </a:pPr>
            <a:r>
              <a:rPr lang="en-US" sz="1800">
                <a:latin typeface="Arial"/>
                <a:cs typeface="Arial"/>
              </a:rPr>
              <a:t>reflective logs </a:t>
            </a:r>
          </a:p>
          <a:p>
            <a:pPr marL="514350" indent="-514350">
              <a:lnSpc>
                <a:spcPct val="150000"/>
              </a:lnSpc>
              <a:buAutoNum type="arabicPeriod"/>
            </a:pPr>
            <a:r>
              <a:rPr lang="en-US" sz="1800">
                <a:latin typeface="Arial"/>
                <a:cs typeface="Arial"/>
              </a:rPr>
              <a:t>Interview after 12 months </a:t>
            </a:r>
          </a:p>
          <a:p>
            <a:pPr marL="514350" indent="-514350">
              <a:lnSpc>
                <a:spcPct val="150000"/>
              </a:lnSpc>
              <a:buAutoNum type="arabicPeriod"/>
            </a:pPr>
            <a:r>
              <a:rPr lang="en-US" sz="1800">
                <a:latin typeface="Arial"/>
                <a:cs typeface="Arial"/>
              </a:rPr>
              <a:t>Social media </a:t>
            </a:r>
          </a:p>
          <a:p>
            <a:pPr>
              <a:buAutoNum type="arabicPeriod"/>
            </a:pPr>
            <a:endParaRPr lang="en-US" sz="1400"/>
          </a:p>
        </p:txBody>
      </p:sp>
      <p:sp>
        <p:nvSpPr>
          <p:cNvPr id="4" name="Slide Number Placeholder 3">
            <a:extLst>
              <a:ext uri="{FF2B5EF4-FFF2-40B4-BE49-F238E27FC236}">
                <a16:creationId xmlns:a16="http://schemas.microsoft.com/office/drawing/2014/main" id="{82478151-EF61-2970-4E71-7535C23904B2}"/>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a:solidFill>
                  <a:srgbClr val="FFFFFF"/>
                </a:solidFill>
              </a:rPr>
              <a:pPr>
                <a:spcAft>
                  <a:spcPts val="600"/>
                </a:spcAft>
              </a:pPr>
              <a:t>19</a:t>
            </a:fld>
            <a:endParaRPr lang="en-US">
              <a:solidFill>
                <a:srgbClr val="FFFFFF"/>
              </a:solidFill>
            </a:endParaRPr>
          </a:p>
        </p:txBody>
      </p:sp>
      <p:sp>
        <p:nvSpPr>
          <p:cNvPr id="7" name="Текстово поле 6">
            <a:extLst>
              <a:ext uri="{FF2B5EF4-FFF2-40B4-BE49-F238E27FC236}">
                <a16:creationId xmlns:a16="http://schemas.microsoft.com/office/drawing/2014/main" id="{B6DF3E99-CCC3-EBF3-1BEA-765ABD9129BF}"/>
              </a:ext>
            </a:extLst>
          </p:cNvPr>
          <p:cNvSpPr txBox="1"/>
          <p:nvPr/>
        </p:nvSpPr>
        <p:spPr>
          <a:xfrm>
            <a:off x="10392103" y="585951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rPr>
              <a:t>(Blood 2023)</a:t>
            </a:r>
          </a:p>
          <a:p>
            <a:pPr algn="ctr"/>
            <a:endParaRPr lang="bg-BG"/>
          </a:p>
        </p:txBody>
      </p:sp>
    </p:spTree>
    <p:extLst>
      <p:ext uri="{BB962C8B-B14F-4D97-AF65-F5344CB8AC3E}">
        <p14:creationId xmlns:p14="http://schemas.microsoft.com/office/powerpoint/2010/main" val="14868947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2">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89234-DB17-65F8-D582-D70B748C9937}"/>
              </a:ext>
            </a:extLst>
          </p:cNvPr>
          <p:cNvSpPr>
            <a:spLocks noGrp="1"/>
          </p:cNvSpPr>
          <p:nvPr>
            <p:ph type="title"/>
          </p:nvPr>
        </p:nvSpPr>
        <p:spPr>
          <a:xfrm>
            <a:off x="3304909" y="-4737"/>
            <a:ext cx="5583186" cy="836644"/>
          </a:xfrm>
        </p:spPr>
        <p:txBody>
          <a:bodyPr>
            <a:normAutofit/>
          </a:bodyPr>
          <a:lstStyle/>
          <a:p>
            <a:r>
              <a:rPr lang="en-US" sz="3200" b="1">
                <a:solidFill>
                  <a:srgbClr val="FF0000"/>
                </a:solidFill>
                <a:latin typeface="Arial"/>
                <a:cs typeface="Arial"/>
              </a:rPr>
              <a:t>Think Before You Vape</a:t>
            </a:r>
          </a:p>
        </p:txBody>
      </p:sp>
      <p:sp>
        <p:nvSpPr>
          <p:cNvPr id="36" name="Rectangle 24">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 name="Content Placeholder 19">
            <a:extLst>
              <a:ext uri="{FF2B5EF4-FFF2-40B4-BE49-F238E27FC236}">
                <a16:creationId xmlns:a16="http://schemas.microsoft.com/office/drawing/2014/main" id="{6D4BCF31-997E-45DC-E4D1-6E7646756F1B}"/>
              </a:ext>
            </a:extLst>
          </p:cNvPr>
          <p:cNvSpPr>
            <a:spLocks noGrp="1"/>
          </p:cNvSpPr>
          <p:nvPr>
            <p:ph idx="1"/>
          </p:nvPr>
        </p:nvSpPr>
        <p:spPr>
          <a:xfrm>
            <a:off x="140030" y="1632793"/>
            <a:ext cx="6672260" cy="1796208"/>
          </a:xfrm>
        </p:spPr>
        <p:txBody>
          <a:bodyPr vert="horz" lIns="91440" tIns="45720" rIns="91440" bIns="45720" rtlCol="0" anchor="ctr">
            <a:noAutofit/>
          </a:bodyPr>
          <a:lstStyle/>
          <a:p>
            <a:pPr marL="0" indent="0">
              <a:buNone/>
            </a:pPr>
            <a:r>
              <a:rPr lang="en-US" sz="1800" b="1">
                <a:latin typeface="Arial"/>
                <a:cs typeface="Arial"/>
              </a:rPr>
              <a:t>Activities: </a:t>
            </a:r>
            <a:endParaRPr lang="bg-BG" sz="1800" b="1">
              <a:latin typeface="Arial"/>
              <a:cs typeface="Arial"/>
            </a:endParaRPr>
          </a:p>
          <a:p>
            <a:r>
              <a:rPr lang="en-US" sz="1800" b="1">
                <a:solidFill>
                  <a:srgbClr val="0E101A"/>
                </a:solidFill>
                <a:latin typeface="Arial"/>
                <a:ea typeface="+mn-lt"/>
                <a:cs typeface="+mn-lt"/>
              </a:rPr>
              <a:t>Cognitive </a:t>
            </a:r>
            <a:r>
              <a:rPr lang="en-US" sz="1800" b="1" err="1">
                <a:solidFill>
                  <a:srgbClr val="0E101A"/>
                </a:solidFill>
                <a:latin typeface="Arial"/>
                <a:ea typeface="+mn-lt"/>
                <a:cs typeface="+mn-lt"/>
              </a:rPr>
              <a:t>Behavioural</a:t>
            </a:r>
            <a:r>
              <a:rPr lang="en-US" sz="1800" b="1">
                <a:solidFill>
                  <a:srgbClr val="0E101A"/>
                </a:solidFill>
                <a:latin typeface="Arial"/>
                <a:ea typeface="+mn-lt"/>
                <a:cs typeface="+mn-lt"/>
              </a:rPr>
              <a:t> Therapy Game </a:t>
            </a:r>
            <a:endParaRPr lang="en-US" sz="1800" b="1">
              <a:solidFill>
                <a:srgbClr val="000000"/>
              </a:solidFill>
              <a:latin typeface="Arial"/>
              <a:ea typeface="+mn-lt"/>
              <a:cs typeface="Arial"/>
            </a:endParaRPr>
          </a:p>
          <a:p>
            <a:r>
              <a:rPr lang="en-US" sz="1800" b="1">
                <a:solidFill>
                  <a:srgbClr val="0E101A"/>
                </a:solidFill>
                <a:latin typeface="Arial"/>
                <a:ea typeface="+mn-lt"/>
                <a:cs typeface="+mn-lt"/>
              </a:rPr>
              <a:t>First-hand experience with adverse reactions from vaping </a:t>
            </a:r>
            <a:endParaRPr lang="en-US" sz="1800" b="1">
              <a:latin typeface="Arial"/>
              <a:cs typeface="Arial"/>
            </a:endParaRPr>
          </a:p>
          <a:p>
            <a:r>
              <a:rPr lang="en-US" sz="1800" b="1">
                <a:solidFill>
                  <a:srgbClr val="0E101A"/>
                </a:solidFill>
                <a:latin typeface="Arial"/>
                <a:ea typeface="+mn-lt"/>
                <a:cs typeface="+mn-lt"/>
              </a:rPr>
              <a:t>Theatre activity </a:t>
            </a:r>
          </a:p>
          <a:p>
            <a:r>
              <a:rPr lang="en-US" sz="1800" b="1">
                <a:solidFill>
                  <a:srgbClr val="0E101A"/>
                </a:solidFill>
                <a:latin typeface="Arial"/>
                <a:ea typeface="+mn-lt"/>
                <a:cs typeface="+mn-lt"/>
              </a:rPr>
              <a:t>Introduction to </a:t>
            </a:r>
            <a:r>
              <a:rPr lang="en-US" sz="1800" b="1" err="1">
                <a:solidFill>
                  <a:srgbClr val="0E101A"/>
                </a:solidFill>
                <a:latin typeface="Arial"/>
                <a:ea typeface="+mn-lt"/>
                <a:cs typeface="+mn-lt"/>
              </a:rPr>
              <a:t>whistlebwolling</a:t>
            </a:r>
            <a:r>
              <a:rPr lang="en-US" sz="1800" b="1">
                <a:solidFill>
                  <a:srgbClr val="0E101A"/>
                </a:solidFill>
                <a:latin typeface="Arial"/>
                <a:ea typeface="+mn-lt"/>
                <a:cs typeface="+mn-lt"/>
              </a:rPr>
              <a:t> </a:t>
            </a:r>
          </a:p>
          <a:p>
            <a:r>
              <a:rPr lang="en-US" sz="1800" b="1">
                <a:solidFill>
                  <a:srgbClr val="0E101A"/>
                </a:solidFill>
                <a:latin typeface="Arial"/>
                <a:ea typeface="+mn-lt"/>
                <a:cs typeface="+mn-lt"/>
              </a:rPr>
              <a:t>Change Grow Live's professional presentation </a:t>
            </a:r>
          </a:p>
          <a:p>
            <a:pPr marL="0" indent="0">
              <a:buNone/>
            </a:pPr>
            <a:r>
              <a:rPr lang="en-US" sz="1800" b="1">
                <a:solidFill>
                  <a:srgbClr val="0E101A"/>
                </a:solidFill>
                <a:latin typeface="Arial"/>
                <a:ea typeface="+mn-lt"/>
                <a:cs typeface="+mn-lt"/>
              </a:rPr>
              <a:t>    regarding addiction </a:t>
            </a:r>
            <a:endParaRPr lang="en-US"/>
          </a:p>
          <a:p>
            <a:r>
              <a:rPr lang="en-US" sz="1800" b="1">
                <a:solidFill>
                  <a:srgbClr val="0E101A"/>
                </a:solidFill>
                <a:latin typeface="Arial"/>
                <a:ea typeface="+mn-lt"/>
                <a:cs typeface="+mn-lt"/>
              </a:rPr>
              <a:t>Involve children in creating posters </a:t>
            </a:r>
            <a:endParaRPr lang="en-US" sz="1800" b="1">
              <a:latin typeface="Arial"/>
              <a:cs typeface="Arial"/>
            </a:endParaRPr>
          </a:p>
          <a:p>
            <a:pPr marL="342900" indent="-342900">
              <a:buAutoNum type="arabicPeriod"/>
            </a:pPr>
            <a:endParaRPr lang="en-US" sz="1700"/>
          </a:p>
          <a:p>
            <a:pPr marL="342900" indent="-342900">
              <a:buAutoNum type="arabicPeriod"/>
            </a:pPr>
            <a:endParaRPr lang="en-US" sz="1700"/>
          </a:p>
          <a:p>
            <a:pPr marL="342900" indent="-342900">
              <a:buAutoNum type="arabicPeriod"/>
            </a:pPr>
            <a:endParaRPr lang="en-US" sz="1700"/>
          </a:p>
          <a:p>
            <a:pPr marL="342900" indent="-342900">
              <a:buAutoNum type="arabicPeriod"/>
            </a:pPr>
            <a:endParaRPr lang="en-US" sz="1700"/>
          </a:p>
        </p:txBody>
      </p:sp>
      <p:pic>
        <p:nvPicPr>
          <p:cNvPr id="3" name="Контейнер за съдържание 2" descr="Картина, която съдържа текст, постер, анимирана рисунка&#10;&#10;Генерирано от ИИ съдържание може да е неправилно.">
            <a:extLst>
              <a:ext uri="{FF2B5EF4-FFF2-40B4-BE49-F238E27FC236}">
                <a16:creationId xmlns:a16="http://schemas.microsoft.com/office/drawing/2014/main" id="{BA8AD338-6EFD-39F8-40F5-CB413AB4A26D}"/>
              </a:ext>
            </a:extLst>
          </p:cNvPr>
          <p:cNvPicPr>
            <a:picLocks noChangeAspect="1"/>
          </p:cNvPicPr>
          <p:nvPr/>
        </p:nvPicPr>
        <p:blipFill>
          <a:blip r:embed="rId2"/>
          <a:srcRect t="4509" b="9407"/>
          <a:stretch>
            <a:fillRect/>
          </a:stretch>
        </p:blipFill>
        <p:spPr>
          <a:xfrm>
            <a:off x="105865" y="3409790"/>
            <a:ext cx="6046306" cy="3466059"/>
          </a:xfrm>
          <a:prstGeom prst="rect">
            <a:avLst/>
          </a:prstGeom>
        </p:spPr>
      </p:pic>
      <p:pic>
        <p:nvPicPr>
          <p:cNvPr id="5" name="Контейнер за съдържание 4" descr="Картина, която съдържа текст, Шрифт, постер, Графика&#10;&#10;Генерирано от ИИ съдържание може да е неправилно.">
            <a:extLst>
              <a:ext uri="{FF2B5EF4-FFF2-40B4-BE49-F238E27FC236}">
                <a16:creationId xmlns:a16="http://schemas.microsoft.com/office/drawing/2014/main" id="{3EDFC9DE-EEF4-6EB3-A836-BF5F26EA49BD}"/>
              </a:ext>
            </a:extLst>
          </p:cNvPr>
          <p:cNvPicPr>
            <a:picLocks noChangeAspect="1"/>
          </p:cNvPicPr>
          <p:nvPr/>
        </p:nvPicPr>
        <p:blipFill>
          <a:blip r:embed="rId3"/>
          <a:srcRect l="406"/>
          <a:stretch>
            <a:fillRect/>
          </a:stretch>
        </p:blipFill>
        <p:spPr>
          <a:xfrm>
            <a:off x="6300279" y="1139284"/>
            <a:ext cx="1476880" cy="1907726"/>
          </a:xfrm>
          <a:prstGeom prst="rect">
            <a:avLst/>
          </a:prstGeom>
        </p:spPr>
      </p:pic>
      <p:sp>
        <p:nvSpPr>
          <p:cNvPr id="4" name="Slide Number Placeholder 3">
            <a:extLst>
              <a:ext uri="{FF2B5EF4-FFF2-40B4-BE49-F238E27FC236}">
                <a16:creationId xmlns:a16="http://schemas.microsoft.com/office/drawing/2014/main" id="{51FA8C2E-7688-3995-42D8-53BB904DA759}"/>
              </a:ext>
            </a:extLst>
          </p:cNvPr>
          <p:cNvSpPr>
            <a:spLocks noGrp="1"/>
          </p:cNvSpPr>
          <p:nvPr>
            <p:ph type="sldNum" sz="quarter" idx="12"/>
          </p:nvPr>
        </p:nvSpPr>
        <p:spPr>
          <a:xfrm>
            <a:off x="8991599" y="6356350"/>
            <a:ext cx="2743200" cy="365125"/>
          </a:xfrm>
        </p:spPr>
        <p:txBody>
          <a:bodyPr>
            <a:normAutofit/>
          </a:bodyPr>
          <a:lstStyle/>
          <a:p>
            <a:pPr>
              <a:spcAft>
                <a:spcPts val="600"/>
              </a:spcAft>
            </a:pPr>
            <a:fld id="{10A01F00-36DA-594C-B751-29EF0C0DC4DE}" type="slidenum">
              <a:rPr lang="en-US">
                <a:solidFill>
                  <a:schemeClr val="bg1"/>
                </a:solidFill>
              </a:rPr>
              <a:pPr>
                <a:spcAft>
                  <a:spcPts val="600"/>
                </a:spcAft>
              </a:pPr>
              <a:t>20</a:t>
            </a:fld>
            <a:endParaRPr lang="en-US">
              <a:solidFill>
                <a:schemeClr val="bg1"/>
              </a:solidFill>
            </a:endParaRPr>
          </a:p>
        </p:txBody>
      </p:sp>
      <p:sp>
        <p:nvSpPr>
          <p:cNvPr id="6" name="Текстово поле 5">
            <a:extLst>
              <a:ext uri="{FF2B5EF4-FFF2-40B4-BE49-F238E27FC236}">
                <a16:creationId xmlns:a16="http://schemas.microsoft.com/office/drawing/2014/main" id="{86962ED2-363B-455B-3D7E-E44E07073B6F}"/>
              </a:ext>
            </a:extLst>
          </p:cNvPr>
          <p:cNvSpPr txBox="1"/>
          <p:nvPr/>
        </p:nvSpPr>
        <p:spPr>
          <a:xfrm>
            <a:off x="6297283" y="3845943"/>
            <a:ext cx="60960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E101A"/>
                </a:solidFill>
                <a:latin typeface="Arial"/>
                <a:ea typeface="+mn-lt"/>
                <a:cs typeface="+mn-lt"/>
              </a:rPr>
              <a:t>Benefits: </a:t>
            </a:r>
            <a:endParaRPr lang="bg-BG" b="1">
              <a:solidFill>
                <a:srgbClr val="0E101A"/>
              </a:solidFill>
              <a:latin typeface="Arial"/>
              <a:ea typeface="+mn-lt"/>
              <a:cs typeface="+mn-lt"/>
            </a:endParaRPr>
          </a:p>
          <a:p>
            <a:pPr marL="285750" indent="-285750">
              <a:buFont typeface="Arial"/>
              <a:buChar char="•"/>
            </a:pPr>
            <a:r>
              <a:rPr lang="en-US" b="1">
                <a:solidFill>
                  <a:srgbClr val="0E101A"/>
                </a:solidFill>
                <a:latin typeface="Arial"/>
                <a:ea typeface="+mn-lt"/>
                <a:cs typeface="+mn-lt"/>
              </a:rPr>
              <a:t>Building confidence in children to say no </a:t>
            </a:r>
            <a:endParaRPr lang="bg-BG" b="1">
              <a:solidFill>
                <a:srgbClr val="000000"/>
              </a:solidFill>
              <a:latin typeface="Arial"/>
              <a:ea typeface="+mn-lt"/>
              <a:cs typeface="Arial"/>
            </a:endParaRPr>
          </a:p>
          <a:p>
            <a:pPr marL="285750" indent="-285750">
              <a:buFont typeface="Arial"/>
              <a:buChar char="•"/>
            </a:pPr>
            <a:r>
              <a:rPr lang="en-US" b="1">
                <a:solidFill>
                  <a:srgbClr val="0E101A"/>
                </a:solidFill>
                <a:latin typeface="Arial"/>
                <a:ea typeface="+mn-lt"/>
                <a:cs typeface="+mn-lt"/>
              </a:rPr>
              <a:t>Learning about the adverse consequences of vaping </a:t>
            </a:r>
            <a:endParaRPr lang="en-US" b="1">
              <a:solidFill>
                <a:srgbClr val="000000"/>
              </a:solidFill>
              <a:latin typeface="Arial"/>
              <a:ea typeface="+mn-lt"/>
              <a:cs typeface="Arial"/>
            </a:endParaRPr>
          </a:p>
          <a:p>
            <a:pPr marL="285750" indent="-285750">
              <a:buFont typeface="Arial"/>
              <a:buChar char="•"/>
            </a:pPr>
            <a:r>
              <a:rPr lang="en-US" b="1">
                <a:solidFill>
                  <a:srgbClr val="0E101A"/>
                </a:solidFill>
                <a:latin typeface="Arial"/>
                <a:ea typeface="+mn-lt"/>
                <a:cs typeface="+mn-lt"/>
              </a:rPr>
              <a:t>Learning from storytelling to improve cognitive development </a:t>
            </a:r>
          </a:p>
          <a:p>
            <a:pPr marL="285750" indent="-285750">
              <a:buFont typeface="Arial"/>
              <a:buChar char="•"/>
            </a:pPr>
            <a:r>
              <a:rPr lang="en-US" b="1">
                <a:solidFill>
                  <a:srgbClr val="0E101A"/>
                </a:solidFill>
                <a:latin typeface="Arial"/>
                <a:ea typeface="+mn-lt"/>
                <a:cs typeface="+mn-lt"/>
              </a:rPr>
              <a:t>Feeling part of society </a:t>
            </a:r>
          </a:p>
          <a:p>
            <a:pPr marL="285750" indent="-285750">
              <a:buFont typeface="Arial"/>
              <a:buChar char="•"/>
            </a:pPr>
            <a:r>
              <a:rPr lang="en-US" b="1">
                <a:solidFill>
                  <a:srgbClr val="0E101A"/>
                </a:solidFill>
                <a:latin typeface="Arial"/>
                <a:ea typeface="+mn-lt"/>
                <a:cs typeface="+mn-lt"/>
              </a:rPr>
              <a:t>Gaining knowledge about nicotine </a:t>
            </a:r>
            <a:endParaRPr lang="en-US" b="1">
              <a:solidFill>
                <a:srgbClr val="000000"/>
              </a:solidFill>
              <a:latin typeface="Arial"/>
              <a:ea typeface="+mn-lt"/>
              <a:cs typeface="Arial"/>
            </a:endParaRPr>
          </a:p>
          <a:p>
            <a:pPr marL="285750" indent="-285750">
              <a:buFont typeface="Arial"/>
              <a:buChar char="•"/>
            </a:pPr>
            <a:r>
              <a:rPr lang="en-US" b="1">
                <a:solidFill>
                  <a:srgbClr val="0E101A"/>
                </a:solidFill>
                <a:latin typeface="Arial"/>
                <a:ea typeface="+mn-lt"/>
                <a:cs typeface="+mn-lt"/>
              </a:rPr>
              <a:t>Creating awareness through active participation </a:t>
            </a:r>
          </a:p>
          <a:p>
            <a:endParaRPr lang="en-US">
              <a:solidFill>
                <a:srgbClr val="000000"/>
              </a:solidFill>
            </a:endParaRPr>
          </a:p>
          <a:p>
            <a:pPr marL="342900" indent="-342900">
              <a:buAutoNum type="arabicPeriod"/>
            </a:pPr>
            <a:endParaRPr lang="en-US"/>
          </a:p>
          <a:p>
            <a:pPr algn="ctr"/>
            <a:endParaRPr lang="bg-BG"/>
          </a:p>
        </p:txBody>
      </p:sp>
      <p:pic>
        <p:nvPicPr>
          <p:cNvPr id="7" name="Картина 6" descr="Картина, която съдържа текст, Сухопътно превозно средство, превозно средство, колело&#10;&#10;Генерирано от ИИ съдържание може да е неправилно.">
            <a:extLst>
              <a:ext uri="{FF2B5EF4-FFF2-40B4-BE49-F238E27FC236}">
                <a16:creationId xmlns:a16="http://schemas.microsoft.com/office/drawing/2014/main" id="{9A193F16-DEAD-F091-BBE1-8448DE619FFB}"/>
              </a:ext>
            </a:extLst>
          </p:cNvPr>
          <p:cNvPicPr>
            <a:picLocks noChangeAspect="1"/>
          </p:cNvPicPr>
          <p:nvPr/>
        </p:nvPicPr>
        <p:blipFill>
          <a:blip r:embed="rId4"/>
          <a:stretch>
            <a:fillRect/>
          </a:stretch>
        </p:blipFill>
        <p:spPr>
          <a:xfrm>
            <a:off x="8241103" y="514619"/>
            <a:ext cx="3948022" cy="3140195"/>
          </a:xfrm>
          <a:prstGeom prst="rect">
            <a:avLst/>
          </a:prstGeom>
        </p:spPr>
      </p:pic>
      <p:sp>
        <p:nvSpPr>
          <p:cNvPr id="8" name="Текстово поле 7">
            <a:extLst>
              <a:ext uri="{FF2B5EF4-FFF2-40B4-BE49-F238E27FC236}">
                <a16:creationId xmlns:a16="http://schemas.microsoft.com/office/drawing/2014/main" id="{7D1C59DC-14B2-559A-AA7B-8D3E2DADA9C5}"/>
              </a:ext>
            </a:extLst>
          </p:cNvPr>
          <p:cNvSpPr txBox="1"/>
          <p:nvPr/>
        </p:nvSpPr>
        <p:spPr>
          <a:xfrm>
            <a:off x="52551" y="5555362"/>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kern="0">
                <a:solidFill>
                  <a:schemeClr val="bg1"/>
                </a:solidFill>
                <a:latin typeface="Arial"/>
                <a:ea typeface="Times New Roman"/>
                <a:cs typeface="Times New Roman"/>
              </a:rPr>
              <a:t>Lincolnshire Integrated Care Board (no date) </a:t>
            </a:r>
            <a:endParaRPr lang="en-US" sz="1100" b="1">
              <a:solidFill>
                <a:schemeClr val="bg1"/>
              </a:solidFill>
              <a:latin typeface="Arial"/>
              <a:cs typeface="Arial"/>
            </a:endParaRPr>
          </a:p>
          <a:p>
            <a:pPr algn="ctr"/>
            <a:endParaRPr lang="bg-BG"/>
          </a:p>
        </p:txBody>
      </p:sp>
      <p:sp>
        <p:nvSpPr>
          <p:cNvPr id="9" name="Текстово поле 8">
            <a:extLst>
              <a:ext uri="{FF2B5EF4-FFF2-40B4-BE49-F238E27FC236}">
                <a16:creationId xmlns:a16="http://schemas.microsoft.com/office/drawing/2014/main" id="{A44FE065-F856-48F0-807A-538148F5DB26}"/>
              </a:ext>
            </a:extLst>
          </p:cNvPr>
          <p:cNvSpPr txBox="1"/>
          <p:nvPr/>
        </p:nvSpPr>
        <p:spPr>
          <a:xfrm>
            <a:off x="10365828" y="3652346"/>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kern="0">
                <a:solidFill>
                  <a:schemeClr val="tx1">
                    <a:lumMod val="95000"/>
                    <a:lumOff val="5000"/>
                  </a:schemeClr>
                </a:solidFill>
                <a:latin typeface="Arial"/>
                <a:ea typeface="Times New Roman"/>
                <a:cs typeface="Times New Roman"/>
              </a:rPr>
              <a:t>(Great Bend Tribune, 2018) </a:t>
            </a:r>
            <a:endParaRPr lang="en-US" sz="1100">
              <a:solidFill>
                <a:schemeClr val="tx1">
                  <a:lumMod val="95000"/>
                  <a:lumOff val="5000"/>
                </a:schemeClr>
              </a:solidFill>
              <a:latin typeface="Arial"/>
              <a:cs typeface="Arial"/>
            </a:endParaRPr>
          </a:p>
          <a:p>
            <a:pPr algn="ctr"/>
            <a:endParaRPr lang="bg-BG"/>
          </a:p>
        </p:txBody>
      </p:sp>
    </p:spTree>
    <p:extLst>
      <p:ext uri="{BB962C8B-B14F-4D97-AF65-F5344CB8AC3E}">
        <p14:creationId xmlns:p14="http://schemas.microsoft.com/office/powerpoint/2010/main" val="361964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Заглавие 1">
            <a:extLst>
              <a:ext uri="{FF2B5EF4-FFF2-40B4-BE49-F238E27FC236}">
                <a16:creationId xmlns:a16="http://schemas.microsoft.com/office/drawing/2014/main" id="{D12FE8F1-2FAB-5560-0B53-8C8951274866}"/>
              </a:ext>
            </a:extLst>
          </p:cNvPr>
          <p:cNvSpPr>
            <a:spLocks noGrp="1"/>
          </p:cNvSpPr>
          <p:nvPr>
            <p:ph type="title"/>
          </p:nvPr>
        </p:nvSpPr>
        <p:spPr>
          <a:xfrm>
            <a:off x="2664372" y="-278634"/>
            <a:ext cx="5393361" cy="1325563"/>
          </a:xfrm>
        </p:spPr>
        <p:txBody>
          <a:bodyPr>
            <a:normAutofit/>
          </a:bodyPr>
          <a:lstStyle/>
          <a:p>
            <a:r>
              <a:rPr lang="bg-BG" err="1"/>
              <a:t>Local</a:t>
            </a:r>
            <a:r>
              <a:rPr lang="bg-BG"/>
              <a:t> </a:t>
            </a:r>
            <a:r>
              <a:rPr lang="bg-BG" err="1"/>
              <a:t>Organisations</a:t>
            </a:r>
            <a:r>
              <a:rPr lang="bg-BG"/>
              <a:t> </a:t>
            </a:r>
          </a:p>
        </p:txBody>
      </p:sp>
      <p:sp>
        <p:nvSpPr>
          <p:cNvPr id="3" name="Контейнер за съдържание 2">
            <a:extLst>
              <a:ext uri="{FF2B5EF4-FFF2-40B4-BE49-F238E27FC236}">
                <a16:creationId xmlns:a16="http://schemas.microsoft.com/office/drawing/2014/main" id="{D91F8453-DEF2-6C5B-C6B7-0F5B96BB3577}"/>
              </a:ext>
            </a:extLst>
          </p:cNvPr>
          <p:cNvSpPr>
            <a:spLocks noGrp="1"/>
          </p:cNvSpPr>
          <p:nvPr>
            <p:ph idx="1"/>
          </p:nvPr>
        </p:nvSpPr>
        <p:spPr>
          <a:xfrm>
            <a:off x="58601" y="1103287"/>
            <a:ext cx="5982833" cy="4653262"/>
          </a:xfrm>
        </p:spPr>
        <p:txBody>
          <a:bodyPr vert="horz" lIns="91440" tIns="45720" rIns="91440" bIns="45720" rtlCol="0" anchor="t">
            <a:noAutofit/>
          </a:bodyPr>
          <a:lstStyle/>
          <a:p>
            <a:pPr marL="457200" indent="-457200">
              <a:lnSpc>
                <a:spcPct val="150000"/>
              </a:lnSpc>
            </a:pPr>
            <a:r>
              <a:rPr lang="en-US" sz="1800">
                <a:latin typeface="Arial"/>
                <a:ea typeface="+mn-lt"/>
                <a:cs typeface="+mn-lt"/>
              </a:rPr>
              <a:t>Since 2025 there is a ban on single vapes (GOV, 2025) as </a:t>
            </a:r>
            <a:r>
              <a:rPr lang="en-US" sz="1800" err="1">
                <a:latin typeface="Arial"/>
                <a:ea typeface="+mn-lt"/>
                <a:cs typeface="+mn-lt"/>
              </a:rPr>
              <a:t>Mr</a:t>
            </a:r>
            <a:r>
              <a:rPr lang="en-US" sz="1800">
                <a:latin typeface="Arial"/>
                <a:ea typeface="+mn-lt"/>
                <a:cs typeface="+mn-lt"/>
              </a:rPr>
              <a:t> Screen (cabinet member of community safety) encourages people they buy vapes from reputable sources and report illegal, illicit and counterfeit goods (Greater Birmingham Chambers, 2025).</a:t>
            </a:r>
            <a:endParaRPr lang="bg-BG" sz="1800">
              <a:latin typeface="Arial"/>
              <a:ea typeface="+mn-lt"/>
              <a:cs typeface="+mn-lt"/>
            </a:endParaRPr>
          </a:p>
          <a:p>
            <a:pPr marL="457200" indent="-457200">
              <a:lnSpc>
                <a:spcPct val="150000"/>
              </a:lnSpc>
            </a:pPr>
            <a:r>
              <a:rPr lang="en-US" sz="1800">
                <a:latin typeface="Arial"/>
                <a:ea typeface="+mn-lt"/>
                <a:cs typeface="+mn-lt"/>
              </a:rPr>
              <a:t>Birmingham and Solihull Mental Health has banned any smoking and vaping in their premises, as people with mental health issues have 50% higher rates. Available support is Emotional support, group sessions, training and advice on vaping (BSMHFT.NHS, no date).</a:t>
            </a:r>
            <a:endParaRPr lang="en-US" sz="1800">
              <a:latin typeface="Arial"/>
            </a:endParaRPr>
          </a:p>
          <a:p>
            <a:pPr marL="457200" indent="-457200"/>
            <a:endParaRPr lang="en-US" sz="2200"/>
          </a:p>
          <a:p>
            <a:endParaRPr lang="en-US" sz="2200"/>
          </a:p>
        </p:txBody>
      </p:sp>
      <p:pic>
        <p:nvPicPr>
          <p:cNvPr id="5" name="Картина 4" descr="Картина, която съдържа офис принадлежности, принадлежност за писане, Канцеларски материали, химикал&#10;&#10;Генерирано от ИИ съдържание може да е неправилно.">
            <a:extLst>
              <a:ext uri="{FF2B5EF4-FFF2-40B4-BE49-F238E27FC236}">
                <a16:creationId xmlns:a16="http://schemas.microsoft.com/office/drawing/2014/main" id="{BB11655C-40E8-126F-22AC-DF332E5DA9CC}"/>
              </a:ext>
            </a:extLst>
          </p:cNvPr>
          <p:cNvPicPr>
            <a:picLocks noChangeAspect="1"/>
          </p:cNvPicPr>
          <p:nvPr/>
        </p:nvPicPr>
        <p:blipFill>
          <a:blip r:embed="rId2"/>
          <a:srcRect l="9164" r="7085"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 name="Контейнер за номер на слайда 3">
            <a:extLst>
              <a:ext uri="{FF2B5EF4-FFF2-40B4-BE49-F238E27FC236}">
                <a16:creationId xmlns:a16="http://schemas.microsoft.com/office/drawing/2014/main" id="{3790C704-F3D5-77A4-875A-E291EFA1EC84}"/>
              </a:ext>
            </a:extLst>
          </p:cNvPr>
          <p:cNvSpPr>
            <a:spLocks noGrp="1"/>
          </p:cNvSpPr>
          <p:nvPr>
            <p:ph type="sldNum" sz="quarter" idx="12"/>
          </p:nvPr>
        </p:nvSpPr>
        <p:spPr>
          <a:xfrm>
            <a:off x="8610600" y="6356349"/>
            <a:ext cx="2743200" cy="365125"/>
          </a:xfrm>
        </p:spPr>
        <p:txBody>
          <a:bodyPr>
            <a:normAutofit/>
          </a:bodyPr>
          <a:lstStyle/>
          <a:p>
            <a:pPr>
              <a:spcAft>
                <a:spcPts val="600"/>
              </a:spcAft>
            </a:pPr>
            <a:fld id="{10A01F00-36DA-594C-B751-29EF0C0DC4DE}" type="slidenum">
              <a:rPr lang="en-US" smtClean="0"/>
              <a:pPr>
                <a:spcAft>
                  <a:spcPts val="600"/>
                </a:spcAft>
              </a:pPr>
              <a:t>21</a:t>
            </a:fld>
            <a:endParaRPr lang="en-US"/>
          </a:p>
        </p:txBody>
      </p:sp>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5912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EB215C-7839-4CEA-AA02-B8F7755F9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1011C6D-05BE-4D99-8C11-A0E478B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915134" cy="2251389"/>
          </a:xfrm>
          <a:custGeom>
            <a:avLst/>
            <a:gdLst>
              <a:gd name="connsiteX0" fmla="*/ 0 w 10915134"/>
              <a:gd name="connsiteY0" fmla="*/ 0 h 2251389"/>
              <a:gd name="connsiteX1" fmla="*/ 10915134 w 10915134"/>
              <a:gd name="connsiteY1" fmla="*/ 0 h 2251389"/>
              <a:gd name="connsiteX2" fmla="*/ 10882980 w 10915134"/>
              <a:gd name="connsiteY2" fmla="*/ 49990 h 2251389"/>
              <a:gd name="connsiteX3" fmla="*/ 10834795 w 10915134"/>
              <a:gd name="connsiteY3" fmla="*/ 110024 h 2251389"/>
              <a:gd name="connsiteX4" fmla="*/ 10738392 w 10915134"/>
              <a:gd name="connsiteY4" fmla="*/ 165813 h 2251389"/>
              <a:gd name="connsiteX5" fmla="*/ 10633692 w 10915134"/>
              <a:gd name="connsiteY5" fmla="*/ 209264 h 2251389"/>
              <a:gd name="connsiteX6" fmla="*/ 10586800 w 10915134"/>
              <a:gd name="connsiteY6" fmla="*/ 239716 h 2251389"/>
              <a:gd name="connsiteX7" fmla="*/ 10501658 w 10915134"/>
              <a:gd name="connsiteY7" fmla="*/ 307174 h 2251389"/>
              <a:gd name="connsiteX8" fmla="*/ 10404067 w 10915134"/>
              <a:gd name="connsiteY8" fmla="*/ 412395 h 2251389"/>
              <a:gd name="connsiteX9" fmla="*/ 10380953 w 10915134"/>
              <a:gd name="connsiteY9" fmla="*/ 472334 h 2251389"/>
              <a:gd name="connsiteX10" fmla="*/ 10341416 w 10915134"/>
              <a:gd name="connsiteY10" fmla="*/ 504774 h 2251389"/>
              <a:gd name="connsiteX11" fmla="*/ 10326329 w 10915134"/>
              <a:gd name="connsiteY11" fmla="*/ 523459 h 2251389"/>
              <a:gd name="connsiteX12" fmla="*/ 10298289 w 10915134"/>
              <a:gd name="connsiteY12" fmla="*/ 532173 h 2251389"/>
              <a:gd name="connsiteX13" fmla="*/ 10243127 w 10915134"/>
              <a:gd name="connsiteY13" fmla="*/ 540715 h 2251389"/>
              <a:gd name="connsiteX14" fmla="*/ 10141243 w 10915134"/>
              <a:gd name="connsiteY14" fmla="*/ 592343 h 2251389"/>
              <a:gd name="connsiteX15" fmla="*/ 9940352 w 10915134"/>
              <a:gd name="connsiteY15" fmla="*/ 631518 h 2251389"/>
              <a:gd name="connsiteX16" fmla="*/ 9836226 w 10915134"/>
              <a:gd name="connsiteY16" fmla="*/ 660496 h 2251389"/>
              <a:gd name="connsiteX17" fmla="*/ 9686899 w 10915134"/>
              <a:gd name="connsiteY17" fmla="*/ 683782 h 2251389"/>
              <a:gd name="connsiteX18" fmla="*/ 9578209 w 10915134"/>
              <a:gd name="connsiteY18" fmla="*/ 709781 h 2251389"/>
              <a:gd name="connsiteX19" fmla="*/ 9437298 w 10915134"/>
              <a:gd name="connsiteY19" fmla="*/ 757337 h 2251389"/>
              <a:gd name="connsiteX20" fmla="*/ 9435498 w 10915134"/>
              <a:gd name="connsiteY20" fmla="*/ 759689 h 2251389"/>
              <a:gd name="connsiteX21" fmla="*/ 9413910 w 10915134"/>
              <a:gd name="connsiteY21" fmla="*/ 764531 h 2251389"/>
              <a:gd name="connsiteX22" fmla="*/ 9361370 w 10915134"/>
              <a:gd name="connsiteY22" fmla="*/ 760593 h 2251389"/>
              <a:gd name="connsiteX23" fmla="*/ 9356626 w 10915134"/>
              <a:gd name="connsiteY23" fmla="*/ 764594 h 2251389"/>
              <a:gd name="connsiteX24" fmla="*/ 9311281 w 10915134"/>
              <a:gd name="connsiteY24" fmla="*/ 769260 h 2251389"/>
              <a:gd name="connsiteX25" fmla="*/ 9311173 w 10915134"/>
              <a:gd name="connsiteY25" fmla="*/ 771337 h 2251389"/>
              <a:gd name="connsiteX26" fmla="*/ 9300658 w 10915134"/>
              <a:gd name="connsiteY26" fmla="*/ 781452 h 2251389"/>
              <a:gd name="connsiteX27" fmla="*/ 9279376 w 10915134"/>
              <a:gd name="connsiteY27" fmla="*/ 796188 h 2251389"/>
              <a:gd name="connsiteX28" fmla="*/ 9189502 w 10915134"/>
              <a:gd name="connsiteY28" fmla="*/ 860175 h 2251389"/>
              <a:gd name="connsiteX29" fmla="*/ 9180260 w 10915134"/>
              <a:gd name="connsiteY29" fmla="*/ 862300 h 2251389"/>
              <a:gd name="connsiteX30" fmla="*/ 9180186 w 10915134"/>
              <a:gd name="connsiteY30" fmla="*/ 862799 h 2251389"/>
              <a:gd name="connsiteX31" fmla="*/ 9170652 w 10915134"/>
              <a:gd name="connsiteY31" fmla="*/ 865945 h 2251389"/>
              <a:gd name="connsiteX32" fmla="*/ 9145484 w 10915134"/>
              <a:gd name="connsiteY32" fmla="*/ 870300 h 2251389"/>
              <a:gd name="connsiteX33" fmla="*/ 9140031 w 10915134"/>
              <a:gd name="connsiteY33" fmla="*/ 874741 h 2251389"/>
              <a:gd name="connsiteX34" fmla="*/ 9138892 w 10915134"/>
              <a:gd name="connsiteY34" fmla="*/ 880860 h 2251389"/>
              <a:gd name="connsiteX35" fmla="*/ 9107257 w 10915134"/>
              <a:gd name="connsiteY35" fmla="*/ 903704 h 2251389"/>
              <a:gd name="connsiteX36" fmla="*/ 9034880 w 10915134"/>
              <a:gd name="connsiteY36" fmla="*/ 948837 h 2251389"/>
              <a:gd name="connsiteX37" fmla="*/ 8950600 w 10915134"/>
              <a:gd name="connsiteY37" fmla="*/ 994853 h 2251389"/>
              <a:gd name="connsiteX38" fmla="*/ 8753014 w 10915134"/>
              <a:gd name="connsiteY38" fmla="*/ 1118658 h 2251389"/>
              <a:gd name="connsiteX39" fmla="*/ 8581094 w 10915134"/>
              <a:gd name="connsiteY39" fmla="*/ 1153261 h 2251389"/>
              <a:gd name="connsiteX40" fmla="*/ 8498175 w 10915134"/>
              <a:gd name="connsiteY40" fmla="*/ 1187969 h 2251389"/>
              <a:gd name="connsiteX41" fmla="*/ 8448788 w 10915134"/>
              <a:gd name="connsiteY41" fmla="*/ 1206463 h 2251389"/>
              <a:gd name="connsiteX42" fmla="*/ 8367996 w 10915134"/>
              <a:gd name="connsiteY42" fmla="*/ 1232783 h 2251389"/>
              <a:gd name="connsiteX43" fmla="*/ 8367423 w 10915134"/>
              <a:gd name="connsiteY43" fmla="*/ 1238278 h 2251389"/>
              <a:gd name="connsiteX44" fmla="*/ 8359640 w 10915134"/>
              <a:gd name="connsiteY44" fmla="*/ 1246782 h 2251389"/>
              <a:gd name="connsiteX45" fmla="*/ 8346100 w 10915134"/>
              <a:gd name="connsiteY45" fmla="*/ 1266142 h 2251389"/>
              <a:gd name="connsiteX46" fmla="*/ 8318833 w 10915134"/>
              <a:gd name="connsiteY46" fmla="*/ 1292714 h 2251389"/>
              <a:gd name="connsiteX47" fmla="*/ 8317719 w 10915134"/>
              <a:gd name="connsiteY47" fmla="*/ 1291904 h 2251389"/>
              <a:gd name="connsiteX48" fmla="*/ 8307730 w 10915134"/>
              <a:gd name="connsiteY48" fmla="*/ 1293984 h 2251389"/>
              <a:gd name="connsiteX49" fmla="*/ 8240756 w 10915134"/>
              <a:gd name="connsiteY49" fmla="*/ 1301537 h 2251389"/>
              <a:gd name="connsiteX50" fmla="*/ 8216639 w 10915134"/>
              <a:gd name="connsiteY50" fmla="*/ 1327887 h 2251389"/>
              <a:gd name="connsiteX51" fmla="*/ 8211337 w 10915134"/>
              <a:gd name="connsiteY51" fmla="*/ 1332570 h 2251389"/>
              <a:gd name="connsiteX52" fmla="*/ 8211048 w 10915134"/>
              <a:gd name="connsiteY52" fmla="*/ 1332403 h 2251389"/>
              <a:gd name="connsiteX53" fmla="*/ 8205085 w 10915134"/>
              <a:gd name="connsiteY53" fmla="*/ 1336831 h 2251389"/>
              <a:gd name="connsiteX54" fmla="*/ 8137554 w 10915134"/>
              <a:gd name="connsiteY54" fmla="*/ 1342145 h 2251389"/>
              <a:gd name="connsiteX55" fmla="*/ 8054564 w 10915134"/>
              <a:gd name="connsiteY55" fmla="*/ 1367911 h 2251389"/>
              <a:gd name="connsiteX56" fmla="*/ 7973237 w 10915134"/>
              <a:gd name="connsiteY56" fmla="*/ 1397544 h 2251389"/>
              <a:gd name="connsiteX57" fmla="*/ 7944198 w 10915134"/>
              <a:gd name="connsiteY57" fmla="*/ 1410276 h 2251389"/>
              <a:gd name="connsiteX58" fmla="*/ 7890643 w 10915134"/>
              <a:gd name="connsiteY58" fmla="*/ 1424144 h 2251389"/>
              <a:gd name="connsiteX59" fmla="*/ 7864997 w 10915134"/>
              <a:gd name="connsiteY59" fmla="*/ 1425023 h 2251389"/>
              <a:gd name="connsiteX60" fmla="*/ 7864067 w 10915134"/>
              <a:gd name="connsiteY60" fmla="*/ 1426002 h 2251389"/>
              <a:gd name="connsiteX61" fmla="*/ 7861153 w 10915134"/>
              <a:gd name="connsiteY61" fmla="*/ 1423038 h 2251389"/>
              <a:gd name="connsiteX62" fmla="*/ 7844586 w 10915134"/>
              <a:gd name="connsiteY62" fmla="*/ 1429169 h 2251389"/>
              <a:gd name="connsiteX63" fmla="*/ 7840350 w 10915134"/>
              <a:gd name="connsiteY63" fmla="*/ 1432451 h 2251389"/>
              <a:gd name="connsiteX64" fmla="*/ 7833722 w 10915134"/>
              <a:gd name="connsiteY64" fmla="*/ 1435148 h 2251389"/>
              <a:gd name="connsiteX65" fmla="*/ 7833492 w 10915134"/>
              <a:gd name="connsiteY65" fmla="*/ 1434901 h 2251389"/>
              <a:gd name="connsiteX66" fmla="*/ 7827413 w 10915134"/>
              <a:gd name="connsiteY66" fmla="*/ 1438043 h 2251389"/>
              <a:gd name="connsiteX67" fmla="*/ 7798463 w 10915134"/>
              <a:gd name="connsiteY67" fmla="*/ 1457407 h 2251389"/>
              <a:gd name="connsiteX68" fmla="*/ 7759015 w 10915134"/>
              <a:gd name="connsiteY68" fmla="*/ 1458666 h 2251389"/>
              <a:gd name="connsiteX69" fmla="*/ 7752684 w 10915134"/>
              <a:gd name="connsiteY69" fmla="*/ 1444792 h 2251389"/>
              <a:gd name="connsiteX70" fmla="*/ 7747867 w 10915134"/>
              <a:gd name="connsiteY70" fmla="*/ 1447976 h 2251389"/>
              <a:gd name="connsiteX71" fmla="*/ 7738750 w 10915134"/>
              <a:gd name="connsiteY71" fmla="*/ 1456574 h 2251389"/>
              <a:gd name="connsiteX72" fmla="*/ 7735619 w 10915134"/>
              <a:gd name="connsiteY72" fmla="*/ 1456320 h 2251389"/>
              <a:gd name="connsiteX73" fmla="*/ 7705072 w 10915134"/>
              <a:gd name="connsiteY73" fmla="*/ 1465768 h 2251389"/>
              <a:gd name="connsiteX74" fmla="*/ 7696073 w 10915134"/>
              <a:gd name="connsiteY74" fmla="*/ 1462212 h 2251389"/>
              <a:gd name="connsiteX75" fmla="*/ 7692096 w 10915134"/>
              <a:gd name="connsiteY75" fmla="*/ 1462163 h 2251389"/>
              <a:gd name="connsiteX76" fmla="*/ 7674689 w 10915134"/>
              <a:gd name="connsiteY76" fmla="*/ 1477613 h 2251389"/>
              <a:gd name="connsiteX77" fmla="*/ 7665348 w 10915134"/>
              <a:gd name="connsiteY77" fmla="*/ 1483862 h 2251389"/>
              <a:gd name="connsiteX78" fmla="*/ 7606276 w 10915134"/>
              <a:gd name="connsiteY78" fmla="*/ 1538521 h 2251389"/>
              <a:gd name="connsiteX79" fmla="*/ 7504695 w 10915134"/>
              <a:gd name="connsiteY79" fmla="*/ 1566686 h 2251389"/>
              <a:gd name="connsiteX80" fmla="*/ 7401270 w 10915134"/>
              <a:gd name="connsiteY80" fmla="*/ 1597361 h 2251389"/>
              <a:gd name="connsiteX81" fmla="*/ 7320321 w 10915134"/>
              <a:gd name="connsiteY81" fmla="*/ 1619535 h 2251389"/>
              <a:gd name="connsiteX82" fmla="*/ 7149526 w 10915134"/>
              <a:gd name="connsiteY82" fmla="*/ 1743630 h 2251389"/>
              <a:gd name="connsiteX83" fmla="*/ 7105391 w 10915134"/>
              <a:gd name="connsiteY83" fmla="*/ 1752328 h 2251389"/>
              <a:gd name="connsiteX84" fmla="*/ 7071654 w 10915134"/>
              <a:gd name="connsiteY84" fmla="*/ 1785091 h 2251389"/>
              <a:gd name="connsiteX85" fmla="*/ 7054359 w 10915134"/>
              <a:gd name="connsiteY85" fmla="*/ 1782439 h 2251389"/>
              <a:gd name="connsiteX86" fmla="*/ 7051319 w 10915134"/>
              <a:gd name="connsiteY86" fmla="*/ 1781706 h 2251389"/>
              <a:gd name="connsiteX87" fmla="*/ 7040377 w 10915134"/>
              <a:gd name="connsiteY87" fmla="*/ 1784767 h 2251389"/>
              <a:gd name="connsiteX88" fmla="*/ 7035771 w 10915134"/>
              <a:gd name="connsiteY88" fmla="*/ 1778137 h 2251389"/>
              <a:gd name="connsiteX89" fmla="*/ 7018208 w 10915134"/>
              <a:gd name="connsiteY89" fmla="*/ 1777373 h 2251389"/>
              <a:gd name="connsiteX90" fmla="*/ 6998493 w 10915134"/>
              <a:gd name="connsiteY90" fmla="*/ 1785098 h 2251389"/>
              <a:gd name="connsiteX91" fmla="*/ 6928288 w 10915134"/>
              <a:gd name="connsiteY91" fmla="*/ 1811732 h 2251389"/>
              <a:gd name="connsiteX92" fmla="*/ 6917773 w 10915134"/>
              <a:gd name="connsiteY92" fmla="*/ 1820666 h 2251389"/>
              <a:gd name="connsiteX93" fmla="*/ 6881789 w 10915134"/>
              <a:gd name="connsiteY93" fmla="*/ 1828309 h 2251389"/>
              <a:gd name="connsiteX94" fmla="*/ 6879926 w 10915134"/>
              <a:gd name="connsiteY94" fmla="*/ 1830591 h 2251389"/>
              <a:gd name="connsiteX95" fmla="*/ 6845508 w 10915134"/>
              <a:gd name="connsiteY95" fmla="*/ 1841035 h 2251389"/>
              <a:gd name="connsiteX96" fmla="*/ 6786683 w 10915134"/>
              <a:gd name="connsiteY96" fmla="*/ 1868367 h 2251389"/>
              <a:gd name="connsiteX97" fmla="*/ 6773874 w 10915134"/>
              <a:gd name="connsiteY97" fmla="*/ 1863267 h 2251389"/>
              <a:gd name="connsiteX98" fmla="*/ 6771241 w 10915134"/>
              <a:gd name="connsiteY98" fmla="*/ 1859449 h 2251389"/>
              <a:gd name="connsiteX99" fmla="*/ 6755065 w 10915134"/>
              <a:gd name="connsiteY99" fmla="*/ 1866822 h 2251389"/>
              <a:gd name="connsiteX100" fmla="*/ 6740854 w 10915134"/>
              <a:gd name="connsiteY100" fmla="*/ 1865352 h 2251389"/>
              <a:gd name="connsiteX101" fmla="*/ 6730997 w 10915134"/>
              <a:gd name="connsiteY101" fmla="*/ 1874155 h 2251389"/>
              <a:gd name="connsiteX102" fmla="*/ 6714212 w 10915134"/>
              <a:gd name="connsiteY102" fmla="*/ 1876293 h 2251389"/>
              <a:gd name="connsiteX103" fmla="*/ 6693130 w 10915134"/>
              <a:gd name="connsiteY103" fmla="*/ 1876808 h 2251389"/>
              <a:gd name="connsiteX104" fmla="*/ 6674405 w 10915134"/>
              <a:gd name="connsiteY104" fmla="*/ 1873459 h 2251389"/>
              <a:gd name="connsiteX105" fmla="*/ 6647714 w 10915134"/>
              <a:gd name="connsiteY105" fmla="*/ 1878941 h 2251389"/>
              <a:gd name="connsiteX106" fmla="*/ 6586613 w 10915134"/>
              <a:gd name="connsiteY106" fmla="*/ 1887053 h 2251389"/>
              <a:gd name="connsiteX107" fmla="*/ 6540424 w 10915134"/>
              <a:gd name="connsiteY107" fmla="*/ 1893269 h 2251389"/>
              <a:gd name="connsiteX108" fmla="*/ 6460034 w 10915134"/>
              <a:gd name="connsiteY108" fmla="*/ 1911286 h 2251389"/>
              <a:gd name="connsiteX109" fmla="*/ 6445449 w 10915134"/>
              <a:gd name="connsiteY109" fmla="*/ 1926499 h 2251389"/>
              <a:gd name="connsiteX110" fmla="*/ 6407092 w 10915134"/>
              <a:gd name="connsiteY110" fmla="*/ 1921993 h 2251389"/>
              <a:gd name="connsiteX111" fmla="*/ 6396332 w 10915134"/>
              <a:gd name="connsiteY111" fmla="*/ 1907025 h 2251389"/>
              <a:gd name="connsiteX112" fmla="*/ 6347048 w 10915134"/>
              <a:gd name="connsiteY112" fmla="*/ 1912130 h 2251389"/>
              <a:gd name="connsiteX113" fmla="*/ 6302270 w 10915134"/>
              <a:gd name="connsiteY113" fmla="*/ 1933613 h 2251389"/>
              <a:gd name="connsiteX114" fmla="*/ 6243078 w 10915134"/>
              <a:gd name="connsiteY114" fmla="*/ 1945644 h 2251389"/>
              <a:gd name="connsiteX115" fmla="*/ 6207738 w 10915134"/>
              <a:gd name="connsiteY115" fmla="*/ 1953011 h 2251389"/>
              <a:gd name="connsiteX116" fmla="*/ 6108781 w 10915134"/>
              <a:gd name="connsiteY116" fmla="*/ 1959474 h 2251389"/>
              <a:gd name="connsiteX117" fmla="*/ 6103698 w 10915134"/>
              <a:gd name="connsiteY117" fmla="*/ 1959304 h 2251389"/>
              <a:gd name="connsiteX118" fmla="*/ 6087017 w 10915134"/>
              <a:gd name="connsiteY118" fmla="*/ 1969078 h 2251389"/>
              <a:gd name="connsiteX119" fmla="*/ 6086313 w 10915134"/>
              <a:gd name="connsiteY119" fmla="*/ 1971580 h 2251389"/>
              <a:gd name="connsiteX120" fmla="*/ 6024291 w 10915134"/>
              <a:gd name="connsiteY120" fmla="*/ 1966761 h 2251389"/>
              <a:gd name="connsiteX121" fmla="*/ 6016853 w 10915134"/>
              <a:gd name="connsiteY121" fmla="*/ 1970526 h 2251389"/>
              <a:gd name="connsiteX122" fmla="*/ 5975404 w 10915134"/>
              <a:gd name="connsiteY122" fmla="*/ 1961749 h 2251389"/>
              <a:gd name="connsiteX123" fmla="*/ 5954536 w 10915134"/>
              <a:gd name="connsiteY123" fmla="*/ 1960220 h 2251389"/>
              <a:gd name="connsiteX124" fmla="*/ 5917280 w 10915134"/>
              <a:gd name="connsiteY124" fmla="*/ 1954478 h 2251389"/>
              <a:gd name="connsiteX125" fmla="*/ 5914232 w 10915134"/>
              <a:gd name="connsiteY125" fmla="*/ 1956919 h 2251389"/>
              <a:gd name="connsiteX126" fmla="*/ 5906850 w 10915134"/>
              <a:gd name="connsiteY126" fmla="*/ 1954702 h 2251389"/>
              <a:gd name="connsiteX127" fmla="*/ 5901461 w 10915134"/>
              <a:gd name="connsiteY127" fmla="*/ 1957577 h 2251389"/>
              <a:gd name="connsiteX128" fmla="*/ 5895317 w 10915134"/>
              <a:gd name="connsiteY128" fmla="*/ 1956828 h 2251389"/>
              <a:gd name="connsiteX129" fmla="*/ 5831128 w 10915134"/>
              <a:gd name="connsiteY129" fmla="*/ 1968382 h 2251389"/>
              <a:gd name="connsiteX130" fmla="*/ 5817261 w 10915134"/>
              <a:gd name="connsiteY130" fmla="*/ 1966124 h 2251389"/>
              <a:gd name="connsiteX131" fmla="*/ 5806791 w 10915134"/>
              <a:gd name="connsiteY131" fmla="*/ 1974713 h 2251389"/>
              <a:gd name="connsiteX132" fmla="*/ 5762574 w 10915134"/>
              <a:gd name="connsiteY132" fmla="*/ 1976973 h 2251389"/>
              <a:gd name="connsiteX133" fmla="*/ 5747297 w 10915134"/>
              <a:gd name="connsiteY133" fmla="*/ 1970252 h 2251389"/>
              <a:gd name="connsiteX134" fmla="*/ 5733169 w 10915134"/>
              <a:gd name="connsiteY134" fmla="*/ 1965433 h 2251389"/>
              <a:gd name="connsiteX135" fmla="*/ 5731338 w 10915134"/>
              <a:gd name="connsiteY135" fmla="*/ 1965447 h 2251389"/>
              <a:gd name="connsiteX136" fmla="*/ 5712957 w 10915134"/>
              <a:gd name="connsiteY136" fmla="*/ 1965596 h 2251389"/>
              <a:gd name="connsiteX137" fmla="*/ 5678760 w 10915134"/>
              <a:gd name="connsiteY137" fmla="*/ 1965873 h 2251389"/>
              <a:gd name="connsiteX138" fmla="*/ 5612457 w 10915134"/>
              <a:gd name="connsiteY138" fmla="*/ 1972287 h 2251389"/>
              <a:gd name="connsiteX139" fmla="*/ 5462439 w 10915134"/>
              <a:gd name="connsiteY139" fmla="*/ 1941766 h 2251389"/>
              <a:gd name="connsiteX140" fmla="*/ 5249426 w 10915134"/>
              <a:gd name="connsiteY140" fmla="*/ 1957993 h 2251389"/>
              <a:gd name="connsiteX141" fmla="*/ 4795460 w 10915134"/>
              <a:gd name="connsiteY141" fmla="*/ 2018541 h 2251389"/>
              <a:gd name="connsiteX142" fmla="*/ 4698875 w 10915134"/>
              <a:gd name="connsiteY142" fmla="*/ 2031693 h 2251389"/>
              <a:gd name="connsiteX143" fmla="*/ 4635334 w 10915134"/>
              <a:gd name="connsiteY143" fmla="*/ 2035504 h 2251389"/>
              <a:gd name="connsiteX144" fmla="*/ 4529228 w 10915134"/>
              <a:gd name="connsiteY144" fmla="*/ 2076609 h 2251389"/>
              <a:gd name="connsiteX145" fmla="*/ 4408461 w 10915134"/>
              <a:gd name="connsiteY145" fmla="*/ 2090939 h 2251389"/>
              <a:gd name="connsiteX146" fmla="*/ 4254651 w 10915134"/>
              <a:gd name="connsiteY146" fmla="*/ 2101730 h 2251389"/>
              <a:gd name="connsiteX147" fmla="*/ 4213233 w 10915134"/>
              <a:gd name="connsiteY147" fmla="*/ 2120326 h 2251389"/>
              <a:gd name="connsiteX148" fmla="*/ 4153938 w 10915134"/>
              <a:gd name="connsiteY148" fmla="*/ 2137520 h 2251389"/>
              <a:gd name="connsiteX149" fmla="*/ 4050969 w 10915134"/>
              <a:gd name="connsiteY149" fmla="*/ 2177971 h 2251389"/>
              <a:gd name="connsiteX150" fmla="*/ 3933162 w 10915134"/>
              <a:gd name="connsiteY150" fmla="*/ 2199509 h 2251389"/>
              <a:gd name="connsiteX151" fmla="*/ 3797609 w 10915134"/>
              <a:gd name="connsiteY151" fmla="*/ 2185813 h 2251389"/>
              <a:gd name="connsiteX152" fmla="*/ 3723511 w 10915134"/>
              <a:gd name="connsiteY152" fmla="*/ 2185401 h 2251389"/>
              <a:gd name="connsiteX153" fmla="*/ 3478465 w 10915134"/>
              <a:gd name="connsiteY153" fmla="*/ 2181087 h 2251389"/>
              <a:gd name="connsiteX154" fmla="*/ 3308996 w 10915134"/>
              <a:gd name="connsiteY154" fmla="*/ 2177978 h 2251389"/>
              <a:gd name="connsiteX155" fmla="*/ 3260282 w 10915134"/>
              <a:gd name="connsiteY155" fmla="*/ 2194479 h 2251389"/>
              <a:gd name="connsiteX156" fmla="*/ 3178557 w 10915134"/>
              <a:gd name="connsiteY156" fmla="*/ 2221451 h 2251389"/>
              <a:gd name="connsiteX157" fmla="*/ 3097074 w 10915134"/>
              <a:gd name="connsiteY157" fmla="*/ 2229837 h 2251389"/>
              <a:gd name="connsiteX158" fmla="*/ 3029944 w 10915134"/>
              <a:gd name="connsiteY158" fmla="*/ 2248531 h 2251389"/>
              <a:gd name="connsiteX159" fmla="*/ 2964870 w 10915134"/>
              <a:gd name="connsiteY159" fmla="*/ 2251389 h 2251389"/>
              <a:gd name="connsiteX160" fmla="*/ 2931496 w 10915134"/>
              <a:gd name="connsiteY160" fmla="*/ 2243024 h 2251389"/>
              <a:gd name="connsiteX161" fmla="*/ 2892959 w 10915134"/>
              <a:gd name="connsiteY161" fmla="*/ 2233969 h 2251389"/>
              <a:gd name="connsiteX162" fmla="*/ 2839074 w 10915134"/>
              <a:gd name="connsiteY162" fmla="*/ 2225008 h 2251389"/>
              <a:gd name="connsiteX163" fmla="*/ 2693779 w 10915134"/>
              <a:gd name="connsiteY163" fmla="*/ 2231570 h 2251389"/>
              <a:gd name="connsiteX164" fmla="*/ 2523799 w 10915134"/>
              <a:gd name="connsiteY164" fmla="*/ 2236547 h 2251389"/>
              <a:gd name="connsiteX165" fmla="*/ 2340069 w 10915134"/>
              <a:gd name="connsiteY165" fmla="*/ 2220699 h 2251389"/>
              <a:gd name="connsiteX166" fmla="*/ 2076408 w 10915134"/>
              <a:gd name="connsiteY166" fmla="*/ 2194398 h 2251389"/>
              <a:gd name="connsiteX167" fmla="*/ 1983593 w 10915134"/>
              <a:gd name="connsiteY167" fmla="*/ 2219360 h 2251389"/>
              <a:gd name="connsiteX168" fmla="*/ 1853105 w 10915134"/>
              <a:gd name="connsiteY168" fmla="*/ 2214141 h 2251389"/>
              <a:gd name="connsiteX169" fmla="*/ 1748511 w 10915134"/>
              <a:gd name="connsiteY169" fmla="*/ 2178472 h 2251389"/>
              <a:gd name="connsiteX170" fmla="*/ 1633422 w 10915134"/>
              <a:gd name="connsiteY170" fmla="*/ 2143415 h 2251389"/>
              <a:gd name="connsiteX171" fmla="*/ 1558946 w 10915134"/>
              <a:gd name="connsiteY171" fmla="*/ 2128843 h 2251389"/>
              <a:gd name="connsiteX172" fmla="*/ 1385344 w 10915134"/>
              <a:gd name="connsiteY172" fmla="*/ 2124817 h 2251389"/>
              <a:gd name="connsiteX173" fmla="*/ 1227473 w 10915134"/>
              <a:gd name="connsiteY173" fmla="*/ 2113291 h 2251389"/>
              <a:gd name="connsiteX174" fmla="*/ 1088711 w 10915134"/>
              <a:gd name="connsiteY174" fmla="*/ 2097947 h 2251389"/>
              <a:gd name="connsiteX175" fmla="*/ 939259 w 10915134"/>
              <a:gd name="connsiteY175" fmla="*/ 2073411 h 2251389"/>
              <a:gd name="connsiteX176" fmla="*/ 914345 w 10915134"/>
              <a:gd name="connsiteY176" fmla="*/ 2063135 h 2251389"/>
              <a:gd name="connsiteX177" fmla="*/ 879393 w 10915134"/>
              <a:gd name="connsiteY177" fmla="*/ 2068419 h 2251389"/>
              <a:gd name="connsiteX178" fmla="*/ 739242 w 10915134"/>
              <a:gd name="connsiteY178" fmla="*/ 2091539 h 2251389"/>
              <a:gd name="connsiteX179" fmla="*/ 628509 w 10915134"/>
              <a:gd name="connsiteY179" fmla="*/ 2108134 h 2251389"/>
              <a:gd name="connsiteX180" fmla="*/ 508046 w 10915134"/>
              <a:gd name="connsiteY180" fmla="*/ 2109851 h 2251389"/>
              <a:gd name="connsiteX181" fmla="*/ 408793 w 10915134"/>
              <a:gd name="connsiteY181" fmla="*/ 2105335 h 2251389"/>
              <a:gd name="connsiteX182" fmla="*/ 259142 w 10915134"/>
              <a:gd name="connsiteY182" fmla="*/ 2115883 h 2251389"/>
              <a:gd name="connsiteX183" fmla="*/ 91266 w 10915134"/>
              <a:gd name="connsiteY183" fmla="*/ 2135533 h 2251389"/>
              <a:gd name="connsiteX184" fmla="*/ 12251 w 10915134"/>
              <a:gd name="connsiteY184" fmla="*/ 2121489 h 2251389"/>
              <a:gd name="connsiteX185" fmla="*/ 0 w 10915134"/>
              <a:gd name="connsiteY185" fmla="*/ 2122164 h 225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0915134" h="2251389">
                <a:moveTo>
                  <a:pt x="0" y="0"/>
                </a:moveTo>
                <a:lnTo>
                  <a:pt x="10915134" y="0"/>
                </a:lnTo>
                <a:lnTo>
                  <a:pt x="10882980" y="49990"/>
                </a:lnTo>
                <a:cubicBezTo>
                  <a:pt x="10880871" y="52147"/>
                  <a:pt x="10836905" y="107867"/>
                  <a:pt x="10834795" y="110024"/>
                </a:cubicBezTo>
                <a:cubicBezTo>
                  <a:pt x="10820319" y="128194"/>
                  <a:pt x="10762503" y="175620"/>
                  <a:pt x="10738392" y="165813"/>
                </a:cubicBezTo>
                <a:cubicBezTo>
                  <a:pt x="10748670" y="186392"/>
                  <a:pt x="10638347" y="188684"/>
                  <a:pt x="10633692" y="209264"/>
                </a:cubicBezTo>
                <a:cubicBezTo>
                  <a:pt x="10631767" y="225908"/>
                  <a:pt x="10597419" y="233945"/>
                  <a:pt x="10586800" y="239716"/>
                </a:cubicBezTo>
                <a:cubicBezTo>
                  <a:pt x="10579628" y="256520"/>
                  <a:pt x="10520682" y="224915"/>
                  <a:pt x="10501658" y="307174"/>
                </a:cubicBezTo>
                <a:cubicBezTo>
                  <a:pt x="10447727" y="313339"/>
                  <a:pt x="10447126" y="425780"/>
                  <a:pt x="10404067" y="412395"/>
                </a:cubicBezTo>
                <a:cubicBezTo>
                  <a:pt x="10392937" y="413598"/>
                  <a:pt x="10388815" y="467371"/>
                  <a:pt x="10380953" y="472334"/>
                </a:cubicBezTo>
                <a:lnTo>
                  <a:pt x="10341416" y="504774"/>
                </a:lnTo>
                <a:lnTo>
                  <a:pt x="10326329" y="523459"/>
                </a:lnTo>
                <a:lnTo>
                  <a:pt x="10298289" y="532173"/>
                </a:lnTo>
                <a:cubicBezTo>
                  <a:pt x="10284422" y="535049"/>
                  <a:pt x="10265952" y="533199"/>
                  <a:pt x="10243127" y="540715"/>
                </a:cubicBezTo>
                <a:cubicBezTo>
                  <a:pt x="10203910" y="562831"/>
                  <a:pt x="10165274" y="534580"/>
                  <a:pt x="10141243" y="592343"/>
                </a:cubicBezTo>
                <a:cubicBezTo>
                  <a:pt x="10059374" y="598371"/>
                  <a:pt x="10021953" y="650378"/>
                  <a:pt x="9940352" y="631518"/>
                </a:cubicBezTo>
                <a:cubicBezTo>
                  <a:pt x="9959797" y="646419"/>
                  <a:pt x="9860152" y="623282"/>
                  <a:pt x="9836226" y="660496"/>
                </a:cubicBezTo>
                <a:cubicBezTo>
                  <a:pt x="9788121" y="672556"/>
                  <a:pt x="9760988" y="668531"/>
                  <a:pt x="9686899" y="683782"/>
                </a:cubicBezTo>
                <a:cubicBezTo>
                  <a:pt x="9623800" y="700369"/>
                  <a:pt x="9613948" y="700871"/>
                  <a:pt x="9578209" y="709781"/>
                </a:cubicBezTo>
                <a:lnTo>
                  <a:pt x="9437298" y="757337"/>
                </a:lnTo>
                <a:lnTo>
                  <a:pt x="9435498" y="759689"/>
                </a:lnTo>
                <a:cubicBezTo>
                  <a:pt x="9426240" y="765982"/>
                  <a:pt x="9419508" y="766527"/>
                  <a:pt x="9413910" y="764531"/>
                </a:cubicBezTo>
                <a:lnTo>
                  <a:pt x="9361370" y="760593"/>
                </a:lnTo>
                <a:lnTo>
                  <a:pt x="9356626" y="764594"/>
                </a:lnTo>
                <a:lnTo>
                  <a:pt x="9311281" y="769260"/>
                </a:lnTo>
                <a:cubicBezTo>
                  <a:pt x="9311245" y="769953"/>
                  <a:pt x="9311210" y="770644"/>
                  <a:pt x="9311173" y="771337"/>
                </a:cubicBezTo>
                <a:cubicBezTo>
                  <a:pt x="9309900" y="776105"/>
                  <a:pt x="9307010" y="779823"/>
                  <a:pt x="9300658" y="781452"/>
                </a:cubicBezTo>
                <a:cubicBezTo>
                  <a:pt x="9318003" y="808459"/>
                  <a:pt x="9299643" y="793767"/>
                  <a:pt x="9279376" y="796188"/>
                </a:cubicBezTo>
                <a:cubicBezTo>
                  <a:pt x="9260850" y="809309"/>
                  <a:pt x="9206021" y="849156"/>
                  <a:pt x="9189502" y="860175"/>
                </a:cubicBezTo>
                <a:lnTo>
                  <a:pt x="9180260" y="862300"/>
                </a:lnTo>
                <a:cubicBezTo>
                  <a:pt x="9180236" y="862466"/>
                  <a:pt x="9180211" y="862633"/>
                  <a:pt x="9180186" y="862799"/>
                </a:cubicBezTo>
                <a:cubicBezTo>
                  <a:pt x="9178407" y="864232"/>
                  <a:pt x="9175456" y="865295"/>
                  <a:pt x="9170652" y="865945"/>
                </a:cubicBezTo>
                <a:lnTo>
                  <a:pt x="9145484" y="870300"/>
                </a:lnTo>
                <a:lnTo>
                  <a:pt x="9140031" y="874741"/>
                </a:lnTo>
                <a:lnTo>
                  <a:pt x="9138892" y="880860"/>
                </a:lnTo>
                <a:lnTo>
                  <a:pt x="9107257" y="903704"/>
                </a:lnTo>
                <a:cubicBezTo>
                  <a:pt x="9091321" y="899193"/>
                  <a:pt x="9043942" y="941365"/>
                  <a:pt x="9034880" y="948837"/>
                </a:cubicBezTo>
                <a:lnTo>
                  <a:pt x="8950600" y="994853"/>
                </a:lnTo>
                <a:cubicBezTo>
                  <a:pt x="8865196" y="1081843"/>
                  <a:pt x="8818875" y="1077389"/>
                  <a:pt x="8753014" y="1118658"/>
                </a:cubicBezTo>
                <a:cubicBezTo>
                  <a:pt x="8692981" y="1124704"/>
                  <a:pt x="8636332" y="1128410"/>
                  <a:pt x="8581094" y="1153261"/>
                </a:cubicBezTo>
                <a:cubicBezTo>
                  <a:pt x="8538621" y="1164812"/>
                  <a:pt x="8511758" y="1169577"/>
                  <a:pt x="8498175" y="1187969"/>
                </a:cubicBezTo>
                <a:lnTo>
                  <a:pt x="8448788" y="1206463"/>
                </a:lnTo>
                <a:lnTo>
                  <a:pt x="8367996" y="1232783"/>
                </a:lnTo>
                <a:cubicBezTo>
                  <a:pt x="8367806" y="1234615"/>
                  <a:pt x="8367614" y="1236446"/>
                  <a:pt x="8367423" y="1238278"/>
                </a:cubicBezTo>
                <a:lnTo>
                  <a:pt x="8359640" y="1246782"/>
                </a:lnTo>
                <a:lnTo>
                  <a:pt x="8346100" y="1266142"/>
                </a:lnTo>
                <a:lnTo>
                  <a:pt x="8318833" y="1292714"/>
                </a:lnTo>
                <a:lnTo>
                  <a:pt x="8317719" y="1291904"/>
                </a:lnTo>
                <a:cubicBezTo>
                  <a:pt x="8314688" y="1290662"/>
                  <a:pt x="8311461" y="1290840"/>
                  <a:pt x="8307730" y="1293984"/>
                </a:cubicBezTo>
                <a:cubicBezTo>
                  <a:pt x="8294903" y="1295590"/>
                  <a:pt x="8255937" y="1295887"/>
                  <a:pt x="8240756" y="1301537"/>
                </a:cubicBezTo>
                <a:cubicBezTo>
                  <a:pt x="8233324" y="1310481"/>
                  <a:pt x="8225256" y="1319366"/>
                  <a:pt x="8216639" y="1327887"/>
                </a:cubicBezTo>
                <a:lnTo>
                  <a:pt x="8211337" y="1332570"/>
                </a:lnTo>
                <a:lnTo>
                  <a:pt x="8211048" y="1332403"/>
                </a:lnTo>
                <a:cubicBezTo>
                  <a:pt x="8209501" y="1332874"/>
                  <a:pt x="8207607" y="1334206"/>
                  <a:pt x="8205085" y="1336831"/>
                </a:cubicBezTo>
                <a:lnTo>
                  <a:pt x="8137554" y="1342145"/>
                </a:lnTo>
                <a:cubicBezTo>
                  <a:pt x="8105705" y="1354688"/>
                  <a:pt x="8080446" y="1339423"/>
                  <a:pt x="8054564" y="1367911"/>
                </a:cubicBezTo>
                <a:cubicBezTo>
                  <a:pt x="8024726" y="1379555"/>
                  <a:pt x="7996957" y="1380148"/>
                  <a:pt x="7973237" y="1397544"/>
                </a:cubicBezTo>
                <a:cubicBezTo>
                  <a:pt x="7961439" y="1393972"/>
                  <a:pt x="7951168" y="1394796"/>
                  <a:pt x="7944198" y="1410276"/>
                </a:cubicBezTo>
                <a:cubicBezTo>
                  <a:pt x="7915673" y="1417804"/>
                  <a:pt x="7905583" y="1403950"/>
                  <a:pt x="7890643" y="1424144"/>
                </a:cubicBezTo>
                <a:cubicBezTo>
                  <a:pt x="7869590" y="1403678"/>
                  <a:pt x="7870757" y="1414314"/>
                  <a:pt x="7864997" y="1425023"/>
                </a:cubicBezTo>
                <a:lnTo>
                  <a:pt x="7864067" y="1426002"/>
                </a:lnTo>
                <a:lnTo>
                  <a:pt x="7861153" y="1423038"/>
                </a:lnTo>
                <a:lnTo>
                  <a:pt x="7844586" y="1429169"/>
                </a:lnTo>
                <a:lnTo>
                  <a:pt x="7840350" y="1432451"/>
                </a:lnTo>
                <a:cubicBezTo>
                  <a:pt x="7837357" y="1434345"/>
                  <a:pt x="7835272" y="1435129"/>
                  <a:pt x="7833722" y="1435148"/>
                </a:cubicBezTo>
                <a:lnTo>
                  <a:pt x="7833492" y="1434901"/>
                </a:lnTo>
                <a:lnTo>
                  <a:pt x="7827413" y="1438043"/>
                </a:lnTo>
                <a:cubicBezTo>
                  <a:pt x="7817294" y="1444069"/>
                  <a:pt x="7807591" y="1450613"/>
                  <a:pt x="7798463" y="1457407"/>
                </a:cubicBezTo>
                <a:cubicBezTo>
                  <a:pt x="7789625" y="1446704"/>
                  <a:pt x="7769649" y="1464040"/>
                  <a:pt x="7759015" y="1458666"/>
                </a:cubicBezTo>
                <a:lnTo>
                  <a:pt x="7752684" y="1444792"/>
                </a:lnTo>
                <a:lnTo>
                  <a:pt x="7747867" y="1447976"/>
                </a:lnTo>
                <a:lnTo>
                  <a:pt x="7738750" y="1456574"/>
                </a:lnTo>
                <a:cubicBezTo>
                  <a:pt x="7737328" y="1457741"/>
                  <a:pt x="7736297" y="1457914"/>
                  <a:pt x="7735619" y="1456320"/>
                </a:cubicBezTo>
                <a:cubicBezTo>
                  <a:pt x="7730006" y="1457852"/>
                  <a:pt x="7711662" y="1464787"/>
                  <a:pt x="7705072" y="1465768"/>
                </a:cubicBezTo>
                <a:lnTo>
                  <a:pt x="7696073" y="1462212"/>
                </a:lnTo>
                <a:lnTo>
                  <a:pt x="7692096" y="1462163"/>
                </a:lnTo>
                <a:lnTo>
                  <a:pt x="7674689" y="1477613"/>
                </a:lnTo>
                <a:lnTo>
                  <a:pt x="7665348" y="1483862"/>
                </a:lnTo>
                <a:lnTo>
                  <a:pt x="7606276" y="1538521"/>
                </a:lnTo>
                <a:lnTo>
                  <a:pt x="7504695" y="1566686"/>
                </a:lnTo>
                <a:cubicBezTo>
                  <a:pt x="7473718" y="1603709"/>
                  <a:pt x="7404436" y="1554658"/>
                  <a:pt x="7401270" y="1597361"/>
                </a:cubicBezTo>
                <a:cubicBezTo>
                  <a:pt x="7369238" y="1613154"/>
                  <a:pt x="7363418" y="1605164"/>
                  <a:pt x="7320321" y="1619535"/>
                </a:cubicBezTo>
                <a:cubicBezTo>
                  <a:pt x="7280514" y="1668809"/>
                  <a:pt x="7198683" y="1708462"/>
                  <a:pt x="7149526" y="1743630"/>
                </a:cubicBezTo>
                <a:cubicBezTo>
                  <a:pt x="7114410" y="1721934"/>
                  <a:pt x="7136043" y="1746476"/>
                  <a:pt x="7105391" y="1752328"/>
                </a:cubicBezTo>
                <a:cubicBezTo>
                  <a:pt x="7119677" y="1779725"/>
                  <a:pt x="7066212" y="1749779"/>
                  <a:pt x="7071654" y="1785091"/>
                </a:cubicBezTo>
                <a:cubicBezTo>
                  <a:pt x="7065905" y="1785038"/>
                  <a:pt x="7060161" y="1783873"/>
                  <a:pt x="7054359" y="1782439"/>
                </a:cubicBezTo>
                <a:lnTo>
                  <a:pt x="7051319" y="1781706"/>
                </a:lnTo>
                <a:lnTo>
                  <a:pt x="7040377" y="1784767"/>
                </a:lnTo>
                <a:lnTo>
                  <a:pt x="7035771" y="1778137"/>
                </a:lnTo>
                <a:lnTo>
                  <a:pt x="7018208" y="1777373"/>
                </a:lnTo>
                <a:cubicBezTo>
                  <a:pt x="7011866" y="1778247"/>
                  <a:pt x="7005318" y="1780539"/>
                  <a:pt x="6998493" y="1785098"/>
                </a:cubicBezTo>
                <a:cubicBezTo>
                  <a:pt x="6983689" y="1806072"/>
                  <a:pt x="6952865" y="1800516"/>
                  <a:pt x="6928288" y="1811732"/>
                </a:cubicBezTo>
                <a:lnTo>
                  <a:pt x="6917773" y="1820666"/>
                </a:lnTo>
                <a:lnTo>
                  <a:pt x="6881789" y="1828309"/>
                </a:lnTo>
                <a:lnTo>
                  <a:pt x="6879926" y="1830591"/>
                </a:lnTo>
                <a:cubicBezTo>
                  <a:pt x="6873880" y="1832712"/>
                  <a:pt x="6861049" y="1834739"/>
                  <a:pt x="6845508" y="1841035"/>
                </a:cubicBezTo>
                <a:lnTo>
                  <a:pt x="6786683" y="1868367"/>
                </a:lnTo>
                <a:lnTo>
                  <a:pt x="6773874" y="1863267"/>
                </a:lnTo>
                <a:lnTo>
                  <a:pt x="6771241" y="1859449"/>
                </a:lnTo>
                <a:lnTo>
                  <a:pt x="6755065" y="1866822"/>
                </a:lnTo>
                <a:lnTo>
                  <a:pt x="6740854" y="1865352"/>
                </a:lnTo>
                <a:lnTo>
                  <a:pt x="6730997" y="1874155"/>
                </a:lnTo>
                <a:lnTo>
                  <a:pt x="6714212" y="1876293"/>
                </a:lnTo>
                <a:cubicBezTo>
                  <a:pt x="6707919" y="1876308"/>
                  <a:pt x="6700834" y="1876122"/>
                  <a:pt x="6693130" y="1876808"/>
                </a:cubicBezTo>
                <a:lnTo>
                  <a:pt x="6674405" y="1873459"/>
                </a:lnTo>
                <a:lnTo>
                  <a:pt x="6647714" y="1878941"/>
                </a:lnTo>
                <a:cubicBezTo>
                  <a:pt x="6627122" y="1883360"/>
                  <a:pt x="6607220" y="1886896"/>
                  <a:pt x="6586613" y="1887053"/>
                </a:cubicBezTo>
                <a:cubicBezTo>
                  <a:pt x="6572205" y="1895536"/>
                  <a:pt x="6557706" y="1900239"/>
                  <a:pt x="6540424" y="1893269"/>
                </a:cubicBezTo>
                <a:cubicBezTo>
                  <a:pt x="6497538" y="1902769"/>
                  <a:pt x="6490601" y="1917381"/>
                  <a:pt x="6460034" y="1911286"/>
                </a:cubicBezTo>
                <a:cubicBezTo>
                  <a:pt x="6453811" y="1919532"/>
                  <a:pt x="6449254" y="1924158"/>
                  <a:pt x="6445449" y="1926499"/>
                </a:cubicBezTo>
                <a:cubicBezTo>
                  <a:pt x="6434030" y="1933525"/>
                  <a:pt x="6429411" y="1919994"/>
                  <a:pt x="6407092" y="1921993"/>
                </a:cubicBezTo>
                <a:cubicBezTo>
                  <a:pt x="6382682" y="1922166"/>
                  <a:pt x="6418607" y="1903450"/>
                  <a:pt x="6396332" y="1907025"/>
                </a:cubicBezTo>
                <a:cubicBezTo>
                  <a:pt x="6376015" y="1918727"/>
                  <a:pt x="6367614" y="1898795"/>
                  <a:pt x="6347048" y="1912130"/>
                </a:cubicBezTo>
                <a:cubicBezTo>
                  <a:pt x="6360109" y="1925598"/>
                  <a:pt x="6297691" y="1920276"/>
                  <a:pt x="6302270" y="1933613"/>
                </a:cubicBezTo>
                <a:cubicBezTo>
                  <a:pt x="6272680" y="1919839"/>
                  <a:pt x="6273323" y="1945036"/>
                  <a:pt x="6243078" y="1945644"/>
                </a:cubicBezTo>
                <a:cubicBezTo>
                  <a:pt x="6226744" y="1941607"/>
                  <a:pt x="6216828" y="1942552"/>
                  <a:pt x="6207738" y="1953011"/>
                </a:cubicBezTo>
                <a:cubicBezTo>
                  <a:pt x="6131633" y="1932600"/>
                  <a:pt x="6170923" y="1959774"/>
                  <a:pt x="6108781" y="1959474"/>
                </a:cubicBezTo>
                <a:lnTo>
                  <a:pt x="6103698" y="1959304"/>
                </a:lnTo>
                <a:lnTo>
                  <a:pt x="6087017" y="1969078"/>
                </a:lnTo>
                <a:cubicBezTo>
                  <a:pt x="6086783" y="1969912"/>
                  <a:pt x="6086547" y="1970745"/>
                  <a:pt x="6086313" y="1971580"/>
                </a:cubicBezTo>
                <a:lnTo>
                  <a:pt x="6024291" y="1966761"/>
                </a:lnTo>
                <a:lnTo>
                  <a:pt x="6016853" y="1970526"/>
                </a:lnTo>
                <a:lnTo>
                  <a:pt x="5975404" y="1961749"/>
                </a:lnTo>
                <a:lnTo>
                  <a:pt x="5954536" y="1960220"/>
                </a:lnTo>
                <a:lnTo>
                  <a:pt x="5917280" y="1954478"/>
                </a:lnTo>
                <a:lnTo>
                  <a:pt x="5914232" y="1956919"/>
                </a:lnTo>
                <a:lnTo>
                  <a:pt x="5906850" y="1954702"/>
                </a:lnTo>
                <a:lnTo>
                  <a:pt x="5901461" y="1957577"/>
                </a:lnTo>
                <a:lnTo>
                  <a:pt x="5895317" y="1956828"/>
                </a:lnTo>
                <a:cubicBezTo>
                  <a:pt x="5883595" y="1958629"/>
                  <a:pt x="5844137" y="1966833"/>
                  <a:pt x="5831128" y="1968382"/>
                </a:cubicBezTo>
                <a:lnTo>
                  <a:pt x="5817261" y="1966124"/>
                </a:lnTo>
                <a:lnTo>
                  <a:pt x="5806791" y="1974713"/>
                </a:lnTo>
                <a:lnTo>
                  <a:pt x="5762574" y="1976973"/>
                </a:lnTo>
                <a:lnTo>
                  <a:pt x="5747297" y="1970252"/>
                </a:lnTo>
                <a:lnTo>
                  <a:pt x="5733169" y="1965433"/>
                </a:lnTo>
                <a:lnTo>
                  <a:pt x="5731338" y="1965447"/>
                </a:lnTo>
                <a:lnTo>
                  <a:pt x="5712957" y="1965596"/>
                </a:lnTo>
                <a:lnTo>
                  <a:pt x="5678760" y="1965873"/>
                </a:lnTo>
                <a:cubicBezTo>
                  <a:pt x="5656934" y="1966331"/>
                  <a:pt x="5634795" y="1967772"/>
                  <a:pt x="5612457" y="1972287"/>
                </a:cubicBezTo>
                <a:cubicBezTo>
                  <a:pt x="5527023" y="1949966"/>
                  <a:pt x="5534401" y="1947926"/>
                  <a:pt x="5462439" y="1941766"/>
                </a:cubicBezTo>
                <a:cubicBezTo>
                  <a:pt x="5427425" y="1917624"/>
                  <a:pt x="5291183" y="1960519"/>
                  <a:pt x="5249426" y="1957993"/>
                </a:cubicBezTo>
                <a:cubicBezTo>
                  <a:pt x="5146406" y="1973328"/>
                  <a:pt x="4927624" y="2044719"/>
                  <a:pt x="4795460" y="2018541"/>
                </a:cubicBezTo>
                <a:cubicBezTo>
                  <a:pt x="4762844" y="2022395"/>
                  <a:pt x="4718233" y="2031407"/>
                  <a:pt x="4698875" y="2031693"/>
                </a:cubicBezTo>
                <a:lnTo>
                  <a:pt x="4635334" y="2035504"/>
                </a:lnTo>
                <a:lnTo>
                  <a:pt x="4529228" y="2076609"/>
                </a:lnTo>
                <a:cubicBezTo>
                  <a:pt x="4475152" y="2050383"/>
                  <a:pt x="4475600" y="2080729"/>
                  <a:pt x="4408461" y="2090939"/>
                </a:cubicBezTo>
                <a:cubicBezTo>
                  <a:pt x="4383821" y="2082708"/>
                  <a:pt x="4268804" y="2082966"/>
                  <a:pt x="4254651" y="2101730"/>
                </a:cubicBezTo>
                <a:cubicBezTo>
                  <a:pt x="4238862" y="2106286"/>
                  <a:pt x="4220313" y="2100544"/>
                  <a:pt x="4213233" y="2120326"/>
                </a:cubicBezTo>
                <a:cubicBezTo>
                  <a:pt x="4201430" y="2144259"/>
                  <a:pt x="4145731" y="2110137"/>
                  <a:pt x="4153938" y="2137520"/>
                </a:cubicBezTo>
                <a:cubicBezTo>
                  <a:pt x="4114396" y="2114195"/>
                  <a:pt x="4083806" y="2164553"/>
                  <a:pt x="4050969" y="2177971"/>
                </a:cubicBezTo>
                <a:cubicBezTo>
                  <a:pt x="4019767" y="2177378"/>
                  <a:pt x="4005088" y="2190554"/>
                  <a:pt x="3933162" y="2199509"/>
                </a:cubicBezTo>
                <a:cubicBezTo>
                  <a:pt x="3898830" y="2172322"/>
                  <a:pt x="3861284" y="2221170"/>
                  <a:pt x="3797609" y="2185813"/>
                </a:cubicBezTo>
                <a:cubicBezTo>
                  <a:pt x="3795667" y="2189772"/>
                  <a:pt x="3776702" y="2186188"/>
                  <a:pt x="3723511" y="2185401"/>
                </a:cubicBezTo>
                <a:cubicBezTo>
                  <a:pt x="3670320" y="2184613"/>
                  <a:pt x="3558625" y="2184230"/>
                  <a:pt x="3478465" y="2181087"/>
                </a:cubicBezTo>
                <a:cubicBezTo>
                  <a:pt x="3387474" y="2181789"/>
                  <a:pt x="3428499" y="2219948"/>
                  <a:pt x="3308996" y="2177978"/>
                </a:cubicBezTo>
                <a:cubicBezTo>
                  <a:pt x="3299910" y="2200517"/>
                  <a:pt x="3285785" y="2202748"/>
                  <a:pt x="3260282" y="2194479"/>
                </a:cubicBezTo>
                <a:cubicBezTo>
                  <a:pt x="3216295" y="2196427"/>
                  <a:pt x="3227371" y="2250251"/>
                  <a:pt x="3178557" y="2221451"/>
                </a:cubicBezTo>
                <a:cubicBezTo>
                  <a:pt x="3146795" y="2234329"/>
                  <a:pt x="3117401" y="2220418"/>
                  <a:pt x="3097074" y="2229837"/>
                </a:cubicBezTo>
                <a:lnTo>
                  <a:pt x="3029944" y="2248531"/>
                </a:lnTo>
                <a:cubicBezTo>
                  <a:pt x="2992804" y="2254069"/>
                  <a:pt x="2982389" y="2213943"/>
                  <a:pt x="2964870" y="2251389"/>
                </a:cubicBezTo>
                <a:lnTo>
                  <a:pt x="2931496" y="2243024"/>
                </a:lnTo>
                <a:lnTo>
                  <a:pt x="2892959" y="2233969"/>
                </a:lnTo>
                <a:cubicBezTo>
                  <a:pt x="2872669" y="2227791"/>
                  <a:pt x="2882203" y="2234774"/>
                  <a:pt x="2839074" y="2225008"/>
                </a:cubicBezTo>
                <a:cubicBezTo>
                  <a:pt x="2811442" y="2251884"/>
                  <a:pt x="2766379" y="2232117"/>
                  <a:pt x="2693779" y="2231570"/>
                </a:cubicBezTo>
                <a:lnTo>
                  <a:pt x="2523799" y="2236547"/>
                </a:lnTo>
                <a:cubicBezTo>
                  <a:pt x="2466172" y="2242686"/>
                  <a:pt x="2414634" y="2227724"/>
                  <a:pt x="2340069" y="2220699"/>
                </a:cubicBezTo>
                <a:cubicBezTo>
                  <a:pt x="2265503" y="2213674"/>
                  <a:pt x="2139796" y="2191971"/>
                  <a:pt x="2076408" y="2194398"/>
                </a:cubicBezTo>
                <a:cubicBezTo>
                  <a:pt x="2032508" y="2197562"/>
                  <a:pt x="2027933" y="2185141"/>
                  <a:pt x="1983593" y="2219360"/>
                </a:cubicBezTo>
                <a:cubicBezTo>
                  <a:pt x="1947094" y="2209205"/>
                  <a:pt x="1890960" y="2218305"/>
                  <a:pt x="1853105" y="2214141"/>
                </a:cubicBezTo>
                <a:cubicBezTo>
                  <a:pt x="1825748" y="2216625"/>
                  <a:pt x="1783192" y="2179879"/>
                  <a:pt x="1748511" y="2178472"/>
                </a:cubicBezTo>
                <a:cubicBezTo>
                  <a:pt x="1703498" y="2196202"/>
                  <a:pt x="1694831" y="2157630"/>
                  <a:pt x="1633422" y="2143415"/>
                </a:cubicBezTo>
                <a:cubicBezTo>
                  <a:pt x="1607630" y="2161065"/>
                  <a:pt x="1579060" y="2145077"/>
                  <a:pt x="1558946" y="2128843"/>
                </a:cubicBezTo>
                <a:cubicBezTo>
                  <a:pt x="1499069" y="2134267"/>
                  <a:pt x="1452565" y="2133855"/>
                  <a:pt x="1385344" y="2124817"/>
                </a:cubicBezTo>
                <a:cubicBezTo>
                  <a:pt x="1312492" y="2145463"/>
                  <a:pt x="1299315" y="2122756"/>
                  <a:pt x="1227473" y="2113291"/>
                </a:cubicBezTo>
                <a:cubicBezTo>
                  <a:pt x="1199075" y="2120045"/>
                  <a:pt x="1149241" y="2095660"/>
                  <a:pt x="1088711" y="2097947"/>
                </a:cubicBezTo>
                <a:cubicBezTo>
                  <a:pt x="1048569" y="2095382"/>
                  <a:pt x="1091396" y="2061344"/>
                  <a:pt x="939259" y="2073411"/>
                </a:cubicBezTo>
                <a:cubicBezTo>
                  <a:pt x="930603" y="2080267"/>
                  <a:pt x="912274" y="2072716"/>
                  <a:pt x="914345" y="2063135"/>
                </a:cubicBezTo>
                <a:cubicBezTo>
                  <a:pt x="904674" y="2065915"/>
                  <a:pt x="881392" y="2083881"/>
                  <a:pt x="879393" y="2068419"/>
                </a:cubicBezTo>
                <a:cubicBezTo>
                  <a:pt x="831068" y="2065554"/>
                  <a:pt x="782797" y="2073516"/>
                  <a:pt x="739242" y="2091539"/>
                </a:cubicBezTo>
                <a:cubicBezTo>
                  <a:pt x="713063" y="2085924"/>
                  <a:pt x="685973" y="2097939"/>
                  <a:pt x="628509" y="2108134"/>
                </a:cubicBezTo>
                <a:cubicBezTo>
                  <a:pt x="575136" y="2076613"/>
                  <a:pt x="570057" y="2131408"/>
                  <a:pt x="508046" y="2109851"/>
                </a:cubicBezTo>
                <a:cubicBezTo>
                  <a:pt x="473420" y="2105939"/>
                  <a:pt x="433697" y="2091842"/>
                  <a:pt x="408793" y="2105335"/>
                </a:cubicBezTo>
                <a:cubicBezTo>
                  <a:pt x="383633" y="2099507"/>
                  <a:pt x="299763" y="2118030"/>
                  <a:pt x="259142" y="2115883"/>
                </a:cubicBezTo>
                <a:cubicBezTo>
                  <a:pt x="191085" y="2103328"/>
                  <a:pt x="127146" y="2128850"/>
                  <a:pt x="91266" y="2135533"/>
                </a:cubicBezTo>
                <a:cubicBezTo>
                  <a:pt x="55346" y="2131669"/>
                  <a:pt x="37547" y="2122850"/>
                  <a:pt x="12251" y="2121489"/>
                </a:cubicBezTo>
                <a:lnTo>
                  <a:pt x="0" y="2122164"/>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Заглавие 1">
            <a:extLst>
              <a:ext uri="{FF2B5EF4-FFF2-40B4-BE49-F238E27FC236}">
                <a16:creationId xmlns:a16="http://schemas.microsoft.com/office/drawing/2014/main" id="{47458395-C433-A5F5-6018-5BFFCBC2ECB6}"/>
              </a:ext>
            </a:extLst>
          </p:cNvPr>
          <p:cNvSpPr>
            <a:spLocks noGrp="1"/>
          </p:cNvSpPr>
          <p:nvPr>
            <p:ph type="title"/>
          </p:nvPr>
        </p:nvSpPr>
        <p:spPr>
          <a:xfrm>
            <a:off x="1137037" y="609600"/>
            <a:ext cx="5915197" cy="1330519"/>
          </a:xfrm>
        </p:spPr>
        <p:txBody>
          <a:bodyPr>
            <a:normAutofit/>
          </a:bodyPr>
          <a:lstStyle/>
          <a:p>
            <a:r>
              <a:rPr lang="bg-BG" err="1"/>
              <a:t>Local</a:t>
            </a:r>
            <a:r>
              <a:rPr lang="bg-BG"/>
              <a:t> </a:t>
            </a:r>
            <a:r>
              <a:rPr lang="bg-BG" err="1"/>
              <a:t>Organisations</a:t>
            </a:r>
            <a:r>
              <a:rPr lang="bg-BG"/>
              <a:t> </a:t>
            </a:r>
            <a:r>
              <a:rPr lang="bg-BG" err="1"/>
              <a:t>in</a:t>
            </a:r>
            <a:r>
              <a:rPr lang="bg-BG"/>
              <a:t> UK </a:t>
            </a:r>
          </a:p>
        </p:txBody>
      </p:sp>
      <p:sp>
        <p:nvSpPr>
          <p:cNvPr id="3" name="Контейнер за съдържание 2">
            <a:extLst>
              <a:ext uri="{FF2B5EF4-FFF2-40B4-BE49-F238E27FC236}">
                <a16:creationId xmlns:a16="http://schemas.microsoft.com/office/drawing/2014/main" id="{529FBF7A-AAF5-C7C2-73DE-D3AE3E83EAFB}"/>
              </a:ext>
            </a:extLst>
          </p:cNvPr>
          <p:cNvSpPr>
            <a:spLocks noGrp="1"/>
          </p:cNvSpPr>
          <p:nvPr>
            <p:ph idx="1"/>
          </p:nvPr>
        </p:nvSpPr>
        <p:spPr>
          <a:xfrm>
            <a:off x="346283" y="1989002"/>
            <a:ext cx="6653629" cy="4501874"/>
          </a:xfrm>
        </p:spPr>
        <p:txBody>
          <a:bodyPr vert="horz" lIns="91440" tIns="45720" rIns="91440" bIns="45720" rtlCol="0" anchor="t">
            <a:normAutofit/>
          </a:bodyPr>
          <a:lstStyle/>
          <a:p>
            <a:pPr>
              <a:lnSpc>
                <a:spcPct val="150000"/>
              </a:lnSpc>
            </a:pPr>
            <a:r>
              <a:rPr lang="bg" sz="1800" err="1">
                <a:latin typeface="Arial"/>
                <a:ea typeface="+mn-lt"/>
                <a:cs typeface="+mn-lt"/>
              </a:rPr>
              <a:t>The</a:t>
            </a:r>
            <a:r>
              <a:rPr lang="bg" sz="1800">
                <a:latin typeface="Arial"/>
                <a:ea typeface="+mn-lt"/>
                <a:cs typeface="+mn-lt"/>
              </a:rPr>
              <a:t> </a:t>
            </a:r>
            <a:r>
              <a:rPr lang="bg-BG" sz="1800" err="1">
                <a:latin typeface="Arial"/>
                <a:ea typeface="+mn-lt"/>
                <a:cs typeface="+mn-lt"/>
              </a:rPr>
              <a:t>London</a:t>
            </a:r>
            <a:r>
              <a:rPr lang="bg" sz="1800">
                <a:latin typeface="Arial"/>
                <a:ea typeface="+mn-lt"/>
                <a:cs typeface="+mn-lt"/>
              </a:rPr>
              <a:t> </a:t>
            </a:r>
            <a:r>
              <a:rPr lang="bg-BG" sz="1800" err="1">
                <a:latin typeface="Arial"/>
                <a:ea typeface="+mn-lt"/>
                <a:cs typeface="+mn-lt"/>
              </a:rPr>
              <a:t>Borough</a:t>
            </a:r>
            <a:r>
              <a:rPr lang="bg" sz="1800">
                <a:latin typeface="Arial"/>
                <a:ea typeface="+mn-lt"/>
                <a:cs typeface="+mn-lt"/>
              </a:rPr>
              <a:t> </a:t>
            </a:r>
            <a:r>
              <a:rPr lang="bg-BG" sz="1800" err="1">
                <a:latin typeface="Arial"/>
                <a:ea typeface="+mn-lt"/>
                <a:cs typeface="+mn-lt"/>
              </a:rPr>
              <a:t>of</a:t>
            </a:r>
            <a:r>
              <a:rPr lang="bg" sz="1800">
                <a:latin typeface="Arial"/>
                <a:ea typeface="+mn-lt"/>
                <a:cs typeface="+mn-lt"/>
              </a:rPr>
              <a:t> </a:t>
            </a:r>
            <a:r>
              <a:rPr lang="bg-BG" sz="1800" err="1">
                <a:latin typeface="Arial"/>
                <a:ea typeface="+mn-lt"/>
                <a:cs typeface="+mn-lt"/>
              </a:rPr>
              <a:t>Newham</a:t>
            </a:r>
            <a:r>
              <a:rPr lang="bg" sz="1800">
                <a:latin typeface="Arial"/>
                <a:ea typeface="+mn-lt"/>
                <a:cs typeface="+mn-lt"/>
              </a:rPr>
              <a:t> </a:t>
            </a:r>
            <a:r>
              <a:rPr lang="bg-BG" sz="1800" err="1">
                <a:latin typeface="Arial"/>
                <a:ea typeface="+mn-lt"/>
                <a:cs typeface="+mn-lt"/>
              </a:rPr>
              <a:t>has</a:t>
            </a:r>
            <a:r>
              <a:rPr lang="bg" sz="1800">
                <a:latin typeface="Arial"/>
                <a:ea typeface="+mn-lt"/>
                <a:cs typeface="+mn-lt"/>
              </a:rPr>
              <a:t> </a:t>
            </a:r>
            <a:r>
              <a:rPr lang="bg-BG" sz="1800" err="1">
                <a:latin typeface="Arial"/>
                <a:ea typeface="+mn-lt"/>
                <a:cs typeface="+mn-lt"/>
              </a:rPr>
              <a:t>responded</a:t>
            </a:r>
            <a:r>
              <a:rPr lang="bg" sz="1800">
                <a:latin typeface="Arial"/>
                <a:ea typeface="+mn-lt"/>
                <a:cs typeface="+mn-lt"/>
              </a:rPr>
              <a:t> </a:t>
            </a:r>
            <a:r>
              <a:rPr lang="bg-BG" sz="1800" err="1">
                <a:latin typeface="Arial"/>
                <a:ea typeface="+mn-lt"/>
                <a:cs typeface="+mn-lt"/>
              </a:rPr>
              <a:t>to</a:t>
            </a:r>
            <a:r>
              <a:rPr lang="bg" sz="1800">
                <a:latin typeface="Arial"/>
                <a:ea typeface="+mn-lt"/>
                <a:cs typeface="+mn-lt"/>
              </a:rPr>
              <a:t> </a:t>
            </a:r>
            <a:r>
              <a:rPr lang="bg-BG" sz="1800" err="1">
                <a:latin typeface="Arial"/>
                <a:ea typeface="+mn-lt"/>
                <a:cs typeface="+mn-lt"/>
              </a:rPr>
              <a:t>youth</a:t>
            </a:r>
            <a:r>
              <a:rPr lang="bg" sz="1800">
                <a:latin typeface="Arial"/>
                <a:ea typeface="+mn-lt"/>
                <a:cs typeface="+mn-lt"/>
              </a:rPr>
              <a:t> </a:t>
            </a:r>
            <a:r>
              <a:rPr lang="bg-BG" sz="1800" err="1">
                <a:latin typeface="Arial"/>
                <a:ea typeface="+mn-lt"/>
                <a:cs typeface="+mn-lt"/>
              </a:rPr>
              <a:t>vaping</a:t>
            </a:r>
            <a:r>
              <a:rPr lang="bg" sz="1800">
                <a:latin typeface="Arial"/>
                <a:ea typeface="+mn-lt"/>
                <a:cs typeface="+mn-lt"/>
              </a:rPr>
              <a:t> </a:t>
            </a:r>
            <a:r>
              <a:rPr lang="bg-BG" sz="1800" err="1">
                <a:latin typeface="Arial"/>
                <a:ea typeface="+mn-lt"/>
                <a:cs typeface="+mn-lt"/>
              </a:rPr>
              <a:t>by</a:t>
            </a:r>
            <a:r>
              <a:rPr lang="bg" sz="1800">
                <a:latin typeface="Arial"/>
                <a:ea typeface="+mn-lt"/>
                <a:cs typeface="+mn-lt"/>
              </a:rPr>
              <a:t> </a:t>
            </a:r>
            <a:r>
              <a:rPr lang="bg-BG" sz="1800" err="1">
                <a:latin typeface="Arial"/>
                <a:ea typeface="+mn-lt"/>
                <a:cs typeface="+mn-lt"/>
              </a:rPr>
              <a:t>creating</a:t>
            </a:r>
            <a:r>
              <a:rPr lang="bg" sz="1800">
                <a:latin typeface="Arial"/>
                <a:ea typeface="+mn-lt"/>
                <a:cs typeface="+mn-lt"/>
              </a:rPr>
              <a:t> </a:t>
            </a:r>
            <a:r>
              <a:rPr lang="bg-BG" sz="1800" err="1">
                <a:latin typeface="Arial"/>
                <a:ea typeface="+mn-lt"/>
                <a:cs typeface="+mn-lt"/>
              </a:rPr>
              <a:t>an</a:t>
            </a:r>
            <a:r>
              <a:rPr lang="bg" sz="1800">
                <a:latin typeface="Arial"/>
                <a:ea typeface="+mn-lt"/>
                <a:cs typeface="+mn-lt"/>
              </a:rPr>
              <a:t> </a:t>
            </a:r>
            <a:r>
              <a:rPr lang="bg-BG" sz="1800" err="1">
                <a:latin typeface="Arial"/>
                <a:ea typeface="+mn-lt"/>
                <a:cs typeface="+mn-lt"/>
              </a:rPr>
              <a:t>action</a:t>
            </a:r>
            <a:r>
              <a:rPr lang="bg" sz="1800">
                <a:latin typeface="Arial"/>
                <a:ea typeface="+mn-lt"/>
                <a:cs typeface="+mn-lt"/>
              </a:rPr>
              <a:t> </a:t>
            </a:r>
            <a:r>
              <a:rPr lang="bg-BG" sz="1800" err="1">
                <a:latin typeface="Arial"/>
                <a:ea typeface="+mn-lt"/>
                <a:cs typeface="+mn-lt"/>
              </a:rPr>
              <a:t>plan</a:t>
            </a:r>
            <a:r>
              <a:rPr lang="bg" sz="1800">
                <a:latin typeface="Arial"/>
                <a:ea typeface="+mn-lt"/>
                <a:cs typeface="+mn-lt"/>
              </a:rPr>
              <a:t> </a:t>
            </a:r>
            <a:r>
              <a:rPr lang="bg-BG" sz="1800" err="1">
                <a:latin typeface="Arial"/>
                <a:ea typeface="+mn-lt"/>
                <a:cs typeface="+mn-lt"/>
              </a:rPr>
              <a:t>aimed</a:t>
            </a:r>
            <a:r>
              <a:rPr lang="bg" sz="1800">
                <a:latin typeface="Arial"/>
                <a:ea typeface="+mn-lt"/>
                <a:cs typeface="+mn-lt"/>
              </a:rPr>
              <a:t> </a:t>
            </a:r>
            <a:r>
              <a:rPr lang="bg-BG" sz="1800" err="1">
                <a:latin typeface="Arial"/>
                <a:ea typeface="+mn-lt"/>
                <a:cs typeface="+mn-lt"/>
              </a:rPr>
              <a:t>at</a:t>
            </a:r>
            <a:r>
              <a:rPr lang="bg" sz="1800">
                <a:latin typeface="Arial"/>
                <a:ea typeface="+mn-lt"/>
                <a:cs typeface="+mn-lt"/>
              </a:rPr>
              <a:t> </a:t>
            </a:r>
            <a:r>
              <a:rPr lang="bg-BG" sz="1800" err="1">
                <a:latin typeface="Arial"/>
                <a:ea typeface="+mn-lt"/>
                <a:cs typeface="+mn-lt"/>
              </a:rPr>
              <a:t>people</a:t>
            </a:r>
            <a:r>
              <a:rPr lang="bg" sz="1800">
                <a:latin typeface="Arial"/>
                <a:ea typeface="+mn-lt"/>
                <a:cs typeface="+mn-lt"/>
              </a:rPr>
              <a:t> </a:t>
            </a:r>
            <a:r>
              <a:rPr lang="bg-BG" sz="1800" err="1">
                <a:latin typeface="Arial"/>
                <a:ea typeface="+mn-lt"/>
                <a:cs typeface="+mn-lt"/>
              </a:rPr>
              <a:t>aged</a:t>
            </a:r>
            <a:r>
              <a:rPr lang="bg" sz="1800">
                <a:latin typeface="Arial"/>
                <a:ea typeface="+mn-lt"/>
                <a:cs typeface="+mn-lt"/>
              </a:rPr>
              <a:t> </a:t>
            </a:r>
            <a:r>
              <a:rPr lang="bg-BG" sz="1800">
                <a:latin typeface="Arial"/>
                <a:ea typeface="+mn-lt"/>
                <a:cs typeface="+mn-lt"/>
              </a:rPr>
              <a:t>12–17 </a:t>
            </a:r>
            <a:r>
              <a:rPr lang="bg" sz="1800" err="1">
                <a:latin typeface="Arial"/>
                <a:ea typeface="+mn-lt"/>
                <a:cs typeface="+mn-lt"/>
              </a:rPr>
              <a:t>to</a:t>
            </a:r>
            <a:r>
              <a:rPr lang="bg" sz="1800">
                <a:latin typeface="Arial"/>
                <a:ea typeface="+mn-lt"/>
                <a:cs typeface="+mn-lt"/>
              </a:rPr>
              <a:t> </a:t>
            </a:r>
            <a:r>
              <a:rPr lang="bg-BG" sz="1800" err="1">
                <a:latin typeface="Arial"/>
                <a:ea typeface="+mn-lt"/>
                <a:cs typeface="+mn-lt"/>
              </a:rPr>
              <a:t>prevent</a:t>
            </a:r>
            <a:r>
              <a:rPr lang="bg" sz="1800">
                <a:latin typeface="Arial"/>
                <a:ea typeface="+mn-lt"/>
                <a:cs typeface="+mn-lt"/>
              </a:rPr>
              <a:t> </a:t>
            </a:r>
            <a:r>
              <a:rPr lang="bg-BG" sz="1800" err="1">
                <a:latin typeface="Arial"/>
                <a:ea typeface="+mn-lt"/>
                <a:cs typeface="+mn-lt"/>
              </a:rPr>
              <a:t>them</a:t>
            </a:r>
            <a:r>
              <a:rPr lang="bg" sz="1800">
                <a:latin typeface="Arial"/>
                <a:ea typeface="+mn-lt"/>
                <a:cs typeface="+mn-lt"/>
              </a:rPr>
              <a:t> </a:t>
            </a:r>
            <a:r>
              <a:rPr lang="bg-BG" sz="1800" err="1">
                <a:latin typeface="Arial"/>
                <a:ea typeface="+mn-lt"/>
                <a:cs typeface="+mn-lt"/>
              </a:rPr>
              <a:t>from</a:t>
            </a:r>
            <a:r>
              <a:rPr lang="bg" sz="1800">
                <a:latin typeface="Arial"/>
                <a:ea typeface="+mn-lt"/>
                <a:cs typeface="+mn-lt"/>
              </a:rPr>
              <a:t> </a:t>
            </a:r>
            <a:r>
              <a:rPr lang="bg-BG" sz="1800" err="1">
                <a:latin typeface="Arial"/>
                <a:ea typeface="+mn-lt"/>
                <a:cs typeface="+mn-lt"/>
              </a:rPr>
              <a:t>smoking</a:t>
            </a:r>
            <a:r>
              <a:rPr lang="bg" sz="1800">
                <a:latin typeface="Arial"/>
                <a:ea typeface="+mn-lt"/>
                <a:cs typeface="+mn-lt"/>
              </a:rPr>
              <a:t> </a:t>
            </a:r>
            <a:r>
              <a:rPr lang="bg-BG" sz="1800" err="1">
                <a:latin typeface="Arial"/>
                <a:ea typeface="+mn-lt"/>
                <a:cs typeface="+mn-lt"/>
              </a:rPr>
              <a:t>and</a:t>
            </a:r>
            <a:r>
              <a:rPr lang="bg" sz="1800">
                <a:latin typeface="Arial"/>
                <a:ea typeface="+mn-lt"/>
                <a:cs typeface="+mn-lt"/>
              </a:rPr>
              <a:t> </a:t>
            </a:r>
            <a:r>
              <a:rPr lang="bg-BG" sz="1800" err="1">
                <a:latin typeface="Arial"/>
                <a:ea typeface="+mn-lt"/>
                <a:cs typeface="+mn-lt"/>
              </a:rPr>
              <a:t>vaping</a:t>
            </a:r>
            <a:r>
              <a:rPr lang="bg" sz="1800">
                <a:latin typeface="Arial"/>
                <a:ea typeface="+mn-lt"/>
                <a:cs typeface="+mn-lt"/>
              </a:rPr>
              <a:t>, </a:t>
            </a:r>
            <a:r>
              <a:rPr lang="bg" sz="1800" err="1">
                <a:latin typeface="Arial"/>
                <a:ea typeface="+mn-lt"/>
                <a:cs typeface="+mn-lt"/>
              </a:rPr>
              <a:t>utilising</a:t>
            </a:r>
            <a:r>
              <a:rPr lang="bg" sz="1800">
                <a:latin typeface="Arial"/>
                <a:ea typeface="+mn-lt"/>
                <a:cs typeface="+mn-lt"/>
              </a:rPr>
              <a:t> </a:t>
            </a:r>
            <a:r>
              <a:rPr lang="bg" sz="1800" err="1">
                <a:latin typeface="Arial"/>
                <a:ea typeface="+mn-lt"/>
                <a:cs typeface="+mn-lt"/>
              </a:rPr>
              <a:t>evidence-based</a:t>
            </a:r>
            <a:r>
              <a:rPr lang="bg" sz="1800">
                <a:latin typeface="Arial"/>
                <a:ea typeface="+mn-lt"/>
                <a:cs typeface="+mn-lt"/>
              </a:rPr>
              <a:t> </a:t>
            </a:r>
            <a:r>
              <a:rPr lang="bg-BG" sz="1800" err="1">
                <a:latin typeface="Arial"/>
                <a:ea typeface="+mn-lt"/>
                <a:cs typeface="+mn-lt"/>
              </a:rPr>
              <a:t>knowledge</a:t>
            </a:r>
            <a:r>
              <a:rPr lang="bg" sz="1800">
                <a:latin typeface="Arial"/>
                <a:ea typeface="+mn-lt"/>
                <a:cs typeface="+mn-lt"/>
              </a:rPr>
              <a:t> </a:t>
            </a:r>
            <a:r>
              <a:rPr lang="bg-BG" sz="1800" err="1">
                <a:latin typeface="Arial"/>
                <a:ea typeface="+mn-lt"/>
                <a:cs typeface="+mn-lt"/>
              </a:rPr>
              <a:t>and</a:t>
            </a:r>
            <a:r>
              <a:rPr lang="bg" sz="1800">
                <a:latin typeface="Arial"/>
                <a:ea typeface="+mn-lt"/>
                <a:cs typeface="+mn-lt"/>
              </a:rPr>
              <a:t> </a:t>
            </a:r>
            <a:r>
              <a:rPr lang="bg-BG" sz="1800" err="1">
                <a:latin typeface="Arial"/>
                <a:ea typeface="+mn-lt"/>
                <a:cs typeface="+mn-lt"/>
              </a:rPr>
              <a:t>offering</a:t>
            </a:r>
            <a:r>
              <a:rPr lang="bg" sz="1800">
                <a:latin typeface="Arial"/>
                <a:ea typeface="+mn-lt"/>
                <a:cs typeface="+mn-lt"/>
              </a:rPr>
              <a:t> </a:t>
            </a:r>
            <a:r>
              <a:rPr lang="bg-BG" sz="1800" err="1">
                <a:latin typeface="Arial"/>
                <a:ea typeface="+mn-lt"/>
                <a:cs typeface="+mn-lt"/>
              </a:rPr>
              <a:t>cessation</a:t>
            </a:r>
            <a:r>
              <a:rPr lang="bg" sz="1800">
                <a:latin typeface="Arial"/>
                <a:ea typeface="+mn-lt"/>
                <a:cs typeface="+mn-lt"/>
              </a:rPr>
              <a:t> </a:t>
            </a:r>
            <a:r>
              <a:rPr lang="bg-BG" sz="1800" err="1">
                <a:latin typeface="Arial"/>
                <a:ea typeface="+mn-lt"/>
                <a:cs typeface="+mn-lt"/>
              </a:rPr>
              <a:t>support</a:t>
            </a:r>
            <a:r>
              <a:rPr lang="bg" sz="1800">
                <a:latin typeface="Arial"/>
                <a:ea typeface="+mn-lt"/>
                <a:cs typeface="+mn-lt"/>
              </a:rPr>
              <a:t> (</a:t>
            </a:r>
            <a:r>
              <a:rPr lang="bg" sz="1800" err="1">
                <a:latin typeface="Arial"/>
                <a:ea typeface="+mn-lt"/>
                <a:cs typeface="+mn-lt"/>
              </a:rPr>
              <a:t>London</a:t>
            </a:r>
            <a:r>
              <a:rPr lang="bg" sz="1800">
                <a:latin typeface="Arial"/>
                <a:ea typeface="+mn-lt"/>
                <a:cs typeface="+mn-lt"/>
              </a:rPr>
              <a:t> </a:t>
            </a:r>
            <a:r>
              <a:rPr lang="bg-BG" sz="1800" err="1">
                <a:latin typeface="Arial"/>
                <a:ea typeface="+mn-lt"/>
                <a:cs typeface="+mn-lt"/>
              </a:rPr>
              <a:t>Tobacco</a:t>
            </a:r>
            <a:r>
              <a:rPr lang="bg" sz="1800">
                <a:latin typeface="Arial"/>
                <a:ea typeface="+mn-lt"/>
                <a:cs typeface="+mn-lt"/>
              </a:rPr>
              <a:t> Alliance, </a:t>
            </a:r>
            <a:r>
              <a:rPr lang="bg" sz="1800" err="1">
                <a:latin typeface="Arial"/>
                <a:ea typeface="+mn-lt"/>
                <a:cs typeface="+mn-lt"/>
              </a:rPr>
              <a:t>no</a:t>
            </a:r>
            <a:r>
              <a:rPr lang="bg" sz="1800">
                <a:latin typeface="Arial"/>
                <a:ea typeface="+mn-lt"/>
                <a:cs typeface="+mn-lt"/>
              </a:rPr>
              <a:t> </a:t>
            </a:r>
            <a:r>
              <a:rPr lang="bg-BG" sz="1800" err="1">
                <a:latin typeface="Arial"/>
                <a:ea typeface="+mn-lt"/>
                <a:cs typeface="+mn-lt"/>
              </a:rPr>
              <a:t>date</a:t>
            </a:r>
            <a:r>
              <a:rPr lang="bg" sz="1800">
                <a:latin typeface="Arial"/>
                <a:ea typeface="+mn-lt"/>
                <a:cs typeface="+mn-lt"/>
              </a:rPr>
              <a:t>).</a:t>
            </a:r>
            <a:r>
              <a:rPr lang="en-US" sz="1800">
                <a:latin typeface="Arial"/>
                <a:ea typeface="+mn-lt"/>
                <a:cs typeface="Arial"/>
              </a:rPr>
              <a:t> </a:t>
            </a:r>
            <a:endParaRPr lang="bg-BG" sz="1800">
              <a:latin typeface="Arial"/>
              <a:ea typeface="+mn-lt"/>
              <a:cs typeface="+mn-lt"/>
            </a:endParaRPr>
          </a:p>
          <a:p>
            <a:pPr>
              <a:lnSpc>
                <a:spcPct val="150000"/>
              </a:lnSpc>
            </a:pPr>
            <a:r>
              <a:rPr lang="bg" sz="1800" err="1">
                <a:latin typeface="Arial"/>
                <a:ea typeface="+mn-lt"/>
                <a:cs typeface="+mn-lt"/>
              </a:rPr>
              <a:t>Lincolnshire</a:t>
            </a:r>
            <a:r>
              <a:rPr lang="bg" sz="1800">
                <a:latin typeface="Arial"/>
                <a:ea typeface="+mn-lt"/>
                <a:cs typeface="+mn-lt"/>
              </a:rPr>
              <a:t> </a:t>
            </a:r>
            <a:r>
              <a:rPr lang="bg-BG" sz="1800" err="1">
                <a:latin typeface="Arial"/>
                <a:ea typeface="+mn-lt"/>
                <a:cs typeface="+mn-lt"/>
              </a:rPr>
              <a:t>Integrated</a:t>
            </a:r>
            <a:r>
              <a:rPr lang="bg" sz="1800">
                <a:latin typeface="Arial"/>
                <a:ea typeface="+mn-lt"/>
                <a:cs typeface="+mn-lt"/>
              </a:rPr>
              <a:t> Care </a:t>
            </a:r>
            <a:r>
              <a:rPr lang="bg" sz="1800" err="1">
                <a:latin typeface="Arial"/>
                <a:ea typeface="+mn-lt"/>
                <a:cs typeface="+mn-lt"/>
              </a:rPr>
              <a:t>Board</a:t>
            </a:r>
            <a:r>
              <a:rPr lang="bg" sz="1800">
                <a:latin typeface="Arial"/>
                <a:ea typeface="+mn-lt"/>
                <a:cs typeface="+mn-lt"/>
              </a:rPr>
              <a:t> (2026) </a:t>
            </a:r>
            <a:r>
              <a:rPr lang="bg" sz="1800" err="1">
                <a:latin typeface="Arial"/>
                <a:ea typeface="+mn-lt"/>
                <a:cs typeface="+mn-lt"/>
              </a:rPr>
              <a:t>has</a:t>
            </a:r>
            <a:r>
              <a:rPr lang="bg" sz="1800">
                <a:latin typeface="Arial"/>
                <a:ea typeface="+mn-lt"/>
                <a:cs typeface="+mn-lt"/>
              </a:rPr>
              <a:t> a </a:t>
            </a:r>
            <a:r>
              <a:rPr lang="bg" sz="1800" err="1">
                <a:latin typeface="Arial"/>
                <a:ea typeface="+mn-lt"/>
                <a:cs typeface="+mn-lt"/>
              </a:rPr>
              <a:t>design</a:t>
            </a:r>
            <a:r>
              <a:rPr lang="bg" sz="1800">
                <a:latin typeface="Arial"/>
                <a:ea typeface="+mn-lt"/>
                <a:cs typeface="+mn-lt"/>
              </a:rPr>
              <a:t> </a:t>
            </a:r>
            <a:r>
              <a:rPr lang="bg-BG" sz="1800" err="1">
                <a:latin typeface="Arial"/>
                <a:ea typeface="+mn-lt"/>
                <a:cs typeface="+mn-lt"/>
              </a:rPr>
              <a:t>project</a:t>
            </a:r>
            <a:r>
              <a:rPr lang="bg" sz="1800">
                <a:latin typeface="Arial"/>
                <a:ea typeface="+mn-lt"/>
                <a:cs typeface="+mn-lt"/>
              </a:rPr>
              <a:t> </a:t>
            </a:r>
            <a:r>
              <a:rPr lang="bg-BG" sz="1800" err="1">
                <a:latin typeface="Arial"/>
                <a:ea typeface="+mn-lt"/>
                <a:cs typeface="+mn-lt"/>
              </a:rPr>
              <a:t>where</a:t>
            </a:r>
            <a:r>
              <a:rPr lang="bg" sz="1800">
                <a:latin typeface="Arial"/>
                <a:ea typeface="+mn-lt"/>
                <a:cs typeface="+mn-lt"/>
              </a:rPr>
              <a:t> </a:t>
            </a:r>
            <a:r>
              <a:rPr lang="bg-BG" sz="1800" err="1">
                <a:latin typeface="Arial"/>
                <a:ea typeface="+mn-lt"/>
                <a:cs typeface="+mn-lt"/>
              </a:rPr>
              <a:t>children</a:t>
            </a:r>
            <a:r>
              <a:rPr lang="bg" sz="1800">
                <a:latin typeface="Arial"/>
                <a:ea typeface="+mn-lt"/>
                <a:cs typeface="+mn-lt"/>
              </a:rPr>
              <a:t> </a:t>
            </a:r>
            <a:r>
              <a:rPr lang="bg-BG" sz="1800" err="1">
                <a:latin typeface="Arial"/>
                <a:ea typeface="+mn-lt"/>
                <a:cs typeface="+mn-lt"/>
              </a:rPr>
              <a:t>aged</a:t>
            </a:r>
            <a:r>
              <a:rPr lang="bg" sz="1800">
                <a:latin typeface="Arial"/>
                <a:ea typeface="+mn-lt"/>
                <a:cs typeface="+mn-lt"/>
              </a:rPr>
              <a:t> 10-15 </a:t>
            </a:r>
            <a:r>
              <a:rPr lang="bg" sz="1800" err="1">
                <a:latin typeface="Arial"/>
                <a:ea typeface="+mn-lt"/>
                <a:cs typeface="+mn-lt"/>
              </a:rPr>
              <a:t>were</a:t>
            </a:r>
            <a:r>
              <a:rPr lang="bg" sz="1800">
                <a:latin typeface="Arial"/>
                <a:ea typeface="+mn-lt"/>
                <a:cs typeface="+mn-lt"/>
              </a:rPr>
              <a:t> </a:t>
            </a:r>
            <a:r>
              <a:rPr lang="bg-BG" sz="1800" err="1">
                <a:latin typeface="Arial"/>
                <a:ea typeface="+mn-lt"/>
                <a:cs typeface="+mn-lt"/>
              </a:rPr>
              <a:t>sent</a:t>
            </a:r>
            <a:r>
              <a:rPr lang="bg" sz="1800">
                <a:latin typeface="Arial"/>
                <a:ea typeface="+mn-lt"/>
                <a:cs typeface="+mn-lt"/>
              </a:rPr>
              <a:t> </a:t>
            </a:r>
            <a:r>
              <a:rPr lang="bg-BG" sz="1800" err="1">
                <a:latin typeface="Arial"/>
                <a:ea typeface="+mn-lt"/>
                <a:cs typeface="+mn-lt"/>
              </a:rPr>
              <a:t>to</a:t>
            </a:r>
            <a:r>
              <a:rPr lang="bg" sz="1800">
                <a:latin typeface="Arial"/>
                <a:ea typeface="+mn-lt"/>
                <a:cs typeface="+mn-lt"/>
              </a:rPr>
              <a:t> </a:t>
            </a:r>
            <a:r>
              <a:rPr lang="bg-BG" sz="1800" err="1">
                <a:latin typeface="Arial"/>
                <a:ea typeface="+mn-lt"/>
                <a:cs typeface="+mn-lt"/>
              </a:rPr>
              <a:t>understand</a:t>
            </a:r>
            <a:r>
              <a:rPr lang="bg" sz="1800">
                <a:latin typeface="Arial"/>
                <a:ea typeface="+mn-lt"/>
                <a:cs typeface="+mn-lt"/>
              </a:rPr>
              <a:t> </a:t>
            </a:r>
            <a:r>
              <a:rPr lang="bg-BG" sz="1800" err="1">
                <a:latin typeface="Arial"/>
                <a:ea typeface="+mn-lt"/>
                <a:cs typeface="+mn-lt"/>
              </a:rPr>
              <a:t>young</a:t>
            </a:r>
            <a:r>
              <a:rPr lang="bg" sz="1800">
                <a:latin typeface="Arial"/>
                <a:ea typeface="+mn-lt"/>
                <a:cs typeface="+mn-lt"/>
              </a:rPr>
              <a:t> </a:t>
            </a:r>
            <a:r>
              <a:rPr lang="bg-BG" sz="1800" err="1">
                <a:latin typeface="Arial"/>
                <a:ea typeface="+mn-lt"/>
                <a:cs typeface="+mn-lt"/>
              </a:rPr>
              <a:t>people's</a:t>
            </a:r>
            <a:r>
              <a:rPr lang="bg" sz="1800">
                <a:latin typeface="Arial"/>
                <a:ea typeface="+mn-lt"/>
                <a:cs typeface="+mn-lt"/>
              </a:rPr>
              <a:t> </a:t>
            </a:r>
            <a:r>
              <a:rPr lang="bg-BG" sz="1800" err="1">
                <a:latin typeface="Arial"/>
                <a:ea typeface="+mn-lt"/>
                <a:cs typeface="+mn-lt"/>
              </a:rPr>
              <a:t>experiences</a:t>
            </a:r>
            <a:r>
              <a:rPr lang="bg" sz="1800">
                <a:latin typeface="Arial"/>
                <a:ea typeface="+mn-lt"/>
                <a:cs typeface="+mn-lt"/>
              </a:rPr>
              <a:t> </a:t>
            </a:r>
            <a:r>
              <a:rPr lang="bg-BG" sz="1800" err="1">
                <a:latin typeface="Arial"/>
                <a:ea typeface="+mn-lt"/>
                <a:cs typeface="+mn-lt"/>
              </a:rPr>
              <a:t>and</a:t>
            </a:r>
            <a:r>
              <a:rPr lang="bg" sz="1800">
                <a:latin typeface="Arial"/>
                <a:ea typeface="+mn-lt"/>
                <a:cs typeface="+mn-lt"/>
              </a:rPr>
              <a:t> </a:t>
            </a:r>
            <a:r>
              <a:rPr lang="bg-BG" sz="1800" err="1">
                <a:latin typeface="Arial"/>
                <a:ea typeface="+mn-lt"/>
                <a:cs typeface="+mn-lt"/>
              </a:rPr>
              <a:t>their</a:t>
            </a:r>
            <a:r>
              <a:rPr lang="bg" sz="1800">
                <a:latin typeface="Arial"/>
                <a:ea typeface="+mn-lt"/>
                <a:cs typeface="+mn-lt"/>
              </a:rPr>
              <a:t> </a:t>
            </a:r>
            <a:r>
              <a:rPr lang="bg-BG" sz="1800" err="1">
                <a:latin typeface="Arial"/>
                <a:ea typeface="+mn-lt"/>
                <a:cs typeface="+mn-lt"/>
              </a:rPr>
              <a:t>health</a:t>
            </a:r>
            <a:r>
              <a:rPr lang="bg" sz="1800">
                <a:latin typeface="Arial"/>
                <a:ea typeface="+mn-lt"/>
                <a:cs typeface="+mn-lt"/>
              </a:rPr>
              <a:t>. </a:t>
            </a:r>
            <a:r>
              <a:rPr lang="bg" sz="1800" err="1">
                <a:latin typeface="Arial"/>
                <a:ea typeface="+mn-lt"/>
                <a:cs typeface="+mn-lt"/>
              </a:rPr>
              <a:t>In</a:t>
            </a:r>
            <a:r>
              <a:rPr lang="bg" sz="1800">
                <a:latin typeface="Arial"/>
                <a:ea typeface="+mn-lt"/>
                <a:cs typeface="+mn-lt"/>
              </a:rPr>
              <a:t> </a:t>
            </a:r>
            <a:r>
              <a:rPr lang="bg-BG" sz="1800" err="1">
                <a:latin typeface="Arial"/>
                <a:ea typeface="+mn-lt"/>
                <a:cs typeface="+mn-lt"/>
              </a:rPr>
              <a:t>conclusion</a:t>
            </a:r>
            <a:r>
              <a:rPr lang="bg" sz="1800">
                <a:latin typeface="Arial"/>
                <a:ea typeface="+mn-lt"/>
                <a:cs typeface="+mn-lt"/>
              </a:rPr>
              <a:t>, </a:t>
            </a:r>
            <a:r>
              <a:rPr lang="bg" sz="1800" err="1">
                <a:latin typeface="Arial"/>
                <a:ea typeface="+mn-lt"/>
                <a:cs typeface="+mn-lt"/>
              </a:rPr>
              <a:t>concerns</a:t>
            </a:r>
            <a:r>
              <a:rPr lang="bg" sz="1800">
                <a:latin typeface="Arial"/>
                <a:ea typeface="+mn-lt"/>
                <a:cs typeface="+mn-lt"/>
              </a:rPr>
              <a:t> </a:t>
            </a:r>
            <a:r>
              <a:rPr lang="bg-BG" sz="1800" err="1">
                <a:latin typeface="Arial"/>
                <a:ea typeface="+mn-lt"/>
                <a:cs typeface="+mn-lt"/>
              </a:rPr>
              <a:t>about</a:t>
            </a:r>
            <a:r>
              <a:rPr lang="bg" sz="1800">
                <a:latin typeface="Arial"/>
                <a:ea typeface="+mn-lt"/>
                <a:cs typeface="+mn-lt"/>
              </a:rPr>
              <a:t> </a:t>
            </a:r>
            <a:r>
              <a:rPr lang="bg-BG" sz="1800" err="1">
                <a:latin typeface="Arial"/>
                <a:ea typeface="+mn-lt"/>
                <a:cs typeface="+mn-lt"/>
              </a:rPr>
              <a:t>vaping</a:t>
            </a:r>
            <a:r>
              <a:rPr lang="bg" sz="1800">
                <a:latin typeface="Arial"/>
                <a:ea typeface="+mn-lt"/>
                <a:cs typeface="+mn-lt"/>
              </a:rPr>
              <a:t> </a:t>
            </a:r>
            <a:r>
              <a:rPr lang="bg-BG" sz="1800" err="1">
                <a:latin typeface="Arial"/>
                <a:ea typeface="+mn-lt"/>
                <a:cs typeface="+mn-lt"/>
              </a:rPr>
              <a:t>have</a:t>
            </a:r>
            <a:r>
              <a:rPr lang="bg" sz="1800">
                <a:latin typeface="Arial"/>
                <a:ea typeface="+mn-lt"/>
                <a:cs typeface="+mn-lt"/>
              </a:rPr>
              <a:t> </a:t>
            </a:r>
            <a:r>
              <a:rPr lang="bg-BG" sz="1800" err="1">
                <a:latin typeface="Arial"/>
                <a:ea typeface="+mn-lt"/>
                <a:cs typeface="+mn-lt"/>
              </a:rPr>
              <a:t>led</a:t>
            </a:r>
            <a:r>
              <a:rPr lang="bg" sz="1800">
                <a:latin typeface="Arial"/>
                <a:ea typeface="+mn-lt"/>
                <a:cs typeface="+mn-lt"/>
              </a:rPr>
              <a:t> </a:t>
            </a:r>
            <a:r>
              <a:rPr lang="bg-BG" sz="1800" err="1">
                <a:latin typeface="Arial"/>
                <a:ea typeface="+mn-lt"/>
                <a:cs typeface="+mn-lt"/>
              </a:rPr>
              <a:t>to</a:t>
            </a:r>
            <a:r>
              <a:rPr lang="bg" sz="1800">
                <a:latin typeface="Arial"/>
                <a:ea typeface="+mn-lt"/>
                <a:cs typeface="+mn-lt"/>
              </a:rPr>
              <a:t> </a:t>
            </a:r>
            <a:r>
              <a:rPr lang="bg-BG" sz="1800" err="1">
                <a:latin typeface="Arial"/>
                <a:ea typeface="+mn-lt"/>
                <a:cs typeface="+mn-lt"/>
              </a:rPr>
              <a:t>the</a:t>
            </a:r>
            <a:r>
              <a:rPr lang="bg" sz="1800">
                <a:latin typeface="Arial"/>
                <a:ea typeface="+mn-lt"/>
                <a:cs typeface="+mn-lt"/>
              </a:rPr>
              <a:t> </a:t>
            </a:r>
            <a:r>
              <a:rPr lang="bg-BG" sz="1800" err="1">
                <a:latin typeface="Arial"/>
                <a:ea typeface="+mn-lt"/>
                <a:cs typeface="+mn-lt"/>
              </a:rPr>
              <a:t>creation</a:t>
            </a:r>
            <a:r>
              <a:rPr lang="bg" sz="1800">
                <a:latin typeface="Arial"/>
                <a:ea typeface="+mn-lt"/>
                <a:cs typeface="+mn-lt"/>
              </a:rPr>
              <a:t> </a:t>
            </a:r>
            <a:r>
              <a:rPr lang="bg-BG" sz="1800" err="1">
                <a:latin typeface="Arial"/>
                <a:ea typeface="+mn-lt"/>
                <a:cs typeface="+mn-lt"/>
              </a:rPr>
              <a:t>of</a:t>
            </a:r>
            <a:r>
              <a:rPr lang="bg" sz="1800">
                <a:latin typeface="Arial"/>
                <a:ea typeface="+mn-lt"/>
                <a:cs typeface="+mn-lt"/>
              </a:rPr>
              <a:t> </a:t>
            </a:r>
            <a:r>
              <a:rPr lang="bg-BG" sz="1800" err="1">
                <a:latin typeface="Arial"/>
                <a:ea typeface="+mn-lt"/>
                <a:cs typeface="+mn-lt"/>
              </a:rPr>
              <a:t>posters</a:t>
            </a:r>
            <a:r>
              <a:rPr lang="bg" sz="1800">
                <a:latin typeface="Arial"/>
                <a:ea typeface="+mn-lt"/>
                <a:cs typeface="+mn-lt"/>
              </a:rPr>
              <a:t> </a:t>
            </a:r>
            <a:r>
              <a:rPr lang="bg-BG" sz="1800" err="1">
                <a:latin typeface="Arial"/>
                <a:ea typeface="+mn-lt"/>
                <a:cs typeface="+mn-lt"/>
              </a:rPr>
              <a:t>to</a:t>
            </a:r>
            <a:r>
              <a:rPr lang="bg" sz="1800">
                <a:latin typeface="Arial"/>
                <a:ea typeface="+mn-lt"/>
                <a:cs typeface="+mn-lt"/>
              </a:rPr>
              <a:t> </a:t>
            </a:r>
            <a:r>
              <a:rPr lang="bg-BG" sz="1800" err="1">
                <a:latin typeface="Arial"/>
                <a:ea typeface="+mn-lt"/>
                <a:cs typeface="+mn-lt"/>
              </a:rPr>
              <a:t>raise</a:t>
            </a:r>
            <a:r>
              <a:rPr lang="bg" sz="1800">
                <a:latin typeface="Arial"/>
                <a:ea typeface="+mn-lt"/>
                <a:cs typeface="+mn-lt"/>
              </a:rPr>
              <a:t> </a:t>
            </a:r>
            <a:r>
              <a:rPr lang="bg-BG" sz="1800" err="1">
                <a:latin typeface="Arial"/>
                <a:ea typeface="+mn-lt"/>
                <a:cs typeface="+mn-lt"/>
              </a:rPr>
              <a:t>awareness</a:t>
            </a:r>
            <a:r>
              <a:rPr lang="bg" sz="2000">
                <a:ea typeface="+mn-lt"/>
                <a:cs typeface="+mn-lt"/>
              </a:rPr>
              <a:t>.</a:t>
            </a:r>
            <a:endParaRPr lang="bg"/>
          </a:p>
          <a:p>
            <a:endParaRPr lang="bg-BG" sz="2000">
              <a:ea typeface="+mn-lt"/>
              <a:cs typeface="+mn-lt"/>
            </a:endParaRPr>
          </a:p>
          <a:p>
            <a:endParaRPr lang="bg-BG" sz="2000"/>
          </a:p>
          <a:p>
            <a:endParaRPr lang="bg-BG" sz="2000"/>
          </a:p>
          <a:p>
            <a:endParaRPr lang="bg-BG" sz="2000"/>
          </a:p>
          <a:p>
            <a:endParaRPr lang="bg-BG" sz="2000"/>
          </a:p>
        </p:txBody>
      </p:sp>
      <p:sp>
        <p:nvSpPr>
          <p:cNvPr id="14" name="Freeform: Shape 13">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Картина 4" descr="Картина, която съдържа текст, постер, Шрифт, екранна снимка&#10;&#10;Генерирано от ИИ съдържание може да е неправилно.">
            <a:extLst>
              <a:ext uri="{FF2B5EF4-FFF2-40B4-BE49-F238E27FC236}">
                <a16:creationId xmlns:a16="http://schemas.microsoft.com/office/drawing/2014/main" id="{F159F126-3AE5-DEE5-15F2-5698BEA31973}"/>
              </a:ext>
            </a:extLst>
          </p:cNvPr>
          <p:cNvPicPr>
            <a:picLocks noChangeAspect="1"/>
          </p:cNvPicPr>
          <p:nvPr/>
        </p:nvPicPr>
        <p:blipFill>
          <a:blip r:embed="rId2"/>
          <a:srcRect r="1960" b="1"/>
          <a:stretch>
            <a:fillRect/>
          </a:stretch>
        </p:blipFill>
        <p:spPr>
          <a:xfrm>
            <a:off x="7761092" y="640005"/>
            <a:ext cx="3540050" cy="4970335"/>
          </a:xfrm>
          <a:prstGeom prst="rect">
            <a:avLst/>
          </a:prstGeom>
        </p:spPr>
      </p:pic>
      <p:sp>
        <p:nvSpPr>
          <p:cNvPr id="16" name="Freeform: Shape 15">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4114838 w 5741575"/>
              <a:gd name="connsiteY74" fmla="*/ 238165 h 955271"/>
              <a:gd name="connsiteX75" fmla="*/ 4271023 w 5741575"/>
              <a:gd name="connsiteY75" fmla="*/ 241959 h 955271"/>
              <a:gd name="connsiteX76" fmla="*/ 4367397 w 5741575"/>
              <a:gd name="connsiteY76" fmla="*/ 271442 h 955271"/>
              <a:gd name="connsiteX77" fmla="*/ 4495366 w 5741575"/>
              <a:gd name="connsiteY77" fmla="*/ 271618 h 955271"/>
              <a:gd name="connsiteX78" fmla="*/ 4517347 w 5741575"/>
              <a:gd name="connsiteY78" fmla="*/ 275639 h 955271"/>
              <a:gd name="connsiteX79" fmla="*/ 4546116 w 5741575"/>
              <a:gd name="connsiteY79" fmla="*/ 268568 h 955271"/>
              <a:gd name="connsiteX80" fmla="*/ 4661259 w 5741575"/>
              <a:gd name="connsiteY80" fmla="*/ 238966 h 955271"/>
              <a:gd name="connsiteX81" fmla="*/ 4750403 w 5741575"/>
              <a:gd name="connsiteY81" fmla="*/ 204364 h 955271"/>
              <a:gd name="connsiteX82" fmla="*/ 4867614 w 5741575"/>
              <a:gd name="connsiteY82" fmla="*/ 208668 h 955271"/>
              <a:gd name="connsiteX83" fmla="*/ 4937036 w 5741575"/>
              <a:gd name="connsiteY83" fmla="*/ 195446 h 955271"/>
              <a:gd name="connsiteX84" fmla="*/ 5047626 w 5741575"/>
              <a:gd name="connsiteY84" fmla="*/ 149604 h 955271"/>
              <a:gd name="connsiteX85" fmla="*/ 5200247 w 5741575"/>
              <a:gd name="connsiteY85" fmla="*/ 142695 h 955271"/>
              <a:gd name="connsiteX86" fmla="*/ 5235691 w 5741575"/>
              <a:gd name="connsiteY86" fmla="*/ 173330 h 955271"/>
              <a:gd name="connsiteX87" fmla="*/ 5280133 w 5741575"/>
              <a:gd name="connsiteY87" fmla="*/ 189342 h 955271"/>
              <a:gd name="connsiteX88" fmla="*/ 5291963 w 5741575"/>
              <a:gd name="connsiteY88" fmla="*/ 139446 h 955271"/>
              <a:gd name="connsiteX89" fmla="*/ 5418472 w 5741575"/>
              <a:gd name="connsiteY89" fmla="*/ 89163 h 955271"/>
              <a:gd name="connsiteX90" fmla="*/ 5482354 w 5741575"/>
              <a:gd name="connsiteY90" fmla="*/ 69470 h 955271"/>
              <a:gd name="connsiteX91" fmla="*/ 5583280 w 5741575"/>
              <a:gd name="connsiteY91" fmla="*/ 49787 h 955271"/>
              <a:gd name="connsiteX92" fmla="*/ 5613766 w 5741575"/>
              <a:gd name="connsiteY92" fmla="*/ 41855 h 955271"/>
              <a:gd name="connsiteX93" fmla="*/ 5684952 w 5741575"/>
              <a:gd name="connsiteY93" fmla="*/ 26088 h 955271"/>
              <a:gd name="connsiteX94" fmla="*/ 5741575 w 5741575"/>
              <a:gd name="connsiteY9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873778 w 5741575"/>
              <a:gd name="connsiteY38" fmla="*/ 530130 h 955271"/>
              <a:gd name="connsiteX39" fmla="*/ 1988411 w 5741575"/>
              <a:gd name="connsiteY39" fmla="*/ 491599 h 955271"/>
              <a:gd name="connsiteX40" fmla="*/ 2085507 w 5741575"/>
              <a:gd name="connsiteY40" fmla="*/ 498527 h 955271"/>
              <a:gd name="connsiteX41" fmla="*/ 2090767 w 5741575"/>
              <a:gd name="connsiteY41" fmla="*/ 490616 h 955271"/>
              <a:gd name="connsiteX42" fmla="*/ 2151143 w 5741575"/>
              <a:gd name="connsiteY42" fmla="*/ 478332 h 955271"/>
              <a:gd name="connsiteX43" fmla="*/ 2378710 w 5741575"/>
              <a:gd name="connsiteY43" fmla="*/ 477570 h 955271"/>
              <a:gd name="connsiteX44" fmla="*/ 2496256 w 5741575"/>
              <a:gd name="connsiteY44" fmla="*/ 452396 h 955271"/>
              <a:gd name="connsiteX45" fmla="*/ 2535387 w 5741575"/>
              <a:gd name="connsiteY45" fmla="*/ 436645 h 955271"/>
              <a:gd name="connsiteX46" fmla="*/ 2601109 w 5741575"/>
              <a:gd name="connsiteY46" fmla="*/ 410678 h 955271"/>
              <a:gd name="connsiteX47" fmla="*/ 2643855 w 5741575"/>
              <a:gd name="connsiteY47" fmla="*/ 374482 h 955271"/>
              <a:gd name="connsiteX48" fmla="*/ 2657726 w 5741575"/>
              <a:gd name="connsiteY48" fmla="*/ 365841 h 955271"/>
              <a:gd name="connsiteX49" fmla="*/ 2687125 w 5741575"/>
              <a:gd name="connsiteY49" fmla="*/ 366820 h 955271"/>
              <a:gd name="connsiteX50" fmla="*/ 2697479 w 5741575"/>
              <a:gd name="connsiteY50" fmla="*/ 361430 h 955271"/>
              <a:gd name="connsiteX51" fmla="*/ 2701547 w 5741575"/>
              <a:gd name="connsiteY51" fmla="*/ 361545 h 955271"/>
              <a:gd name="connsiteX52" fmla="*/ 2711054 w 5741575"/>
              <a:gd name="connsiteY52" fmla="*/ 360597 h 955271"/>
              <a:gd name="connsiteX53" fmla="*/ 2710438 w 5741575"/>
              <a:gd name="connsiteY53" fmla="*/ 366958 h 955271"/>
              <a:gd name="connsiteX54" fmla="*/ 2722936 w 5741575"/>
              <a:gd name="connsiteY54" fmla="*/ 377633 h 955271"/>
              <a:gd name="connsiteX55" fmla="*/ 2777227 w 5741575"/>
              <a:gd name="connsiteY55" fmla="*/ 368972 h 955271"/>
              <a:gd name="connsiteX56" fmla="*/ 2779510 w 5741575"/>
              <a:gd name="connsiteY56" fmla="*/ 361652 h 955271"/>
              <a:gd name="connsiteX57" fmla="*/ 2786278 w 5741575"/>
              <a:gd name="connsiteY57" fmla="*/ 359869 h 955271"/>
              <a:gd name="connsiteX58" fmla="*/ 2792101 w 5741575"/>
              <a:gd name="connsiteY58" fmla="*/ 365927 h 955271"/>
              <a:gd name="connsiteX59" fmla="*/ 2885545 w 5741575"/>
              <a:gd name="connsiteY59" fmla="*/ 372818 h 955271"/>
              <a:gd name="connsiteX60" fmla="*/ 3009558 w 5741575"/>
              <a:gd name="connsiteY60" fmla="*/ 370573 h 955271"/>
              <a:gd name="connsiteX61" fmla="*/ 3095010 w 5741575"/>
              <a:gd name="connsiteY61" fmla="*/ 332454 h 955271"/>
              <a:gd name="connsiteX62" fmla="*/ 3103742 w 5741575"/>
              <a:gd name="connsiteY62" fmla="*/ 337974 h 955271"/>
              <a:gd name="connsiteX63" fmla="*/ 3165093 w 5741575"/>
              <a:gd name="connsiteY63" fmla="*/ 329459 h 955271"/>
              <a:gd name="connsiteX64" fmla="*/ 3373785 w 5741575"/>
              <a:gd name="connsiteY64" fmla="*/ 255680 h 955271"/>
              <a:gd name="connsiteX65" fmla="*/ 3493851 w 5741575"/>
              <a:gd name="connsiteY65" fmla="*/ 240255 h 955271"/>
              <a:gd name="connsiteX66" fmla="*/ 3537470 w 5741575"/>
              <a:gd name="connsiteY66" fmla="*/ 241867 h 955271"/>
              <a:gd name="connsiteX67" fmla="*/ 3610489 w 5741575"/>
              <a:gd name="connsiteY67" fmla="*/ 244128 h 955271"/>
              <a:gd name="connsiteX68" fmla="*/ 3667539 w 5741575"/>
              <a:gd name="connsiteY68" fmla="*/ 263271 h 955271"/>
              <a:gd name="connsiteX69" fmla="*/ 3727614 w 5741575"/>
              <a:gd name="connsiteY69" fmla="*/ 258245 h 955271"/>
              <a:gd name="connsiteX70" fmla="*/ 3738369 w 5741575"/>
              <a:gd name="connsiteY70" fmla="*/ 234506 h 955271"/>
              <a:gd name="connsiteX71" fmla="*/ 3803670 w 5741575"/>
              <a:gd name="connsiteY71" fmla="*/ 236457 h 955271"/>
              <a:gd name="connsiteX72" fmla="*/ 3903080 w 5741575"/>
              <a:gd name="connsiteY72" fmla="*/ 241890 h 955271"/>
              <a:gd name="connsiteX73" fmla="*/ 4114838 w 5741575"/>
              <a:gd name="connsiteY73" fmla="*/ 238165 h 955271"/>
              <a:gd name="connsiteX74" fmla="*/ 4271023 w 5741575"/>
              <a:gd name="connsiteY74" fmla="*/ 241959 h 955271"/>
              <a:gd name="connsiteX75" fmla="*/ 4367397 w 5741575"/>
              <a:gd name="connsiteY75" fmla="*/ 271442 h 955271"/>
              <a:gd name="connsiteX76" fmla="*/ 4495366 w 5741575"/>
              <a:gd name="connsiteY76" fmla="*/ 271618 h 955271"/>
              <a:gd name="connsiteX77" fmla="*/ 4517347 w 5741575"/>
              <a:gd name="connsiteY77" fmla="*/ 275639 h 955271"/>
              <a:gd name="connsiteX78" fmla="*/ 4546116 w 5741575"/>
              <a:gd name="connsiteY78" fmla="*/ 268568 h 955271"/>
              <a:gd name="connsiteX79" fmla="*/ 4661259 w 5741575"/>
              <a:gd name="connsiteY79" fmla="*/ 238966 h 955271"/>
              <a:gd name="connsiteX80" fmla="*/ 4750403 w 5741575"/>
              <a:gd name="connsiteY80" fmla="*/ 204364 h 955271"/>
              <a:gd name="connsiteX81" fmla="*/ 4867614 w 5741575"/>
              <a:gd name="connsiteY81" fmla="*/ 208668 h 955271"/>
              <a:gd name="connsiteX82" fmla="*/ 4937036 w 5741575"/>
              <a:gd name="connsiteY82" fmla="*/ 195446 h 955271"/>
              <a:gd name="connsiteX83" fmla="*/ 5047626 w 5741575"/>
              <a:gd name="connsiteY83" fmla="*/ 149604 h 955271"/>
              <a:gd name="connsiteX84" fmla="*/ 5200247 w 5741575"/>
              <a:gd name="connsiteY84" fmla="*/ 142695 h 955271"/>
              <a:gd name="connsiteX85" fmla="*/ 5235691 w 5741575"/>
              <a:gd name="connsiteY85" fmla="*/ 173330 h 955271"/>
              <a:gd name="connsiteX86" fmla="*/ 5280133 w 5741575"/>
              <a:gd name="connsiteY86" fmla="*/ 189342 h 955271"/>
              <a:gd name="connsiteX87" fmla="*/ 5291963 w 5741575"/>
              <a:gd name="connsiteY87" fmla="*/ 139446 h 955271"/>
              <a:gd name="connsiteX88" fmla="*/ 5418472 w 5741575"/>
              <a:gd name="connsiteY88" fmla="*/ 89163 h 955271"/>
              <a:gd name="connsiteX89" fmla="*/ 5482354 w 5741575"/>
              <a:gd name="connsiteY89" fmla="*/ 69470 h 955271"/>
              <a:gd name="connsiteX90" fmla="*/ 5583280 w 5741575"/>
              <a:gd name="connsiteY90" fmla="*/ 49787 h 955271"/>
              <a:gd name="connsiteX91" fmla="*/ 5613766 w 5741575"/>
              <a:gd name="connsiteY91" fmla="*/ 41855 h 955271"/>
              <a:gd name="connsiteX92" fmla="*/ 5684952 w 5741575"/>
              <a:gd name="connsiteY92" fmla="*/ 26088 h 955271"/>
              <a:gd name="connsiteX93" fmla="*/ 5741575 w 5741575"/>
              <a:gd name="connsiteY9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84157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306299 w 5741575"/>
              <a:gd name="connsiteY16" fmla="*/ 873609 h 955271"/>
              <a:gd name="connsiteX17" fmla="*/ 331571 w 5741575"/>
              <a:gd name="connsiteY17" fmla="*/ 869866 h 955271"/>
              <a:gd name="connsiteX18" fmla="*/ 384157 w 5741575"/>
              <a:gd name="connsiteY18" fmla="*/ 867971 h 955271"/>
              <a:gd name="connsiteX19" fmla="*/ 477637 w 5741575"/>
              <a:gd name="connsiteY19" fmla="*/ 870334 h 955271"/>
              <a:gd name="connsiteX20" fmla="*/ 570239 w 5741575"/>
              <a:gd name="connsiteY20" fmla="*/ 829596 h 955271"/>
              <a:gd name="connsiteX21" fmla="*/ 787156 w 5741575"/>
              <a:gd name="connsiteY21" fmla="*/ 838447 h 955271"/>
              <a:gd name="connsiteX22" fmla="*/ 948872 w 5741575"/>
              <a:gd name="connsiteY22" fmla="*/ 772201 h 955271"/>
              <a:gd name="connsiteX23" fmla="*/ 1127089 w 5741575"/>
              <a:gd name="connsiteY23" fmla="*/ 746926 h 955271"/>
              <a:gd name="connsiteX24" fmla="*/ 1220426 w 5741575"/>
              <a:gd name="connsiteY24" fmla="*/ 721810 h 955271"/>
              <a:gd name="connsiteX25" fmla="*/ 1306771 w 5741575"/>
              <a:gd name="connsiteY25" fmla="*/ 717936 h 955271"/>
              <a:gd name="connsiteX26" fmla="*/ 1374314 w 5741575"/>
              <a:gd name="connsiteY26" fmla="*/ 688815 h 955271"/>
              <a:gd name="connsiteX27" fmla="*/ 1378034 w 5741575"/>
              <a:gd name="connsiteY27" fmla="*/ 685842 h 955271"/>
              <a:gd name="connsiteX28" fmla="*/ 1395604 w 5741575"/>
              <a:gd name="connsiteY28" fmla="*/ 680460 h 955271"/>
              <a:gd name="connsiteX29" fmla="*/ 1397206 w 5741575"/>
              <a:gd name="connsiteY29" fmla="*/ 670793 h 955271"/>
              <a:gd name="connsiteX30" fmla="*/ 1421250 w 5741575"/>
              <a:gd name="connsiteY30" fmla="*/ 656855 h 955271"/>
              <a:gd name="connsiteX31" fmla="*/ 1454524 w 5741575"/>
              <a:gd name="connsiteY31" fmla="*/ 649224 h 955271"/>
              <a:gd name="connsiteX32" fmla="*/ 1616217 w 5741575"/>
              <a:gd name="connsiteY32" fmla="*/ 622107 h 955271"/>
              <a:gd name="connsiteX33" fmla="*/ 1710928 w 5741575"/>
              <a:gd name="connsiteY33" fmla="*/ 600666 h 955271"/>
              <a:gd name="connsiteX34" fmla="*/ 1743718 w 5741575"/>
              <a:gd name="connsiteY34" fmla="*/ 584327 h 955271"/>
              <a:gd name="connsiteX35" fmla="*/ 1873778 w 5741575"/>
              <a:gd name="connsiteY35" fmla="*/ 530130 h 955271"/>
              <a:gd name="connsiteX36" fmla="*/ 1988411 w 5741575"/>
              <a:gd name="connsiteY36" fmla="*/ 491599 h 955271"/>
              <a:gd name="connsiteX37" fmla="*/ 2085507 w 5741575"/>
              <a:gd name="connsiteY37" fmla="*/ 498527 h 955271"/>
              <a:gd name="connsiteX38" fmla="*/ 2090767 w 5741575"/>
              <a:gd name="connsiteY38" fmla="*/ 490616 h 955271"/>
              <a:gd name="connsiteX39" fmla="*/ 2151143 w 5741575"/>
              <a:gd name="connsiteY39" fmla="*/ 478332 h 955271"/>
              <a:gd name="connsiteX40" fmla="*/ 2378710 w 5741575"/>
              <a:gd name="connsiteY40" fmla="*/ 477570 h 955271"/>
              <a:gd name="connsiteX41" fmla="*/ 2496256 w 5741575"/>
              <a:gd name="connsiteY41" fmla="*/ 452396 h 955271"/>
              <a:gd name="connsiteX42" fmla="*/ 2535387 w 5741575"/>
              <a:gd name="connsiteY42" fmla="*/ 436645 h 955271"/>
              <a:gd name="connsiteX43" fmla="*/ 2601109 w 5741575"/>
              <a:gd name="connsiteY43" fmla="*/ 410678 h 955271"/>
              <a:gd name="connsiteX44" fmla="*/ 2643855 w 5741575"/>
              <a:gd name="connsiteY44" fmla="*/ 374482 h 955271"/>
              <a:gd name="connsiteX45" fmla="*/ 2657726 w 5741575"/>
              <a:gd name="connsiteY45" fmla="*/ 365841 h 955271"/>
              <a:gd name="connsiteX46" fmla="*/ 2687125 w 5741575"/>
              <a:gd name="connsiteY46" fmla="*/ 366820 h 955271"/>
              <a:gd name="connsiteX47" fmla="*/ 2697479 w 5741575"/>
              <a:gd name="connsiteY47" fmla="*/ 361430 h 955271"/>
              <a:gd name="connsiteX48" fmla="*/ 2701547 w 5741575"/>
              <a:gd name="connsiteY48" fmla="*/ 361545 h 955271"/>
              <a:gd name="connsiteX49" fmla="*/ 2711054 w 5741575"/>
              <a:gd name="connsiteY49" fmla="*/ 360597 h 955271"/>
              <a:gd name="connsiteX50" fmla="*/ 2710438 w 5741575"/>
              <a:gd name="connsiteY50" fmla="*/ 366958 h 955271"/>
              <a:gd name="connsiteX51" fmla="*/ 2722936 w 5741575"/>
              <a:gd name="connsiteY51" fmla="*/ 377633 h 955271"/>
              <a:gd name="connsiteX52" fmla="*/ 2777227 w 5741575"/>
              <a:gd name="connsiteY52" fmla="*/ 368972 h 955271"/>
              <a:gd name="connsiteX53" fmla="*/ 2779510 w 5741575"/>
              <a:gd name="connsiteY53" fmla="*/ 361652 h 955271"/>
              <a:gd name="connsiteX54" fmla="*/ 2786278 w 5741575"/>
              <a:gd name="connsiteY54" fmla="*/ 359869 h 955271"/>
              <a:gd name="connsiteX55" fmla="*/ 2792101 w 5741575"/>
              <a:gd name="connsiteY55" fmla="*/ 365927 h 955271"/>
              <a:gd name="connsiteX56" fmla="*/ 2885545 w 5741575"/>
              <a:gd name="connsiteY56" fmla="*/ 372818 h 955271"/>
              <a:gd name="connsiteX57" fmla="*/ 3009558 w 5741575"/>
              <a:gd name="connsiteY57" fmla="*/ 370573 h 955271"/>
              <a:gd name="connsiteX58" fmla="*/ 3095010 w 5741575"/>
              <a:gd name="connsiteY58" fmla="*/ 332454 h 955271"/>
              <a:gd name="connsiteX59" fmla="*/ 3103742 w 5741575"/>
              <a:gd name="connsiteY59" fmla="*/ 337974 h 955271"/>
              <a:gd name="connsiteX60" fmla="*/ 3165093 w 5741575"/>
              <a:gd name="connsiteY60" fmla="*/ 329459 h 955271"/>
              <a:gd name="connsiteX61" fmla="*/ 3373785 w 5741575"/>
              <a:gd name="connsiteY61" fmla="*/ 255680 h 955271"/>
              <a:gd name="connsiteX62" fmla="*/ 3493851 w 5741575"/>
              <a:gd name="connsiteY62" fmla="*/ 240255 h 955271"/>
              <a:gd name="connsiteX63" fmla="*/ 3537470 w 5741575"/>
              <a:gd name="connsiteY63" fmla="*/ 241867 h 955271"/>
              <a:gd name="connsiteX64" fmla="*/ 3610489 w 5741575"/>
              <a:gd name="connsiteY64" fmla="*/ 244128 h 955271"/>
              <a:gd name="connsiteX65" fmla="*/ 3667539 w 5741575"/>
              <a:gd name="connsiteY65" fmla="*/ 263271 h 955271"/>
              <a:gd name="connsiteX66" fmla="*/ 3727614 w 5741575"/>
              <a:gd name="connsiteY66" fmla="*/ 258245 h 955271"/>
              <a:gd name="connsiteX67" fmla="*/ 3738369 w 5741575"/>
              <a:gd name="connsiteY67" fmla="*/ 234506 h 955271"/>
              <a:gd name="connsiteX68" fmla="*/ 3803670 w 5741575"/>
              <a:gd name="connsiteY68" fmla="*/ 236457 h 955271"/>
              <a:gd name="connsiteX69" fmla="*/ 3903080 w 5741575"/>
              <a:gd name="connsiteY69" fmla="*/ 241890 h 955271"/>
              <a:gd name="connsiteX70" fmla="*/ 4114838 w 5741575"/>
              <a:gd name="connsiteY70" fmla="*/ 238165 h 955271"/>
              <a:gd name="connsiteX71" fmla="*/ 4271023 w 5741575"/>
              <a:gd name="connsiteY71" fmla="*/ 241959 h 955271"/>
              <a:gd name="connsiteX72" fmla="*/ 4367397 w 5741575"/>
              <a:gd name="connsiteY72" fmla="*/ 271442 h 955271"/>
              <a:gd name="connsiteX73" fmla="*/ 4495366 w 5741575"/>
              <a:gd name="connsiteY73" fmla="*/ 271618 h 955271"/>
              <a:gd name="connsiteX74" fmla="*/ 4517347 w 5741575"/>
              <a:gd name="connsiteY74" fmla="*/ 275639 h 955271"/>
              <a:gd name="connsiteX75" fmla="*/ 4546116 w 5741575"/>
              <a:gd name="connsiteY75" fmla="*/ 268568 h 955271"/>
              <a:gd name="connsiteX76" fmla="*/ 4661259 w 5741575"/>
              <a:gd name="connsiteY76" fmla="*/ 238966 h 955271"/>
              <a:gd name="connsiteX77" fmla="*/ 4750403 w 5741575"/>
              <a:gd name="connsiteY77" fmla="*/ 204364 h 955271"/>
              <a:gd name="connsiteX78" fmla="*/ 4867614 w 5741575"/>
              <a:gd name="connsiteY78" fmla="*/ 208668 h 955271"/>
              <a:gd name="connsiteX79" fmla="*/ 4937036 w 5741575"/>
              <a:gd name="connsiteY79" fmla="*/ 195446 h 955271"/>
              <a:gd name="connsiteX80" fmla="*/ 5047626 w 5741575"/>
              <a:gd name="connsiteY80" fmla="*/ 149604 h 955271"/>
              <a:gd name="connsiteX81" fmla="*/ 5200247 w 5741575"/>
              <a:gd name="connsiteY81" fmla="*/ 142695 h 955271"/>
              <a:gd name="connsiteX82" fmla="*/ 5235691 w 5741575"/>
              <a:gd name="connsiteY82" fmla="*/ 173330 h 955271"/>
              <a:gd name="connsiteX83" fmla="*/ 5280133 w 5741575"/>
              <a:gd name="connsiteY83" fmla="*/ 189342 h 955271"/>
              <a:gd name="connsiteX84" fmla="*/ 5291963 w 5741575"/>
              <a:gd name="connsiteY84" fmla="*/ 139446 h 955271"/>
              <a:gd name="connsiteX85" fmla="*/ 5418472 w 5741575"/>
              <a:gd name="connsiteY85" fmla="*/ 89163 h 955271"/>
              <a:gd name="connsiteX86" fmla="*/ 5482354 w 5741575"/>
              <a:gd name="connsiteY86" fmla="*/ 69470 h 955271"/>
              <a:gd name="connsiteX87" fmla="*/ 5583280 w 5741575"/>
              <a:gd name="connsiteY87" fmla="*/ 49787 h 955271"/>
              <a:gd name="connsiteX88" fmla="*/ 5613766 w 5741575"/>
              <a:gd name="connsiteY88" fmla="*/ 41855 h 955271"/>
              <a:gd name="connsiteX89" fmla="*/ 5684952 w 5741575"/>
              <a:gd name="connsiteY89" fmla="*/ 26088 h 955271"/>
              <a:gd name="connsiteX90" fmla="*/ 5741575 w 5741575"/>
              <a:gd name="connsiteY9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22923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41364 w 5741575"/>
              <a:gd name="connsiteY28" fmla="*/ 661393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94753 w 5741575"/>
              <a:gd name="connsiteY28" fmla="*/ 644686 h 955271"/>
              <a:gd name="connsiteX29" fmla="*/ 1616217 w 5741575"/>
              <a:gd name="connsiteY29" fmla="*/ 622107 h 955271"/>
              <a:gd name="connsiteX30" fmla="*/ 1710928 w 5741575"/>
              <a:gd name="connsiteY30" fmla="*/ 600666 h 955271"/>
              <a:gd name="connsiteX31" fmla="*/ 1743718 w 5741575"/>
              <a:gd name="connsiteY31" fmla="*/ 584327 h 955271"/>
              <a:gd name="connsiteX32" fmla="*/ 1873778 w 5741575"/>
              <a:gd name="connsiteY32" fmla="*/ 530130 h 955271"/>
              <a:gd name="connsiteX33" fmla="*/ 1988411 w 5741575"/>
              <a:gd name="connsiteY33" fmla="*/ 491599 h 955271"/>
              <a:gd name="connsiteX34" fmla="*/ 2085507 w 5741575"/>
              <a:gd name="connsiteY34" fmla="*/ 498527 h 955271"/>
              <a:gd name="connsiteX35" fmla="*/ 2090767 w 5741575"/>
              <a:gd name="connsiteY35" fmla="*/ 490616 h 955271"/>
              <a:gd name="connsiteX36" fmla="*/ 2151143 w 5741575"/>
              <a:gd name="connsiteY36" fmla="*/ 478332 h 955271"/>
              <a:gd name="connsiteX37" fmla="*/ 2378710 w 5741575"/>
              <a:gd name="connsiteY37" fmla="*/ 477570 h 955271"/>
              <a:gd name="connsiteX38" fmla="*/ 2496256 w 5741575"/>
              <a:gd name="connsiteY38" fmla="*/ 452396 h 955271"/>
              <a:gd name="connsiteX39" fmla="*/ 2535387 w 5741575"/>
              <a:gd name="connsiteY39" fmla="*/ 436645 h 955271"/>
              <a:gd name="connsiteX40" fmla="*/ 2601109 w 5741575"/>
              <a:gd name="connsiteY40" fmla="*/ 410678 h 955271"/>
              <a:gd name="connsiteX41" fmla="*/ 2643855 w 5741575"/>
              <a:gd name="connsiteY41" fmla="*/ 374482 h 955271"/>
              <a:gd name="connsiteX42" fmla="*/ 2657726 w 5741575"/>
              <a:gd name="connsiteY42" fmla="*/ 365841 h 955271"/>
              <a:gd name="connsiteX43" fmla="*/ 2687125 w 5741575"/>
              <a:gd name="connsiteY43" fmla="*/ 366820 h 955271"/>
              <a:gd name="connsiteX44" fmla="*/ 2697479 w 5741575"/>
              <a:gd name="connsiteY44" fmla="*/ 361430 h 955271"/>
              <a:gd name="connsiteX45" fmla="*/ 2701547 w 5741575"/>
              <a:gd name="connsiteY45" fmla="*/ 361545 h 955271"/>
              <a:gd name="connsiteX46" fmla="*/ 2711054 w 5741575"/>
              <a:gd name="connsiteY46" fmla="*/ 360597 h 955271"/>
              <a:gd name="connsiteX47" fmla="*/ 2710438 w 5741575"/>
              <a:gd name="connsiteY47" fmla="*/ 366958 h 955271"/>
              <a:gd name="connsiteX48" fmla="*/ 2722936 w 5741575"/>
              <a:gd name="connsiteY48" fmla="*/ 377633 h 955271"/>
              <a:gd name="connsiteX49" fmla="*/ 2777227 w 5741575"/>
              <a:gd name="connsiteY49" fmla="*/ 368972 h 955271"/>
              <a:gd name="connsiteX50" fmla="*/ 2779510 w 5741575"/>
              <a:gd name="connsiteY50" fmla="*/ 361652 h 955271"/>
              <a:gd name="connsiteX51" fmla="*/ 2786278 w 5741575"/>
              <a:gd name="connsiteY51" fmla="*/ 359869 h 955271"/>
              <a:gd name="connsiteX52" fmla="*/ 2792101 w 5741575"/>
              <a:gd name="connsiteY52" fmla="*/ 365927 h 955271"/>
              <a:gd name="connsiteX53" fmla="*/ 2885545 w 5741575"/>
              <a:gd name="connsiteY53" fmla="*/ 372818 h 955271"/>
              <a:gd name="connsiteX54" fmla="*/ 3009558 w 5741575"/>
              <a:gd name="connsiteY54" fmla="*/ 370573 h 955271"/>
              <a:gd name="connsiteX55" fmla="*/ 3095010 w 5741575"/>
              <a:gd name="connsiteY55" fmla="*/ 332454 h 955271"/>
              <a:gd name="connsiteX56" fmla="*/ 3103742 w 5741575"/>
              <a:gd name="connsiteY56" fmla="*/ 337974 h 955271"/>
              <a:gd name="connsiteX57" fmla="*/ 3165093 w 5741575"/>
              <a:gd name="connsiteY57" fmla="*/ 329459 h 955271"/>
              <a:gd name="connsiteX58" fmla="*/ 3373785 w 5741575"/>
              <a:gd name="connsiteY58" fmla="*/ 255680 h 955271"/>
              <a:gd name="connsiteX59" fmla="*/ 3493851 w 5741575"/>
              <a:gd name="connsiteY59" fmla="*/ 240255 h 955271"/>
              <a:gd name="connsiteX60" fmla="*/ 3537470 w 5741575"/>
              <a:gd name="connsiteY60" fmla="*/ 241867 h 955271"/>
              <a:gd name="connsiteX61" fmla="*/ 3610489 w 5741575"/>
              <a:gd name="connsiteY61" fmla="*/ 244128 h 955271"/>
              <a:gd name="connsiteX62" fmla="*/ 3667539 w 5741575"/>
              <a:gd name="connsiteY62" fmla="*/ 263271 h 955271"/>
              <a:gd name="connsiteX63" fmla="*/ 3727614 w 5741575"/>
              <a:gd name="connsiteY63" fmla="*/ 258245 h 955271"/>
              <a:gd name="connsiteX64" fmla="*/ 3738369 w 5741575"/>
              <a:gd name="connsiteY64" fmla="*/ 234506 h 955271"/>
              <a:gd name="connsiteX65" fmla="*/ 3803670 w 5741575"/>
              <a:gd name="connsiteY65" fmla="*/ 236457 h 955271"/>
              <a:gd name="connsiteX66" fmla="*/ 3903080 w 5741575"/>
              <a:gd name="connsiteY66" fmla="*/ 241890 h 955271"/>
              <a:gd name="connsiteX67" fmla="*/ 4114838 w 5741575"/>
              <a:gd name="connsiteY67" fmla="*/ 238165 h 955271"/>
              <a:gd name="connsiteX68" fmla="*/ 4271023 w 5741575"/>
              <a:gd name="connsiteY68" fmla="*/ 241959 h 955271"/>
              <a:gd name="connsiteX69" fmla="*/ 4367397 w 5741575"/>
              <a:gd name="connsiteY69" fmla="*/ 271442 h 955271"/>
              <a:gd name="connsiteX70" fmla="*/ 4495366 w 5741575"/>
              <a:gd name="connsiteY70" fmla="*/ 271618 h 955271"/>
              <a:gd name="connsiteX71" fmla="*/ 4517347 w 5741575"/>
              <a:gd name="connsiteY71" fmla="*/ 275639 h 955271"/>
              <a:gd name="connsiteX72" fmla="*/ 4546116 w 5741575"/>
              <a:gd name="connsiteY72" fmla="*/ 268568 h 955271"/>
              <a:gd name="connsiteX73" fmla="*/ 4661259 w 5741575"/>
              <a:gd name="connsiteY73" fmla="*/ 238966 h 955271"/>
              <a:gd name="connsiteX74" fmla="*/ 4750403 w 5741575"/>
              <a:gd name="connsiteY74" fmla="*/ 204364 h 955271"/>
              <a:gd name="connsiteX75" fmla="*/ 4867614 w 5741575"/>
              <a:gd name="connsiteY75" fmla="*/ 208668 h 955271"/>
              <a:gd name="connsiteX76" fmla="*/ 4937036 w 5741575"/>
              <a:gd name="connsiteY76" fmla="*/ 195446 h 955271"/>
              <a:gd name="connsiteX77" fmla="*/ 5047626 w 5741575"/>
              <a:gd name="connsiteY77" fmla="*/ 149604 h 955271"/>
              <a:gd name="connsiteX78" fmla="*/ 5200247 w 5741575"/>
              <a:gd name="connsiteY78" fmla="*/ 142695 h 955271"/>
              <a:gd name="connsiteX79" fmla="*/ 5235691 w 5741575"/>
              <a:gd name="connsiteY79" fmla="*/ 173330 h 955271"/>
              <a:gd name="connsiteX80" fmla="*/ 5280133 w 5741575"/>
              <a:gd name="connsiteY80" fmla="*/ 189342 h 955271"/>
              <a:gd name="connsiteX81" fmla="*/ 5291963 w 5741575"/>
              <a:gd name="connsiteY81" fmla="*/ 139446 h 955271"/>
              <a:gd name="connsiteX82" fmla="*/ 5418472 w 5741575"/>
              <a:gd name="connsiteY82" fmla="*/ 89163 h 955271"/>
              <a:gd name="connsiteX83" fmla="*/ 5482354 w 5741575"/>
              <a:gd name="connsiteY83" fmla="*/ 69470 h 955271"/>
              <a:gd name="connsiteX84" fmla="*/ 5583280 w 5741575"/>
              <a:gd name="connsiteY84" fmla="*/ 49787 h 955271"/>
              <a:gd name="connsiteX85" fmla="*/ 5613766 w 5741575"/>
              <a:gd name="connsiteY85" fmla="*/ 41855 h 955271"/>
              <a:gd name="connsiteX86" fmla="*/ 5684952 w 5741575"/>
              <a:gd name="connsiteY86" fmla="*/ 26088 h 955271"/>
              <a:gd name="connsiteX87" fmla="*/ 5741575 w 5741575"/>
              <a:gd name="connsiteY8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306771 w 5741575"/>
              <a:gd name="connsiteY22" fmla="*/ 717936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11050 w 5741575"/>
              <a:gd name="connsiteY47" fmla="*/ 358572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792101 w 5741575"/>
              <a:gd name="connsiteY49" fmla="*/ 365927 h 955271"/>
              <a:gd name="connsiteX50" fmla="*/ 2885545 w 5741575"/>
              <a:gd name="connsiteY50" fmla="*/ 372818 h 955271"/>
              <a:gd name="connsiteX51" fmla="*/ 3009558 w 5741575"/>
              <a:gd name="connsiteY51" fmla="*/ 370573 h 955271"/>
              <a:gd name="connsiteX52" fmla="*/ 3095010 w 5741575"/>
              <a:gd name="connsiteY52" fmla="*/ 332454 h 955271"/>
              <a:gd name="connsiteX53" fmla="*/ 3103742 w 5741575"/>
              <a:gd name="connsiteY53" fmla="*/ 337974 h 955271"/>
              <a:gd name="connsiteX54" fmla="*/ 3165093 w 5741575"/>
              <a:gd name="connsiteY54" fmla="*/ 329459 h 955271"/>
              <a:gd name="connsiteX55" fmla="*/ 3373785 w 5741575"/>
              <a:gd name="connsiteY55" fmla="*/ 255680 h 955271"/>
              <a:gd name="connsiteX56" fmla="*/ 3493851 w 5741575"/>
              <a:gd name="connsiteY56" fmla="*/ 240255 h 955271"/>
              <a:gd name="connsiteX57" fmla="*/ 3537470 w 5741575"/>
              <a:gd name="connsiteY57" fmla="*/ 241867 h 955271"/>
              <a:gd name="connsiteX58" fmla="*/ 3610489 w 5741575"/>
              <a:gd name="connsiteY58" fmla="*/ 244128 h 955271"/>
              <a:gd name="connsiteX59" fmla="*/ 3667539 w 5741575"/>
              <a:gd name="connsiteY59" fmla="*/ 263271 h 955271"/>
              <a:gd name="connsiteX60" fmla="*/ 3727614 w 5741575"/>
              <a:gd name="connsiteY60" fmla="*/ 258245 h 955271"/>
              <a:gd name="connsiteX61" fmla="*/ 3738369 w 5741575"/>
              <a:gd name="connsiteY61" fmla="*/ 234506 h 955271"/>
              <a:gd name="connsiteX62" fmla="*/ 3803670 w 5741575"/>
              <a:gd name="connsiteY62" fmla="*/ 236457 h 955271"/>
              <a:gd name="connsiteX63" fmla="*/ 3903080 w 5741575"/>
              <a:gd name="connsiteY63" fmla="*/ 241890 h 955271"/>
              <a:gd name="connsiteX64" fmla="*/ 4114838 w 5741575"/>
              <a:gd name="connsiteY64" fmla="*/ 238165 h 955271"/>
              <a:gd name="connsiteX65" fmla="*/ 4271023 w 5741575"/>
              <a:gd name="connsiteY65" fmla="*/ 241959 h 955271"/>
              <a:gd name="connsiteX66" fmla="*/ 4367397 w 5741575"/>
              <a:gd name="connsiteY66" fmla="*/ 271442 h 955271"/>
              <a:gd name="connsiteX67" fmla="*/ 4495366 w 5741575"/>
              <a:gd name="connsiteY67" fmla="*/ 271618 h 955271"/>
              <a:gd name="connsiteX68" fmla="*/ 4517347 w 5741575"/>
              <a:gd name="connsiteY68" fmla="*/ 275639 h 955271"/>
              <a:gd name="connsiteX69" fmla="*/ 4546116 w 5741575"/>
              <a:gd name="connsiteY69" fmla="*/ 268568 h 955271"/>
              <a:gd name="connsiteX70" fmla="*/ 4661259 w 5741575"/>
              <a:gd name="connsiteY70" fmla="*/ 238966 h 955271"/>
              <a:gd name="connsiteX71" fmla="*/ 4750403 w 5741575"/>
              <a:gd name="connsiteY71" fmla="*/ 204364 h 955271"/>
              <a:gd name="connsiteX72" fmla="*/ 4867614 w 5741575"/>
              <a:gd name="connsiteY72" fmla="*/ 208668 h 955271"/>
              <a:gd name="connsiteX73" fmla="*/ 4937036 w 5741575"/>
              <a:gd name="connsiteY73" fmla="*/ 195446 h 955271"/>
              <a:gd name="connsiteX74" fmla="*/ 5047626 w 5741575"/>
              <a:gd name="connsiteY74" fmla="*/ 149604 h 955271"/>
              <a:gd name="connsiteX75" fmla="*/ 5200247 w 5741575"/>
              <a:gd name="connsiteY75" fmla="*/ 142695 h 955271"/>
              <a:gd name="connsiteX76" fmla="*/ 5235691 w 5741575"/>
              <a:gd name="connsiteY76" fmla="*/ 173330 h 955271"/>
              <a:gd name="connsiteX77" fmla="*/ 5280133 w 5741575"/>
              <a:gd name="connsiteY77" fmla="*/ 189342 h 955271"/>
              <a:gd name="connsiteX78" fmla="*/ 5291963 w 5741575"/>
              <a:gd name="connsiteY78" fmla="*/ 139446 h 955271"/>
              <a:gd name="connsiteX79" fmla="*/ 5418472 w 5741575"/>
              <a:gd name="connsiteY79" fmla="*/ 89163 h 955271"/>
              <a:gd name="connsiteX80" fmla="*/ 5482354 w 5741575"/>
              <a:gd name="connsiteY80" fmla="*/ 69470 h 955271"/>
              <a:gd name="connsiteX81" fmla="*/ 5583280 w 5741575"/>
              <a:gd name="connsiteY81" fmla="*/ 49787 h 955271"/>
              <a:gd name="connsiteX82" fmla="*/ 5613766 w 5741575"/>
              <a:gd name="connsiteY82" fmla="*/ 41855 h 955271"/>
              <a:gd name="connsiteX83" fmla="*/ 5684952 w 5741575"/>
              <a:gd name="connsiteY83" fmla="*/ 26088 h 955271"/>
              <a:gd name="connsiteX84" fmla="*/ 5741575 w 5741575"/>
              <a:gd name="connsiteY8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885545 w 5741575"/>
              <a:gd name="connsiteY49" fmla="*/ 372818 h 955271"/>
              <a:gd name="connsiteX50" fmla="*/ 3009558 w 5741575"/>
              <a:gd name="connsiteY50" fmla="*/ 370573 h 955271"/>
              <a:gd name="connsiteX51" fmla="*/ 3095010 w 5741575"/>
              <a:gd name="connsiteY51" fmla="*/ 332454 h 955271"/>
              <a:gd name="connsiteX52" fmla="*/ 3103742 w 5741575"/>
              <a:gd name="connsiteY52" fmla="*/ 337974 h 955271"/>
              <a:gd name="connsiteX53" fmla="*/ 3165093 w 5741575"/>
              <a:gd name="connsiteY53" fmla="*/ 329459 h 955271"/>
              <a:gd name="connsiteX54" fmla="*/ 3373785 w 5741575"/>
              <a:gd name="connsiteY54" fmla="*/ 255680 h 955271"/>
              <a:gd name="connsiteX55" fmla="*/ 3493851 w 5741575"/>
              <a:gd name="connsiteY55" fmla="*/ 240255 h 955271"/>
              <a:gd name="connsiteX56" fmla="*/ 3537470 w 5741575"/>
              <a:gd name="connsiteY56" fmla="*/ 241867 h 955271"/>
              <a:gd name="connsiteX57" fmla="*/ 3610489 w 5741575"/>
              <a:gd name="connsiteY57" fmla="*/ 244128 h 955271"/>
              <a:gd name="connsiteX58" fmla="*/ 3667539 w 5741575"/>
              <a:gd name="connsiteY58" fmla="*/ 263271 h 955271"/>
              <a:gd name="connsiteX59" fmla="*/ 3727614 w 5741575"/>
              <a:gd name="connsiteY59" fmla="*/ 258245 h 955271"/>
              <a:gd name="connsiteX60" fmla="*/ 3738369 w 5741575"/>
              <a:gd name="connsiteY60" fmla="*/ 234506 h 955271"/>
              <a:gd name="connsiteX61" fmla="*/ 3803670 w 5741575"/>
              <a:gd name="connsiteY61" fmla="*/ 236457 h 955271"/>
              <a:gd name="connsiteX62" fmla="*/ 3903080 w 5741575"/>
              <a:gd name="connsiteY62" fmla="*/ 241890 h 955271"/>
              <a:gd name="connsiteX63" fmla="*/ 4114838 w 5741575"/>
              <a:gd name="connsiteY63" fmla="*/ 238165 h 955271"/>
              <a:gd name="connsiteX64" fmla="*/ 4271023 w 5741575"/>
              <a:gd name="connsiteY64" fmla="*/ 241959 h 955271"/>
              <a:gd name="connsiteX65" fmla="*/ 4367397 w 5741575"/>
              <a:gd name="connsiteY65" fmla="*/ 271442 h 955271"/>
              <a:gd name="connsiteX66" fmla="*/ 4495366 w 5741575"/>
              <a:gd name="connsiteY66" fmla="*/ 271618 h 955271"/>
              <a:gd name="connsiteX67" fmla="*/ 4517347 w 5741575"/>
              <a:gd name="connsiteY67" fmla="*/ 275639 h 955271"/>
              <a:gd name="connsiteX68" fmla="*/ 4546116 w 5741575"/>
              <a:gd name="connsiteY68" fmla="*/ 268568 h 955271"/>
              <a:gd name="connsiteX69" fmla="*/ 4661259 w 5741575"/>
              <a:gd name="connsiteY69" fmla="*/ 238966 h 955271"/>
              <a:gd name="connsiteX70" fmla="*/ 4750403 w 5741575"/>
              <a:gd name="connsiteY70" fmla="*/ 204364 h 955271"/>
              <a:gd name="connsiteX71" fmla="*/ 4867614 w 5741575"/>
              <a:gd name="connsiteY71" fmla="*/ 208668 h 955271"/>
              <a:gd name="connsiteX72" fmla="*/ 4937036 w 5741575"/>
              <a:gd name="connsiteY72" fmla="*/ 195446 h 955271"/>
              <a:gd name="connsiteX73" fmla="*/ 5047626 w 5741575"/>
              <a:gd name="connsiteY73" fmla="*/ 149604 h 955271"/>
              <a:gd name="connsiteX74" fmla="*/ 5200247 w 5741575"/>
              <a:gd name="connsiteY74" fmla="*/ 142695 h 955271"/>
              <a:gd name="connsiteX75" fmla="*/ 5235691 w 5741575"/>
              <a:gd name="connsiteY75" fmla="*/ 173330 h 955271"/>
              <a:gd name="connsiteX76" fmla="*/ 5280133 w 5741575"/>
              <a:gd name="connsiteY76" fmla="*/ 189342 h 955271"/>
              <a:gd name="connsiteX77" fmla="*/ 5291963 w 5741575"/>
              <a:gd name="connsiteY77" fmla="*/ 139446 h 955271"/>
              <a:gd name="connsiteX78" fmla="*/ 5418472 w 5741575"/>
              <a:gd name="connsiteY78" fmla="*/ 89163 h 955271"/>
              <a:gd name="connsiteX79" fmla="*/ 5482354 w 5741575"/>
              <a:gd name="connsiteY79" fmla="*/ 69470 h 955271"/>
              <a:gd name="connsiteX80" fmla="*/ 5583280 w 5741575"/>
              <a:gd name="connsiteY80" fmla="*/ 49787 h 955271"/>
              <a:gd name="connsiteX81" fmla="*/ 5613766 w 5741575"/>
              <a:gd name="connsiteY81" fmla="*/ 41855 h 955271"/>
              <a:gd name="connsiteX82" fmla="*/ 5684952 w 5741575"/>
              <a:gd name="connsiteY82" fmla="*/ 26088 h 955271"/>
              <a:gd name="connsiteX83" fmla="*/ 5741575 w 5741575"/>
              <a:gd name="connsiteY8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824768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91963 w 5741575"/>
              <a:gd name="connsiteY74" fmla="*/ 139446 h 955271"/>
              <a:gd name="connsiteX75" fmla="*/ 5418472 w 5741575"/>
              <a:gd name="connsiteY75" fmla="*/ 89163 h 955271"/>
              <a:gd name="connsiteX76" fmla="*/ 5482354 w 5741575"/>
              <a:gd name="connsiteY76" fmla="*/ 69470 h 955271"/>
              <a:gd name="connsiteX77" fmla="*/ 5583280 w 5741575"/>
              <a:gd name="connsiteY77" fmla="*/ 49787 h 955271"/>
              <a:gd name="connsiteX78" fmla="*/ 5613766 w 5741575"/>
              <a:gd name="connsiteY78" fmla="*/ 41855 h 955271"/>
              <a:gd name="connsiteX79" fmla="*/ 5684952 w 5741575"/>
              <a:gd name="connsiteY79" fmla="*/ 26088 h 955271"/>
              <a:gd name="connsiteX80" fmla="*/ 5741575 w 5741575"/>
              <a:gd name="connsiteY8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48998 w 5741575"/>
              <a:gd name="connsiteY50" fmla="*/ 315286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77227 w 5741575"/>
              <a:gd name="connsiteY44" fmla="*/ 368972 h 955271"/>
              <a:gd name="connsiteX45" fmla="*/ 2824768 w 5741575"/>
              <a:gd name="connsiteY45" fmla="*/ 361652 h 955271"/>
              <a:gd name="connsiteX46" fmla="*/ 2885545 w 5741575"/>
              <a:gd name="connsiteY46" fmla="*/ 372818 h 955271"/>
              <a:gd name="connsiteX47" fmla="*/ 3009558 w 5741575"/>
              <a:gd name="connsiteY47" fmla="*/ 370573 h 955271"/>
              <a:gd name="connsiteX48" fmla="*/ 3095010 w 5741575"/>
              <a:gd name="connsiteY48" fmla="*/ 332454 h 955271"/>
              <a:gd name="connsiteX49" fmla="*/ 3148998 w 5741575"/>
              <a:gd name="connsiteY49" fmla="*/ 315286 h 955271"/>
              <a:gd name="connsiteX50" fmla="*/ 3195264 w 5741575"/>
              <a:gd name="connsiteY50" fmla="*/ 293158 h 955271"/>
              <a:gd name="connsiteX51" fmla="*/ 3373785 w 5741575"/>
              <a:gd name="connsiteY51" fmla="*/ 255680 h 955271"/>
              <a:gd name="connsiteX52" fmla="*/ 3493851 w 5741575"/>
              <a:gd name="connsiteY52" fmla="*/ 240255 h 955271"/>
              <a:gd name="connsiteX53" fmla="*/ 3537470 w 5741575"/>
              <a:gd name="connsiteY53" fmla="*/ 241867 h 955271"/>
              <a:gd name="connsiteX54" fmla="*/ 3610489 w 5741575"/>
              <a:gd name="connsiteY54" fmla="*/ 244128 h 955271"/>
              <a:gd name="connsiteX55" fmla="*/ 3667539 w 5741575"/>
              <a:gd name="connsiteY55" fmla="*/ 263271 h 955271"/>
              <a:gd name="connsiteX56" fmla="*/ 3727614 w 5741575"/>
              <a:gd name="connsiteY56" fmla="*/ 258245 h 955271"/>
              <a:gd name="connsiteX57" fmla="*/ 3738369 w 5741575"/>
              <a:gd name="connsiteY57" fmla="*/ 234506 h 955271"/>
              <a:gd name="connsiteX58" fmla="*/ 3803670 w 5741575"/>
              <a:gd name="connsiteY58" fmla="*/ 236457 h 955271"/>
              <a:gd name="connsiteX59" fmla="*/ 3903080 w 5741575"/>
              <a:gd name="connsiteY59" fmla="*/ 241890 h 955271"/>
              <a:gd name="connsiteX60" fmla="*/ 4114838 w 5741575"/>
              <a:gd name="connsiteY60" fmla="*/ 238165 h 955271"/>
              <a:gd name="connsiteX61" fmla="*/ 4271023 w 5741575"/>
              <a:gd name="connsiteY61" fmla="*/ 241959 h 955271"/>
              <a:gd name="connsiteX62" fmla="*/ 4367397 w 5741575"/>
              <a:gd name="connsiteY62" fmla="*/ 271442 h 955271"/>
              <a:gd name="connsiteX63" fmla="*/ 4495366 w 5741575"/>
              <a:gd name="connsiteY63" fmla="*/ 271618 h 955271"/>
              <a:gd name="connsiteX64" fmla="*/ 4517347 w 5741575"/>
              <a:gd name="connsiteY64" fmla="*/ 275639 h 955271"/>
              <a:gd name="connsiteX65" fmla="*/ 4546116 w 5741575"/>
              <a:gd name="connsiteY65" fmla="*/ 268568 h 955271"/>
              <a:gd name="connsiteX66" fmla="*/ 4661259 w 5741575"/>
              <a:gd name="connsiteY66" fmla="*/ 238966 h 955271"/>
              <a:gd name="connsiteX67" fmla="*/ 4750403 w 5741575"/>
              <a:gd name="connsiteY67" fmla="*/ 204364 h 955271"/>
              <a:gd name="connsiteX68" fmla="*/ 4867614 w 5741575"/>
              <a:gd name="connsiteY68" fmla="*/ 208668 h 955271"/>
              <a:gd name="connsiteX69" fmla="*/ 4937036 w 5741575"/>
              <a:gd name="connsiteY69" fmla="*/ 195446 h 955271"/>
              <a:gd name="connsiteX70" fmla="*/ 5067740 w 5741575"/>
              <a:gd name="connsiteY70" fmla="*/ 172293 h 955271"/>
              <a:gd name="connsiteX71" fmla="*/ 5200247 w 5741575"/>
              <a:gd name="connsiteY71" fmla="*/ 142695 h 955271"/>
              <a:gd name="connsiteX72" fmla="*/ 5291963 w 5741575"/>
              <a:gd name="connsiteY72" fmla="*/ 139446 h 955271"/>
              <a:gd name="connsiteX73" fmla="*/ 5418472 w 5741575"/>
              <a:gd name="connsiteY73" fmla="*/ 89163 h 955271"/>
              <a:gd name="connsiteX74" fmla="*/ 5482354 w 5741575"/>
              <a:gd name="connsiteY74" fmla="*/ 69470 h 955271"/>
              <a:gd name="connsiteX75" fmla="*/ 5583280 w 5741575"/>
              <a:gd name="connsiteY75" fmla="*/ 49787 h 955271"/>
              <a:gd name="connsiteX76" fmla="*/ 5613766 w 5741575"/>
              <a:gd name="connsiteY76" fmla="*/ 41855 h 955271"/>
              <a:gd name="connsiteX77" fmla="*/ 5684952 w 5741575"/>
              <a:gd name="connsiteY77" fmla="*/ 26088 h 955271"/>
              <a:gd name="connsiteX78" fmla="*/ 5741575 w 5741575"/>
              <a:gd name="connsiteY7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02777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59229" y="903950"/>
                </a:lnTo>
                <a:cubicBezTo>
                  <a:pt x="79290" y="895144"/>
                  <a:pt x="126084" y="908630"/>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306299" y="873609"/>
                </a:lnTo>
                <a:cubicBezTo>
                  <a:pt x="312531" y="875279"/>
                  <a:pt x="320316" y="874896"/>
                  <a:pt x="331571" y="869866"/>
                </a:cubicBezTo>
                <a:lnTo>
                  <a:pt x="384157" y="867971"/>
                </a:lnTo>
                <a:lnTo>
                  <a:pt x="477637" y="870334"/>
                </a:lnTo>
                <a:cubicBezTo>
                  <a:pt x="485456" y="872042"/>
                  <a:pt x="563433" y="825458"/>
                  <a:pt x="570239" y="829596"/>
                </a:cubicBezTo>
                <a:cubicBezTo>
                  <a:pt x="641939" y="824282"/>
                  <a:pt x="685473" y="832029"/>
                  <a:pt x="772070" y="820296"/>
                </a:cubicBezTo>
                <a:cubicBezTo>
                  <a:pt x="833120" y="817018"/>
                  <a:pt x="871984" y="794388"/>
                  <a:pt x="948872" y="772201"/>
                </a:cubicBezTo>
                <a:cubicBezTo>
                  <a:pt x="1011630" y="801590"/>
                  <a:pt x="1039188" y="762914"/>
                  <a:pt x="1127089" y="746926"/>
                </a:cubicBezTo>
                <a:cubicBezTo>
                  <a:pt x="1186739" y="737882"/>
                  <a:pt x="1185110" y="732158"/>
                  <a:pt x="1226314" y="722473"/>
                </a:cubicBezTo>
                <a:cubicBezTo>
                  <a:pt x="1234331" y="718091"/>
                  <a:pt x="1271693" y="717214"/>
                  <a:pt x="1278773" y="711503"/>
                </a:cubicBezTo>
                <a:lnTo>
                  <a:pt x="1317691" y="708529"/>
                </a:lnTo>
                <a:lnTo>
                  <a:pt x="1360404" y="675922"/>
                </a:lnTo>
                <a:lnTo>
                  <a:pt x="1412292" y="670793"/>
                </a:lnTo>
                <a:lnTo>
                  <a:pt x="1494753" y="644686"/>
                </a:lnTo>
                <a:cubicBezTo>
                  <a:pt x="1542884" y="655944"/>
                  <a:pt x="1556151" y="606226"/>
                  <a:pt x="1616217" y="622107"/>
                </a:cubicBezTo>
                <a:cubicBezTo>
                  <a:pt x="1637755" y="624837"/>
                  <a:pt x="1701030" y="614257"/>
                  <a:pt x="1710928" y="600666"/>
                </a:cubicBezTo>
                <a:cubicBezTo>
                  <a:pt x="1723693" y="596072"/>
                  <a:pt x="1739861" y="597834"/>
                  <a:pt x="1743718" y="584327"/>
                </a:cubicBezTo>
                <a:cubicBezTo>
                  <a:pt x="1770860" y="572571"/>
                  <a:pt x="1832996" y="545585"/>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45486" y="367874"/>
                  <a:pt x="2657726" y="365841"/>
                </a:cubicBezTo>
                <a:cubicBezTo>
                  <a:pt x="2669966" y="363808"/>
                  <a:pt x="2707566" y="363569"/>
                  <a:pt x="2717296" y="362282"/>
                </a:cubicBezTo>
                <a:lnTo>
                  <a:pt x="2777227" y="368972"/>
                </a:lnTo>
                <a:lnTo>
                  <a:pt x="2824768" y="361652"/>
                </a:lnTo>
                <a:lnTo>
                  <a:pt x="2885545" y="372818"/>
                </a:lnTo>
                <a:cubicBezTo>
                  <a:pt x="2905895" y="352581"/>
                  <a:pt x="2948591" y="377825"/>
                  <a:pt x="3009558" y="370573"/>
                </a:cubicBezTo>
                <a:cubicBezTo>
                  <a:pt x="3031640" y="347442"/>
                  <a:pt x="3050695" y="365935"/>
                  <a:pt x="3095010" y="332454"/>
                </a:cubicBezTo>
                <a:cubicBezTo>
                  <a:pt x="3097485" y="334582"/>
                  <a:pt x="3132289" y="321835"/>
                  <a:pt x="3148998" y="315286"/>
                </a:cubicBezTo>
                <a:cubicBezTo>
                  <a:pt x="3165707" y="308737"/>
                  <a:pt x="3180646" y="306766"/>
                  <a:pt x="3195264" y="293158"/>
                </a:cubicBezTo>
                <a:cubicBezTo>
                  <a:pt x="3267122" y="246372"/>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54941" y="242175"/>
                  <a:pt x="4053514" y="238154"/>
                  <a:pt x="4114838" y="238165"/>
                </a:cubicBezTo>
                <a:cubicBezTo>
                  <a:pt x="4173784" y="217210"/>
                  <a:pt x="4209756" y="243378"/>
                  <a:pt x="4271023" y="241959"/>
                </a:cubicBezTo>
                <a:cubicBezTo>
                  <a:pt x="4326191" y="205535"/>
                  <a:pt x="4316856" y="279258"/>
                  <a:pt x="4367397" y="271442"/>
                </a:cubicBezTo>
                <a:cubicBezTo>
                  <a:pt x="4420874" y="2713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33435" y="175163"/>
                  <a:pt x="5067740" y="172293"/>
                </a:cubicBezTo>
                <a:cubicBezTo>
                  <a:pt x="5126160" y="173265"/>
                  <a:pt x="5172786" y="183138"/>
                  <a:pt x="5200247" y="142695"/>
                </a:cubicBezTo>
                <a:cubicBezTo>
                  <a:pt x="5240970" y="141002"/>
                  <a:pt x="5240507" y="134755"/>
                  <a:pt x="5276878" y="125833"/>
                </a:cubicBezTo>
                <a:cubicBezTo>
                  <a:pt x="5316470" y="106736"/>
                  <a:pt x="5327221" y="110178"/>
                  <a:pt x="5373216" y="111851"/>
                </a:cubicBezTo>
                <a:cubicBezTo>
                  <a:pt x="5382801" y="84741"/>
                  <a:pt x="5419294" y="93078"/>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lnTo>
                  <a:pt x="574157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Контейнер за номер на слайда 3">
            <a:extLst>
              <a:ext uri="{FF2B5EF4-FFF2-40B4-BE49-F238E27FC236}">
                <a16:creationId xmlns:a16="http://schemas.microsoft.com/office/drawing/2014/main" id="{2D202287-1793-99A7-F944-64E157E355E0}"/>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z="1000"/>
              <a:pPr>
                <a:spcAft>
                  <a:spcPts val="600"/>
                </a:spcAft>
              </a:pPr>
              <a:t>22</a:t>
            </a:fld>
            <a:endParaRPr lang="en-US" sz="1000"/>
          </a:p>
        </p:txBody>
      </p:sp>
      <p:sp>
        <p:nvSpPr>
          <p:cNvPr id="18" name="Rectangle 6">
            <a:extLst>
              <a:ext uri="{FF2B5EF4-FFF2-40B4-BE49-F238E27FC236}">
                <a16:creationId xmlns:a16="http://schemas.microsoft.com/office/drawing/2014/main" id="{8D91DE60-2C2D-4D7E-A6B4-C9499017D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82623" y="612877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Текстово поле 5">
            <a:extLst>
              <a:ext uri="{FF2B5EF4-FFF2-40B4-BE49-F238E27FC236}">
                <a16:creationId xmlns:a16="http://schemas.microsoft.com/office/drawing/2014/main" id="{3A8A4888-0715-DC58-69DC-A4102522F493}"/>
              </a:ext>
            </a:extLst>
          </p:cNvPr>
          <p:cNvSpPr txBox="1"/>
          <p:nvPr/>
        </p:nvSpPr>
        <p:spPr>
          <a:xfrm>
            <a:off x="7330965" y="5583620"/>
            <a:ext cx="4624552"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2000" b="0" i="0" u="none" strike="noStrike" baseline="0">
                <a:solidFill>
                  <a:srgbClr val="000000"/>
                </a:solidFill>
                <a:latin typeface="Aptos"/>
              </a:rPr>
              <a:t>(Lincolnshire Integrated Care Board, 2026)</a:t>
            </a:r>
            <a:endParaRPr lang="bg-BG"/>
          </a:p>
          <a:p>
            <a:pPr algn="ctr"/>
            <a:endParaRPr lang="bg-BG"/>
          </a:p>
        </p:txBody>
      </p:sp>
    </p:spTree>
    <p:extLst>
      <p:ext uri="{BB962C8B-B14F-4D97-AF65-F5344CB8AC3E}">
        <p14:creationId xmlns:p14="http://schemas.microsoft.com/office/powerpoint/2010/main" val="31279681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57">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DE2D87-A0F7-BE70-D7BD-76EA4420E3F7}"/>
              </a:ext>
            </a:extLst>
          </p:cNvPr>
          <p:cNvSpPr>
            <a:spLocks noGrp="1"/>
          </p:cNvSpPr>
          <p:nvPr>
            <p:ph type="title"/>
          </p:nvPr>
        </p:nvSpPr>
        <p:spPr>
          <a:xfrm>
            <a:off x="1470804" y="337081"/>
            <a:ext cx="6041556" cy="1187590"/>
          </a:xfrm>
        </p:spPr>
        <p:txBody>
          <a:bodyPr>
            <a:normAutofit/>
          </a:bodyPr>
          <a:lstStyle/>
          <a:p>
            <a:r>
              <a:rPr lang="en-US" sz="4000"/>
              <a:t>National organisations </a:t>
            </a:r>
          </a:p>
        </p:txBody>
      </p:sp>
      <p:sp>
        <p:nvSpPr>
          <p:cNvPr id="3" name="Content Placeholder 2">
            <a:extLst>
              <a:ext uri="{FF2B5EF4-FFF2-40B4-BE49-F238E27FC236}">
                <a16:creationId xmlns:a16="http://schemas.microsoft.com/office/drawing/2014/main" id="{56974A05-31D4-8DB2-5779-1BBB93C0CA63}"/>
              </a:ext>
            </a:extLst>
          </p:cNvPr>
          <p:cNvSpPr>
            <a:spLocks noGrp="1"/>
          </p:cNvSpPr>
          <p:nvPr>
            <p:ph idx="1"/>
          </p:nvPr>
        </p:nvSpPr>
        <p:spPr>
          <a:xfrm>
            <a:off x="368706" y="1531885"/>
            <a:ext cx="4814522" cy="4734192"/>
          </a:xfrm>
        </p:spPr>
        <p:txBody>
          <a:bodyPr vert="horz" lIns="91440" tIns="45720" rIns="91440" bIns="45720" rtlCol="0" anchor="t">
            <a:noAutofit/>
          </a:bodyPr>
          <a:lstStyle/>
          <a:p>
            <a:pPr marL="0" indent="0">
              <a:buNone/>
            </a:pPr>
            <a:r>
              <a:rPr lang="en-US" sz="1800">
                <a:latin typeface="Arial"/>
                <a:cs typeface="Arial"/>
              </a:rPr>
              <a:t> </a:t>
            </a:r>
            <a:r>
              <a:rPr lang="en-US" sz="1800">
                <a:solidFill>
                  <a:srgbClr val="0E101A"/>
                </a:solidFill>
                <a:latin typeface="Arial"/>
                <a:ea typeface="+mn-lt"/>
                <a:cs typeface="+mn-lt"/>
              </a:rPr>
              <a:t>Action on Smoking and Health (ASH) has launched a campaign titled "Webinar: Vaping in Pregnancy Evidence Update" (ASH, 2025). They focus on vaping as a help for stopping smoking, using the latest evidence, examples and guidance of how vaping can support a smoke-free pregnancy (ASH, 2025). This can be used in our campaign to explain that vaping is a tool for stopping smoking, not for starting smoking. </a:t>
            </a:r>
            <a:endParaRPr lang="bg-BG" sz="1800">
              <a:latin typeface="Arial"/>
              <a:cs typeface="Arial"/>
            </a:endParaRPr>
          </a:p>
          <a:p>
            <a:r>
              <a:rPr lang="en-US" sz="1800" err="1">
                <a:solidFill>
                  <a:srgbClr val="0E101A"/>
                </a:solidFill>
                <a:latin typeface="Arial"/>
                <a:ea typeface="+mn-lt"/>
                <a:cs typeface="+mn-lt"/>
              </a:rPr>
              <a:t>Organisations</a:t>
            </a:r>
            <a:r>
              <a:rPr lang="en-US" sz="1800">
                <a:solidFill>
                  <a:srgbClr val="0E101A"/>
                </a:solidFill>
                <a:latin typeface="Arial"/>
                <a:ea typeface="+mn-lt"/>
                <a:cs typeface="+mn-lt"/>
              </a:rPr>
              <a:t> that are partners and fund them are Cancer Research and the British Heart Foundation (ASH, 2026). </a:t>
            </a:r>
            <a:endParaRPr lang="en-US" sz="1800">
              <a:latin typeface="Arial"/>
              <a:cs typeface="Arial"/>
            </a:endParaRPr>
          </a:p>
          <a:p>
            <a:r>
              <a:rPr lang="en-US" sz="1800">
                <a:solidFill>
                  <a:srgbClr val="0E101A"/>
                </a:solidFill>
                <a:latin typeface="Arial"/>
                <a:ea typeface="+mn-lt"/>
                <a:cs typeface="+mn-lt"/>
              </a:rPr>
              <a:t>Co-ordinated networks include the Smokefree Action Coalition and the All-Party Parliamentary Group (APPG) on Smoking and Health (ASH, 2026). </a:t>
            </a:r>
            <a:endParaRPr lang="en-US">
              <a:solidFill>
                <a:srgbClr val="0E101A"/>
              </a:solidFill>
              <a:latin typeface="Arial"/>
              <a:ea typeface="+mn-lt"/>
              <a:cs typeface="+mn-lt"/>
            </a:endParaRPr>
          </a:p>
          <a:p>
            <a:pPr marL="0" indent="0">
              <a:buNone/>
            </a:pPr>
            <a:endParaRPr lang="en-US" sz="1800">
              <a:latin typeface="Arial"/>
              <a:cs typeface="Arial"/>
            </a:endParaRPr>
          </a:p>
        </p:txBody>
      </p:sp>
      <p:pic>
        <p:nvPicPr>
          <p:cNvPr id="5" name="Картина 4" descr="Картина, която съдържа луна, екранна снимка&#10;&#10;Генерирано от ИИ съдържание може да е неправилно.">
            <a:extLst>
              <a:ext uri="{FF2B5EF4-FFF2-40B4-BE49-F238E27FC236}">
                <a16:creationId xmlns:a16="http://schemas.microsoft.com/office/drawing/2014/main" id="{E8351EA2-B53B-9186-3868-75E64B03EF01}"/>
              </a:ext>
            </a:extLst>
          </p:cNvPr>
          <p:cNvPicPr>
            <a:picLocks noChangeAspect="1"/>
          </p:cNvPicPr>
          <p:nvPr/>
        </p:nvPicPr>
        <p:blipFill>
          <a:blip r:embed="rId2"/>
          <a:stretch>
            <a:fillRect/>
          </a:stretch>
        </p:blipFill>
        <p:spPr>
          <a:xfrm>
            <a:off x="5195933" y="2190817"/>
            <a:ext cx="3325118" cy="1712435"/>
          </a:xfrm>
          <a:prstGeom prst="rect">
            <a:avLst/>
          </a:prstGeom>
        </p:spPr>
      </p:pic>
      <p:pic>
        <p:nvPicPr>
          <p:cNvPr id="6" name="Картина 5" descr="Картина, която съдържа цветност, Графика, кръг, светлина&#10;&#10;Генерирано от ИИ съдържание може да е неправилно.">
            <a:extLst>
              <a:ext uri="{FF2B5EF4-FFF2-40B4-BE49-F238E27FC236}">
                <a16:creationId xmlns:a16="http://schemas.microsoft.com/office/drawing/2014/main" id="{C8D98293-C89D-AFB1-8F90-FF42632E9941}"/>
              </a:ext>
            </a:extLst>
          </p:cNvPr>
          <p:cNvPicPr>
            <a:picLocks noChangeAspect="1"/>
          </p:cNvPicPr>
          <p:nvPr/>
        </p:nvPicPr>
        <p:blipFill>
          <a:blip r:embed="rId3"/>
          <a:stretch>
            <a:fillRect/>
          </a:stretch>
        </p:blipFill>
        <p:spPr>
          <a:xfrm>
            <a:off x="8672469" y="2298883"/>
            <a:ext cx="3325118" cy="1604369"/>
          </a:xfrm>
          <a:prstGeom prst="rect">
            <a:avLst/>
          </a:prstGeom>
        </p:spPr>
      </p:pic>
      <p:pic>
        <p:nvPicPr>
          <p:cNvPr id="9" name="Картина 8" descr="Картина, която съдържа текст, Шрифт, лого, Графика&#10;&#10;Генерирано от ИИ съдържание може да е неправилно.">
            <a:extLst>
              <a:ext uri="{FF2B5EF4-FFF2-40B4-BE49-F238E27FC236}">
                <a16:creationId xmlns:a16="http://schemas.microsoft.com/office/drawing/2014/main" id="{B274AA37-5831-43B1-0915-85891498DDEA}"/>
              </a:ext>
            </a:extLst>
          </p:cNvPr>
          <p:cNvPicPr>
            <a:picLocks noChangeAspect="1"/>
          </p:cNvPicPr>
          <p:nvPr/>
        </p:nvPicPr>
        <p:blipFill>
          <a:blip r:embed="rId4"/>
          <a:stretch>
            <a:fillRect/>
          </a:stretch>
        </p:blipFill>
        <p:spPr>
          <a:xfrm>
            <a:off x="5191604" y="4139118"/>
            <a:ext cx="2152419" cy="2152419"/>
          </a:xfrm>
          <a:prstGeom prst="rect">
            <a:avLst/>
          </a:prstGeom>
        </p:spPr>
      </p:pic>
      <p:pic>
        <p:nvPicPr>
          <p:cNvPr id="8" name="Картина 7" descr="Картина, която съдържа Шрифт, Графика, лого, символ&#10;&#10;Генерирано от ИИ съдържание може да е неправилно.">
            <a:extLst>
              <a:ext uri="{FF2B5EF4-FFF2-40B4-BE49-F238E27FC236}">
                <a16:creationId xmlns:a16="http://schemas.microsoft.com/office/drawing/2014/main" id="{C03BF50B-CD55-4E74-23F5-0F2508E33164}"/>
              </a:ext>
            </a:extLst>
          </p:cNvPr>
          <p:cNvPicPr>
            <a:picLocks noChangeAspect="1"/>
          </p:cNvPicPr>
          <p:nvPr/>
        </p:nvPicPr>
        <p:blipFill>
          <a:blip r:embed="rId5"/>
          <a:stretch>
            <a:fillRect/>
          </a:stretch>
        </p:blipFill>
        <p:spPr>
          <a:xfrm>
            <a:off x="7528164" y="4136997"/>
            <a:ext cx="2152419" cy="2152419"/>
          </a:xfrm>
          <a:prstGeom prst="rect">
            <a:avLst/>
          </a:prstGeom>
        </p:spPr>
      </p:pic>
      <p:pic>
        <p:nvPicPr>
          <p:cNvPr id="7" name="Картина 6" descr="Картина, която съдържа текст, Шрифт, Графика, лого&#10;&#10;Генерирано от ИИ съдържание може да е неправилно.">
            <a:extLst>
              <a:ext uri="{FF2B5EF4-FFF2-40B4-BE49-F238E27FC236}">
                <a16:creationId xmlns:a16="http://schemas.microsoft.com/office/drawing/2014/main" id="{D3339BBB-9435-12EA-FEB2-15B39E653760}"/>
              </a:ext>
            </a:extLst>
          </p:cNvPr>
          <p:cNvPicPr>
            <a:picLocks noChangeAspect="1"/>
          </p:cNvPicPr>
          <p:nvPr/>
        </p:nvPicPr>
        <p:blipFill>
          <a:blip r:embed="rId6"/>
          <a:stretch>
            <a:fillRect/>
          </a:stretch>
        </p:blipFill>
        <p:spPr>
          <a:xfrm>
            <a:off x="9845167" y="4398535"/>
            <a:ext cx="2152419" cy="1888747"/>
          </a:xfrm>
          <a:prstGeom prst="rect">
            <a:avLst/>
          </a:prstGeom>
        </p:spPr>
      </p:pic>
      <p:sp>
        <p:nvSpPr>
          <p:cNvPr id="4" name="Slide Number Placeholder 3">
            <a:extLst>
              <a:ext uri="{FF2B5EF4-FFF2-40B4-BE49-F238E27FC236}">
                <a16:creationId xmlns:a16="http://schemas.microsoft.com/office/drawing/2014/main" id="{D760F14F-DDA6-FA6C-F459-C153E7129801}"/>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mtClean="0"/>
              <a:pPr>
                <a:spcAft>
                  <a:spcPts val="600"/>
                </a:spcAft>
              </a:pPr>
              <a:t>23</a:t>
            </a:fld>
            <a:endParaRPr lang="en-US"/>
          </a:p>
        </p:txBody>
      </p:sp>
    </p:spTree>
    <p:extLst>
      <p:ext uri="{BB962C8B-B14F-4D97-AF65-F5344CB8AC3E}">
        <p14:creationId xmlns:p14="http://schemas.microsoft.com/office/powerpoint/2010/main" val="3780033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Картина 4" descr="Картина, която съдържа дрехи, човек, Човешко лице, на закрито&#10;&#10;Генерирано от ИИ съдържание може да е неправилно.">
            <a:extLst>
              <a:ext uri="{FF2B5EF4-FFF2-40B4-BE49-F238E27FC236}">
                <a16:creationId xmlns:a16="http://schemas.microsoft.com/office/drawing/2014/main" id="{07A22647-D474-9805-C075-A5C7C1E78A8E}"/>
              </a:ext>
            </a:extLst>
          </p:cNvPr>
          <p:cNvPicPr>
            <a:picLocks noChangeAspect="1"/>
          </p:cNvPicPr>
          <p:nvPr/>
        </p:nvPicPr>
        <p:blipFill>
          <a:blip r:embed="rId2"/>
          <a:srcRect r="-7" b="20603"/>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8BBC37F6-6840-D646-07F8-E65B0713FABB}"/>
              </a:ext>
            </a:extLst>
          </p:cNvPr>
          <p:cNvSpPr>
            <a:spLocks noGrp="1"/>
          </p:cNvSpPr>
          <p:nvPr>
            <p:ph type="title"/>
          </p:nvPr>
        </p:nvSpPr>
        <p:spPr>
          <a:xfrm>
            <a:off x="838200" y="365125"/>
            <a:ext cx="3822189" cy="1899912"/>
          </a:xfrm>
        </p:spPr>
        <p:txBody>
          <a:bodyPr>
            <a:normAutofit/>
          </a:bodyPr>
          <a:lstStyle/>
          <a:p>
            <a:r>
              <a:rPr lang="bg-BG" sz="4000"/>
              <a:t>Extra support </a:t>
            </a:r>
          </a:p>
        </p:txBody>
      </p:sp>
      <p:sp>
        <p:nvSpPr>
          <p:cNvPr id="3" name="Контейнер за съдържание 2">
            <a:extLst>
              <a:ext uri="{FF2B5EF4-FFF2-40B4-BE49-F238E27FC236}">
                <a16:creationId xmlns:a16="http://schemas.microsoft.com/office/drawing/2014/main" id="{5067244C-DB7D-7EC0-42AB-98C3B66F7E22}"/>
              </a:ext>
            </a:extLst>
          </p:cNvPr>
          <p:cNvSpPr>
            <a:spLocks noGrp="1"/>
          </p:cNvSpPr>
          <p:nvPr>
            <p:ph idx="1"/>
          </p:nvPr>
        </p:nvSpPr>
        <p:spPr>
          <a:xfrm>
            <a:off x="10510" y="1744833"/>
            <a:ext cx="5758420" cy="4621515"/>
          </a:xfrm>
        </p:spPr>
        <p:txBody>
          <a:bodyPr vert="horz" lIns="91440" tIns="45720" rIns="91440" bIns="45720" rtlCol="0" anchor="t">
            <a:noAutofit/>
          </a:bodyPr>
          <a:lstStyle/>
          <a:p>
            <a:pPr>
              <a:lnSpc>
                <a:spcPct val="150000"/>
              </a:lnSpc>
            </a:pPr>
            <a:r>
              <a:rPr lang="bg-BG" sz="1800" dirty="0">
                <a:latin typeface="Arial"/>
                <a:ea typeface="+mn-lt"/>
                <a:cs typeface="+mn-lt"/>
              </a:rPr>
              <a:t>Allen Carr's Easyway organisation, which helps people to quit vaping they uses the Easyway method, which assists the individual to understand the addiction, then how to transform it, and how to be free from the fear they are experiencing </a:t>
            </a:r>
            <a:r>
              <a:rPr lang="bg-BG" sz="1800" dirty="0">
                <a:latin typeface="Arial"/>
                <a:ea typeface="+mn-lt"/>
                <a:cs typeface="Arial"/>
              </a:rPr>
              <a:t>(Carr, 2026)</a:t>
            </a:r>
            <a:r>
              <a:rPr lang="bg-BG" sz="1800" dirty="0">
                <a:latin typeface="Arial"/>
                <a:ea typeface="+mn-lt"/>
                <a:cs typeface="+mn-lt"/>
              </a:rPr>
              <a:t>. They provide live group seminars in person or online with a therapist who will guide and help the individuals to understand their addiction and why it is hard to stop. Additionally, there is an online mindfulness group which helps with depression, stress and anxiety (Carr, 2026). </a:t>
            </a:r>
            <a:endParaRPr lang="bg-BG" dirty="0"/>
          </a:p>
        </p:txBody>
      </p:sp>
      <p:sp>
        <p:nvSpPr>
          <p:cNvPr id="4" name="Контейнер за номер на слайда 3">
            <a:extLst>
              <a:ext uri="{FF2B5EF4-FFF2-40B4-BE49-F238E27FC236}">
                <a16:creationId xmlns:a16="http://schemas.microsoft.com/office/drawing/2014/main" id="{D1EE07E0-489E-D4D4-FA4B-7BA283EECF96}"/>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a:solidFill>
                  <a:srgbClr val="FFFFFF"/>
                </a:solidFill>
              </a:rPr>
              <a:pPr>
                <a:spcAft>
                  <a:spcPts val="600"/>
                </a:spcAft>
              </a:pPr>
              <a:t>24</a:t>
            </a:fld>
            <a:endParaRPr lang="en-US">
              <a:solidFill>
                <a:srgbClr val="FFFFFF"/>
              </a:solidFill>
            </a:endParaRPr>
          </a:p>
        </p:txBody>
      </p:sp>
    </p:spTree>
    <p:extLst>
      <p:ext uri="{BB962C8B-B14F-4D97-AF65-F5344CB8AC3E}">
        <p14:creationId xmlns:p14="http://schemas.microsoft.com/office/powerpoint/2010/main" val="62111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3B475F8-50AE-46A0-9943-B2B63183D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7E6F7A69-0D84-DFE5-60C2-DBFE69AC8130}"/>
              </a:ext>
            </a:extLst>
          </p:cNvPr>
          <p:cNvSpPr>
            <a:spLocks noGrp="1"/>
          </p:cNvSpPr>
          <p:nvPr>
            <p:ph type="title"/>
          </p:nvPr>
        </p:nvSpPr>
        <p:spPr>
          <a:xfrm>
            <a:off x="612648" y="365125"/>
            <a:ext cx="6986015" cy="1776484"/>
          </a:xfrm>
        </p:spPr>
        <p:txBody>
          <a:bodyPr anchor="b">
            <a:normAutofit/>
          </a:bodyPr>
          <a:lstStyle/>
          <a:p>
            <a:r>
              <a:rPr lang="bg-BG" sz="5400"/>
              <a:t>Resorses for extra support</a:t>
            </a:r>
          </a:p>
        </p:txBody>
      </p:sp>
      <p:pic>
        <p:nvPicPr>
          <p:cNvPr id="7" name="Графика 6">
            <a:extLst>
              <a:ext uri="{FF2B5EF4-FFF2-40B4-BE49-F238E27FC236}">
                <a16:creationId xmlns:a16="http://schemas.microsoft.com/office/drawing/2014/main" id="{750F6201-221E-6584-7BAF-010640969D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79409" y="784881"/>
            <a:ext cx="3532036" cy="844440"/>
          </a:xfrm>
          <a:prstGeom prst="rect">
            <a:avLst/>
          </a:prstGeom>
        </p:spPr>
      </p:pic>
      <p:sp>
        <p:nvSpPr>
          <p:cNvPr id="35" name="sketch line">
            <a:extLst>
              <a:ext uri="{FF2B5EF4-FFF2-40B4-BE49-F238E27FC236}">
                <a16:creationId xmlns:a16="http://schemas.microsoft.com/office/drawing/2014/main" id="{75F6FDB4-2351-48C2-A863-2364A0234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315691"/>
            <a:ext cx="4343400" cy="18288"/>
          </a:xfrm>
          <a:custGeom>
            <a:avLst/>
            <a:gdLst>
              <a:gd name="csX0" fmla="*/ 0 w 4343400"/>
              <a:gd name="csY0" fmla="*/ 0 h 18288"/>
              <a:gd name="csX1" fmla="*/ 577052 w 4343400"/>
              <a:gd name="csY1" fmla="*/ 0 h 18288"/>
              <a:gd name="csX2" fmla="*/ 1067235 w 4343400"/>
              <a:gd name="csY2" fmla="*/ 0 h 18288"/>
              <a:gd name="csX3" fmla="*/ 1600853 w 4343400"/>
              <a:gd name="csY3" fmla="*/ 0 h 18288"/>
              <a:gd name="csX4" fmla="*/ 2264773 w 4343400"/>
              <a:gd name="csY4" fmla="*/ 0 h 18288"/>
              <a:gd name="csX5" fmla="*/ 2841825 w 4343400"/>
              <a:gd name="csY5" fmla="*/ 0 h 18288"/>
              <a:gd name="csX6" fmla="*/ 3375442 w 4343400"/>
              <a:gd name="csY6" fmla="*/ 0 h 18288"/>
              <a:gd name="csX7" fmla="*/ 4343400 w 4343400"/>
              <a:gd name="csY7" fmla="*/ 0 h 18288"/>
              <a:gd name="csX8" fmla="*/ 4343400 w 4343400"/>
              <a:gd name="csY8" fmla="*/ 18288 h 18288"/>
              <a:gd name="csX9" fmla="*/ 3722914 w 4343400"/>
              <a:gd name="csY9" fmla="*/ 18288 h 18288"/>
              <a:gd name="csX10" fmla="*/ 3189297 w 4343400"/>
              <a:gd name="csY10" fmla="*/ 18288 h 18288"/>
              <a:gd name="csX11" fmla="*/ 2481943 w 4343400"/>
              <a:gd name="csY11" fmla="*/ 18288 h 18288"/>
              <a:gd name="csX12" fmla="*/ 1904891 w 4343400"/>
              <a:gd name="csY12" fmla="*/ 18288 h 18288"/>
              <a:gd name="csX13" fmla="*/ 1414707 w 4343400"/>
              <a:gd name="csY13" fmla="*/ 18288 h 18288"/>
              <a:gd name="csX14" fmla="*/ 750788 w 4343400"/>
              <a:gd name="csY14" fmla="*/ 18288 h 18288"/>
              <a:gd name="csX15" fmla="*/ 0 w 4343400"/>
              <a:gd name="csY15" fmla="*/ 18288 h 18288"/>
              <a:gd name="csX16" fmla="*/ 0 w 43434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47A8F8C0-64CD-A82F-AEB3-4AC90A0E925D}"/>
              </a:ext>
            </a:extLst>
          </p:cNvPr>
          <p:cNvSpPr>
            <a:spLocks noGrp="1"/>
          </p:cNvSpPr>
          <p:nvPr>
            <p:ph idx="1"/>
          </p:nvPr>
        </p:nvSpPr>
        <p:spPr>
          <a:xfrm>
            <a:off x="612648" y="2310086"/>
            <a:ext cx="7800567" cy="4142774"/>
          </a:xfrm>
        </p:spPr>
        <p:txBody>
          <a:bodyPr vert="horz" lIns="91440" tIns="45720" rIns="91440" bIns="45720" rtlCol="0" anchor="t">
            <a:noAutofit/>
          </a:bodyPr>
          <a:lstStyle/>
          <a:p>
            <a:pPr>
              <a:lnSpc>
                <a:spcPct val="160000"/>
              </a:lnSpc>
            </a:pPr>
            <a:r>
              <a:rPr lang="bg-BG" sz="1800" dirty="0">
                <a:latin typeface="Arial"/>
                <a:cs typeface="Arial"/>
              </a:rPr>
              <a:t>Tips for quitting vaping: think why you want to quit; be aware of triggers and be prepared with plan if cravings strike; have supportive social environment; stay positive with will power; consider (Nicorette, 2025). </a:t>
            </a:r>
          </a:p>
          <a:p>
            <a:pPr>
              <a:lnSpc>
                <a:spcPct val="160000"/>
              </a:lnSpc>
            </a:pPr>
            <a:r>
              <a:rPr lang="bg-BG" sz="1800" dirty="0">
                <a:latin typeface="Arial"/>
                <a:cs typeface="Arial"/>
              </a:rPr>
              <a:t>Help for stopping vaping can be aquired from the GP and make a referral to local drug service (NHS, 2026).</a:t>
            </a:r>
          </a:p>
          <a:p>
            <a:pPr>
              <a:lnSpc>
                <a:spcPct val="160000"/>
              </a:lnSpc>
            </a:pPr>
            <a:r>
              <a:rPr lang="bg-BG" sz="1800" dirty="0">
                <a:latin typeface="Arial"/>
                <a:cs typeface="Arial"/>
              </a:rPr>
              <a:t>Talk to frank is a website where people can find local agencies to support with vaping addiction (Talk to Frank, no date).</a:t>
            </a:r>
          </a:p>
          <a:p>
            <a:pPr>
              <a:lnSpc>
                <a:spcPct val="160000"/>
              </a:lnSpc>
            </a:pPr>
            <a:r>
              <a:rPr lang="en-GB" sz="1800" dirty="0">
                <a:latin typeface="Arial" panose="020B0604020202020204" pitchFamily="34" charset="0"/>
                <a:cs typeface="Arial" panose="020B0604020202020204" pitchFamily="34" charset="0"/>
              </a:rPr>
              <a:t>Change Grow Live is an organisation around the UK with local branches that provides support with vaping addiction (CGL, no date).</a:t>
            </a:r>
            <a:endParaRPr lang="bg-BG" sz="1800" dirty="0">
              <a:latin typeface="Arial" panose="020B0604020202020204" pitchFamily="34" charset="0"/>
              <a:cs typeface="Arial" panose="020B0604020202020204" pitchFamily="34" charset="0"/>
            </a:endParaRPr>
          </a:p>
        </p:txBody>
      </p:sp>
      <p:pic>
        <p:nvPicPr>
          <p:cNvPr id="5" name="Картина 4" descr="Картина, която съдържа лого, Шрифт, Графика, бял&#10;&#10;Генерирано от ИИ съдържание може да е неправилно.">
            <a:extLst>
              <a:ext uri="{FF2B5EF4-FFF2-40B4-BE49-F238E27FC236}">
                <a16:creationId xmlns:a16="http://schemas.microsoft.com/office/drawing/2014/main" id="{84E1697C-7C5E-CE57-8FE9-3DC8F37E7704}"/>
              </a:ext>
            </a:extLst>
          </p:cNvPr>
          <p:cNvPicPr>
            <a:picLocks noChangeAspect="1"/>
          </p:cNvPicPr>
          <p:nvPr/>
        </p:nvPicPr>
        <p:blipFill>
          <a:blip r:embed="rId4"/>
          <a:srcRect t="5855" r="3" b="8679"/>
          <a:stretch>
            <a:fillRect/>
          </a:stretch>
        </p:blipFill>
        <p:spPr>
          <a:xfrm>
            <a:off x="9040493" y="2310086"/>
            <a:ext cx="2211594" cy="1890220"/>
          </a:xfrm>
          <a:prstGeom prst="rect">
            <a:avLst/>
          </a:prstGeom>
        </p:spPr>
      </p:pic>
      <p:pic>
        <p:nvPicPr>
          <p:cNvPr id="8" name="Картина 7" descr="Картина, която съдържа Графика, цветност, екранна снимка, графичен дизайн&#10;&#10;Генерирано от ИИ съдържание може да е неправилно.">
            <a:extLst>
              <a:ext uri="{FF2B5EF4-FFF2-40B4-BE49-F238E27FC236}">
                <a16:creationId xmlns:a16="http://schemas.microsoft.com/office/drawing/2014/main" id="{B9C19F78-F525-5507-4417-FAC4B388181B}"/>
              </a:ext>
            </a:extLst>
          </p:cNvPr>
          <p:cNvPicPr>
            <a:picLocks noChangeAspect="1"/>
          </p:cNvPicPr>
          <p:nvPr/>
        </p:nvPicPr>
        <p:blipFill>
          <a:blip r:embed="rId5"/>
          <a:stretch>
            <a:fillRect/>
          </a:stretch>
        </p:blipFill>
        <p:spPr>
          <a:xfrm>
            <a:off x="8381136" y="4608997"/>
            <a:ext cx="3530309" cy="1388588"/>
          </a:xfrm>
          <a:prstGeom prst="rect">
            <a:avLst/>
          </a:prstGeom>
        </p:spPr>
      </p:pic>
      <p:sp>
        <p:nvSpPr>
          <p:cNvPr id="4" name="Контейнер за номер на слайда 3">
            <a:extLst>
              <a:ext uri="{FF2B5EF4-FFF2-40B4-BE49-F238E27FC236}">
                <a16:creationId xmlns:a16="http://schemas.microsoft.com/office/drawing/2014/main" id="{603DD8CC-3657-E276-A7B7-E3D6F1E6A403}"/>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a:pPr>
                <a:spcAft>
                  <a:spcPts val="600"/>
                </a:spcAft>
              </a:pPr>
              <a:t>25</a:t>
            </a:fld>
            <a:endParaRPr lang="en-US"/>
          </a:p>
        </p:txBody>
      </p:sp>
    </p:spTree>
    <p:extLst>
      <p:ext uri="{BB962C8B-B14F-4D97-AF65-F5344CB8AC3E}">
        <p14:creationId xmlns:p14="http://schemas.microsoft.com/office/powerpoint/2010/main" val="3171185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27303-1409-18B5-8552-EAEA92B064F8}"/>
              </a:ext>
            </a:extLst>
          </p:cNvPr>
          <p:cNvSpPr>
            <a:spLocks noGrp="1"/>
          </p:cNvSpPr>
          <p:nvPr>
            <p:ph type="title"/>
          </p:nvPr>
        </p:nvSpPr>
        <p:spPr>
          <a:xfrm>
            <a:off x="1043631" y="809898"/>
            <a:ext cx="9942716" cy="1554480"/>
          </a:xfrm>
        </p:spPr>
        <p:txBody>
          <a:bodyPr anchor="ctr">
            <a:normAutofit/>
          </a:bodyPr>
          <a:lstStyle/>
          <a:p>
            <a:r>
              <a:rPr lang="en-US" sz="3200" b="1" u="sng">
                <a:latin typeface="Arial"/>
                <a:cs typeface="Arial"/>
              </a:rPr>
              <a:t>The benefits of quitting vaping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D9B61C9B-13FF-A745-97EF-AAD8A593350F}"/>
              </a:ext>
            </a:extLst>
          </p:cNvPr>
          <p:cNvSpPr>
            <a:spLocks noGrp="1"/>
          </p:cNvSpPr>
          <p:nvPr>
            <p:ph type="sldNum" sz="quarter" idx="12"/>
          </p:nvPr>
        </p:nvSpPr>
        <p:spPr>
          <a:xfrm>
            <a:off x="8610600" y="6492240"/>
            <a:ext cx="2743200" cy="365125"/>
          </a:xfrm>
        </p:spPr>
        <p:txBody>
          <a:bodyPr>
            <a:normAutofit/>
          </a:bodyPr>
          <a:lstStyle/>
          <a:p>
            <a:pPr>
              <a:spcAft>
                <a:spcPts val="600"/>
              </a:spcAft>
            </a:pPr>
            <a:fld id="{10A01F00-36DA-594C-B751-29EF0C0DC4DE}" type="slidenum">
              <a:rPr lang="en-US" smtClean="0"/>
              <a:pPr>
                <a:spcAft>
                  <a:spcPts val="600"/>
                </a:spcAft>
              </a:pPr>
              <a:t>26</a:t>
            </a:fld>
            <a:endParaRPr lang="en-US"/>
          </a:p>
        </p:txBody>
      </p:sp>
      <p:sp>
        <p:nvSpPr>
          <p:cNvPr id="5" name="TextBox 4">
            <a:extLst>
              <a:ext uri="{FF2B5EF4-FFF2-40B4-BE49-F238E27FC236}">
                <a16:creationId xmlns:a16="http://schemas.microsoft.com/office/drawing/2014/main" id="{BE90C57F-35EE-B390-3FE8-648094A59718}"/>
              </a:ext>
            </a:extLst>
          </p:cNvPr>
          <p:cNvSpPr txBox="1"/>
          <p:nvPr/>
        </p:nvSpPr>
        <p:spPr>
          <a:xfrm>
            <a:off x="-5679" y="-5568"/>
            <a:ext cx="22699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sp>
        <p:nvSpPr>
          <p:cNvPr id="6" name="Rectangle: Rounded Corners 5">
            <a:extLst>
              <a:ext uri="{FF2B5EF4-FFF2-40B4-BE49-F238E27FC236}">
                <a16:creationId xmlns:a16="http://schemas.microsoft.com/office/drawing/2014/main" id="{E41811DE-A231-725D-1AAD-E3C4C332633A}"/>
              </a:ext>
            </a:extLst>
          </p:cNvPr>
          <p:cNvSpPr/>
          <p:nvPr/>
        </p:nvSpPr>
        <p:spPr>
          <a:xfrm>
            <a:off x="476250" y="2762250"/>
            <a:ext cx="3333750" cy="342900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US">
                <a:solidFill>
                  <a:srgbClr val="000000"/>
                </a:solidFill>
                <a:latin typeface="Arial"/>
                <a:cs typeface="Arial"/>
              </a:rPr>
              <a:t>For young people, quitting will protect their brain development from the harm caused by nicotine and its negative impacts such as worsening anxiety and depression (Kutlu and Gould, 2015) .</a:t>
            </a:r>
            <a:endParaRPr lang="en-US"/>
          </a:p>
        </p:txBody>
      </p:sp>
      <p:sp>
        <p:nvSpPr>
          <p:cNvPr id="8" name="Arrow: Right 7">
            <a:extLst>
              <a:ext uri="{FF2B5EF4-FFF2-40B4-BE49-F238E27FC236}">
                <a16:creationId xmlns:a16="http://schemas.microsoft.com/office/drawing/2014/main" id="{BB297380-C2CB-B1EE-DDF0-CFEB2FA5FEBA}"/>
              </a:ext>
            </a:extLst>
          </p:cNvPr>
          <p:cNvSpPr/>
          <p:nvPr/>
        </p:nvSpPr>
        <p:spPr>
          <a:xfrm>
            <a:off x="3886200" y="3751537"/>
            <a:ext cx="2007475" cy="53274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BENEFITS</a:t>
            </a:r>
          </a:p>
        </p:txBody>
      </p:sp>
      <p:sp>
        <p:nvSpPr>
          <p:cNvPr id="10" name="Rectangle 9">
            <a:extLst>
              <a:ext uri="{FF2B5EF4-FFF2-40B4-BE49-F238E27FC236}">
                <a16:creationId xmlns:a16="http://schemas.microsoft.com/office/drawing/2014/main" id="{904D27E8-A51D-D7AE-8701-8AE68111D2DE}"/>
              </a:ext>
            </a:extLst>
          </p:cNvPr>
          <p:cNvSpPr/>
          <p:nvPr/>
        </p:nvSpPr>
        <p:spPr>
          <a:xfrm>
            <a:off x="6267450" y="2743200"/>
            <a:ext cx="2209800" cy="552450"/>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Improved:</a:t>
            </a:r>
          </a:p>
        </p:txBody>
      </p:sp>
      <p:cxnSp>
        <p:nvCxnSpPr>
          <p:cNvPr id="15" name="Straight Arrow Connector 14">
            <a:extLst>
              <a:ext uri="{FF2B5EF4-FFF2-40B4-BE49-F238E27FC236}">
                <a16:creationId xmlns:a16="http://schemas.microsoft.com/office/drawing/2014/main" id="{FAA215CD-B69A-A07E-CEC5-778F253433BE}"/>
              </a:ext>
            </a:extLst>
          </p:cNvPr>
          <p:cNvCxnSpPr/>
          <p:nvPr/>
        </p:nvCxnSpPr>
        <p:spPr>
          <a:xfrm flipV="1">
            <a:off x="8470900" y="2901949"/>
            <a:ext cx="1371600" cy="635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19" name="Oval 18">
            <a:extLst>
              <a:ext uri="{FF2B5EF4-FFF2-40B4-BE49-F238E27FC236}">
                <a16:creationId xmlns:a16="http://schemas.microsoft.com/office/drawing/2014/main" id="{4C792869-3A36-96B6-4799-18EE44B7F7DA}"/>
              </a:ext>
            </a:extLst>
          </p:cNvPr>
          <p:cNvSpPr/>
          <p:nvPr/>
        </p:nvSpPr>
        <p:spPr>
          <a:xfrm>
            <a:off x="9886950" y="2667000"/>
            <a:ext cx="1657350" cy="628650"/>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 Taste</a:t>
            </a:r>
          </a:p>
        </p:txBody>
      </p:sp>
      <p:sp>
        <p:nvSpPr>
          <p:cNvPr id="20" name="Oval 19">
            <a:extLst>
              <a:ext uri="{FF2B5EF4-FFF2-40B4-BE49-F238E27FC236}">
                <a16:creationId xmlns:a16="http://schemas.microsoft.com/office/drawing/2014/main" id="{0ECD3168-ED57-959C-EEE1-73B43A6744DC}"/>
              </a:ext>
            </a:extLst>
          </p:cNvPr>
          <p:cNvSpPr/>
          <p:nvPr/>
        </p:nvSpPr>
        <p:spPr>
          <a:xfrm>
            <a:off x="6267450" y="3670299"/>
            <a:ext cx="1657350" cy="628650"/>
          </a:xfrm>
          <a:prstGeom prst="ellipse">
            <a:avLst/>
          </a:prstGeom>
          <a:solidFill>
            <a:schemeClr val="accent1">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Mental health</a:t>
            </a:r>
          </a:p>
        </p:txBody>
      </p:sp>
      <p:sp>
        <p:nvSpPr>
          <p:cNvPr id="21" name="Oval 20">
            <a:extLst>
              <a:ext uri="{FF2B5EF4-FFF2-40B4-BE49-F238E27FC236}">
                <a16:creationId xmlns:a16="http://schemas.microsoft.com/office/drawing/2014/main" id="{5835525D-AD52-DD98-AEF7-5150B4F53F3D}"/>
              </a:ext>
            </a:extLst>
          </p:cNvPr>
          <p:cNvSpPr/>
          <p:nvPr/>
        </p:nvSpPr>
        <p:spPr>
          <a:xfrm>
            <a:off x="9988549" y="3543298"/>
            <a:ext cx="1657350" cy="62865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Smell</a:t>
            </a:r>
          </a:p>
        </p:txBody>
      </p:sp>
      <p:sp>
        <p:nvSpPr>
          <p:cNvPr id="22" name="Oval 21">
            <a:extLst>
              <a:ext uri="{FF2B5EF4-FFF2-40B4-BE49-F238E27FC236}">
                <a16:creationId xmlns:a16="http://schemas.microsoft.com/office/drawing/2014/main" id="{FCC35E17-1DD4-5A29-CD3D-35AB6127EB20}"/>
              </a:ext>
            </a:extLst>
          </p:cNvPr>
          <p:cNvSpPr/>
          <p:nvPr/>
        </p:nvSpPr>
        <p:spPr>
          <a:xfrm>
            <a:off x="8197849" y="3670298"/>
            <a:ext cx="1657350" cy="62865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Fitness</a:t>
            </a:r>
          </a:p>
        </p:txBody>
      </p:sp>
      <p:cxnSp>
        <p:nvCxnSpPr>
          <p:cNvPr id="23" name="Straight Arrow Connector 22">
            <a:extLst>
              <a:ext uri="{FF2B5EF4-FFF2-40B4-BE49-F238E27FC236}">
                <a16:creationId xmlns:a16="http://schemas.microsoft.com/office/drawing/2014/main" id="{CF7B6501-C97D-A6E5-4BED-F2214ED909E9}"/>
              </a:ext>
            </a:extLst>
          </p:cNvPr>
          <p:cNvCxnSpPr>
            <a:cxnSpLocks/>
          </p:cNvCxnSpPr>
          <p:nvPr/>
        </p:nvCxnSpPr>
        <p:spPr>
          <a:xfrm>
            <a:off x="8509000" y="3111498"/>
            <a:ext cx="1727200" cy="50165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24" name="Straight Arrow Connector 23">
            <a:extLst>
              <a:ext uri="{FF2B5EF4-FFF2-40B4-BE49-F238E27FC236}">
                <a16:creationId xmlns:a16="http://schemas.microsoft.com/office/drawing/2014/main" id="{24ADCDB3-CCCD-4F07-3351-23E5032D65F8}"/>
              </a:ext>
            </a:extLst>
          </p:cNvPr>
          <p:cNvCxnSpPr>
            <a:cxnSpLocks/>
          </p:cNvCxnSpPr>
          <p:nvPr/>
        </p:nvCxnSpPr>
        <p:spPr>
          <a:xfrm>
            <a:off x="7975599" y="3352797"/>
            <a:ext cx="419100" cy="41275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25" name="Straight Arrow Connector 24">
            <a:extLst>
              <a:ext uri="{FF2B5EF4-FFF2-40B4-BE49-F238E27FC236}">
                <a16:creationId xmlns:a16="http://schemas.microsoft.com/office/drawing/2014/main" id="{3339C90F-22DD-A6E5-E7E4-898D5F205F41}"/>
              </a:ext>
            </a:extLst>
          </p:cNvPr>
          <p:cNvCxnSpPr>
            <a:cxnSpLocks/>
          </p:cNvCxnSpPr>
          <p:nvPr/>
        </p:nvCxnSpPr>
        <p:spPr>
          <a:xfrm>
            <a:off x="7226298" y="3290171"/>
            <a:ext cx="13575" cy="37684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26" name="Oval 25">
            <a:extLst>
              <a:ext uri="{FF2B5EF4-FFF2-40B4-BE49-F238E27FC236}">
                <a16:creationId xmlns:a16="http://schemas.microsoft.com/office/drawing/2014/main" id="{16BDF208-82F5-0C8D-5225-E9B4877AE6D2}"/>
              </a:ext>
            </a:extLst>
          </p:cNvPr>
          <p:cNvSpPr/>
          <p:nvPr/>
        </p:nvSpPr>
        <p:spPr>
          <a:xfrm>
            <a:off x="3892549" y="2768598"/>
            <a:ext cx="1657350" cy="62865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Finances</a:t>
            </a:r>
          </a:p>
        </p:txBody>
      </p:sp>
      <p:cxnSp>
        <p:nvCxnSpPr>
          <p:cNvPr id="27" name="Straight Arrow Connector 26">
            <a:extLst>
              <a:ext uri="{FF2B5EF4-FFF2-40B4-BE49-F238E27FC236}">
                <a16:creationId xmlns:a16="http://schemas.microsoft.com/office/drawing/2014/main" id="{AAA7C9C3-0918-F69C-4A5B-D6D923129EC5}"/>
              </a:ext>
            </a:extLst>
          </p:cNvPr>
          <p:cNvCxnSpPr>
            <a:cxnSpLocks/>
          </p:cNvCxnSpPr>
          <p:nvPr/>
        </p:nvCxnSpPr>
        <p:spPr>
          <a:xfrm flipH="1">
            <a:off x="5549898" y="2908296"/>
            <a:ext cx="711200" cy="1905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28" name="Rectangle: Rounded Corners 27">
            <a:extLst>
              <a:ext uri="{FF2B5EF4-FFF2-40B4-BE49-F238E27FC236}">
                <a16:creationId xmlns:a16="http://schemas.microsoft.com/office/drawing/2014/main" id="{EA3CFE29-4AB8-44FD-70FF-B8B6B15670BC}"/>
              </a:ext>
            </a:extLst>
          </p:cNvPr>
          <p:cNvSpPr/>
          <p:nvPr/>
        </p:nvSpPr>
        <p:spPr>
          <a:xfrm>
            <a:off x="4038599" y="4933950"/>
            <a:ext cx="7511613" cy="1452398"/>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50000"/>
              </a:lnSpc>
              <a:spcBef>
                <a:spcPts val="1000"/>
              </a:spcBef>
            </a:pPr>
            <a:r>
              <a:rPr lang="en-US">
                <a:solidFill>
                  <a:srgbClr val="000000"/>
                </a:solidFill>
                <a:latin typeface="Arial"/>
                <a:cs typeface="Arial"/>
              </a:rPr>
              <a:t>Short-term effects of vaping include nausea, vomiting, chest pains and palpitations that can create long term effects. Quitting will rapidly improve the body's physical and mental state.</a:t>
            </a:r>
            <a:endParaRPr lang="en-US"/>
          </a:p>
          <a:p>
            <a:pPr algn="ctr"/>
            <a:endParaRPr lang="en-GB"/>
          </a:p>
        </p:txBody>
      </p:sp>
    </p:spTree>
    <p:extLst>
      <p:ext uri="{BB962C8B-B14F-4D97-AF65-F5344CB8AC3E}">
        <p14:creationId xmlns:p14="http://schemas.microsoft.com/office/powerpoint/2010/main" val="23088301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51DC3-342C-4AEE-B3FE-46D346D84FC2}"/>
              </a:ext>
            </a:extLst>
          </p:cNvPr>
          <p:cNvSpPr>
            <a:spLocks noGrp="1"/>
          </p:cNvSpPr>
          <p:nvPr>
            <p:ph type="title"/>
          </p:nvPr>
        </p:nvSpPr>
        <p:spPr>
          <a:xfrm>
            <a:off x="6089556" y="177433"/>
            <a:ext cx="6706692" cy="1510916"/>
          </a:xfrm>
        </p:spPr>
        <p:txBody>
          <a:bodyPr>
            <a:normAutofit/>
          </a:bodyPr>
          <a:lstStyle/>
          <a:p>
            <a:r>
              <a:rPr lang="en-US" sz="3600" b="1" u="sng">
                <a:latin typeface="Arial"/>
                <a:cs typeface="Arial"/>
              </a:rPr>
              <a:t>Physiological benefits of quitting vaping</a:t>
            </a:r>
          </a:p>
        </p:txBody>
      </p:sp>
      <p:sp>
        <p:nvSpPr>
          <p:cNvPr id="3" name="Content Placeholder 2">
            <a:extLst>
              <a:ext uri="{FF2B5EF4-FFF2-40B4-BE49-F238E27FC236}">
                <a16:creationId xmlns:a16="http://schemas.microsoft.com/office/drawing/2014/main" id="{FA235CB2-7606-B080-AD4B-13D2B2CA355F}"/>
              </a:ext>
            </a:extLst>
          </p:cNvPr>
          <p:cNvSpPr>
            <a:spLocks noGrp="1"/>
          </p:cNvSpPr>
          <p:nvPr>
            <p:ph idx="1"/>
          </p:nvPr>
        </p:nvSpPr>
        <p:spPr>
          <a:xfrm>
            <a:off x="6095123" y="1686401"/>
            <a:ext cx="5778323" cy="4654916"/>
          </a:xfrm>
          <a:solidFill>
            <a:schemeClr val="bg2"/>
          </a:solidFill>
        </p:spPr>
        <p:txBody>
          <a:bodyPr vert="horz" lIns="91440" tIns="45720" rIns="91440" bIns="45720" rtlCol="0" anchor="ctr">
            <a:noAutofit/>
          </a:bodyPr>
          <a:lstStyle/>
          <a:p>
            <a:pPr marL="0" indent="0">
              <a:lnSpc>
                <a:spcPct val="100000"/>
              </a:lnSpc>
              <a:buNone/>
            </a:pPr>
            <a:r>
              <a:rPr lang="en-US" sz="1800">
                <a:latin typeface="Arial"/>
                <a:cs typeface="Arial"/>
              </a:rPr>
              <a:t>-The body immediately benefits due to the absence of toxins and chemicals.</a:t>
            </a:r>
            <a:endParaRPr lang="en-US">
              <a:latin typeface="Arial"/>
              <a:cs typeface="Arial"/>
            </a:endParaRPr>
          </a:p>
          <a:p>
            <a:pPr marL="0" indent="0">
              <a:lnSpc>
                <a:spcPct val="100000"/>
              </a:lnSpc>
              <a:buNone/>
            </a:pPr>
            <a:r>
              <a:rPr lang="en-US" sz="1800">
                <a:latin typeface="Arial"/>
                <a:cs typeface="Arial"/>
              </a:rPr>
              <a:t>-Physiological benefits include:</a:t>
            </a:r>
          </a:p>
          <a:p>
            <a:pPr marL="285750" indent="-285750">
              <a:lnSpc>
                <a:spcPct val="100000"/>
              </a:lnSpc>
              <a:buFont typeface="Wingdings" panose="020B0604020202020204" pitchFamily="34" charset="0"/>
              <a:buChar char="ü"/>
            </a:pPr>
            <a:r>
              <a:rPr lang="en-US" sz="1800">
                <a:latin typeface="Arial"/>
                <a:cs typeface="Arial"/>
              </a:rPr>
              <a:t>Improvement of lung health and respiratory system.</a:t>
            </a:r>
            <a:endParaRPr lang="en-US">
              <a:latin typeface="Arial"/>
              <a:cs typeface="Arial"/>
            </a:endParaRPr>
          </a:p>
          <a:p>
            <a:pPr marL="285750" indent="-285750">
              <a:lnSpc>
                <a:spcPct val="100000"/>
              </a:lnSpc>
              <a:buFont typeface="Wingdings" panose="020B0604020202020204" pitchFamily="34" charset="0"/>
              <a:buChar char="ü"/>
            </a:pPr>
            <a:r>
              <a:rPr lang="en-US" sz="1800">
                <a:latin typeface="Arial"/>
                <a:cs typeface="Arial"/>
              </a:rPr>
              <a:t>Decreases the likelihood of developing diseases.</a:t>
            </a:r>
            <a:endParaRPr lang="en-US">
              <a:latin typeface="Arial"/>
              <a:cs typeface="Arial"/>
            </a:endParaRPr>
          </a:p>
          <a:p>
            <a:pPr>
              <a:lnSpc>
                <a:spcPct val="100000"/>
              </a:lnSpc>
              <a:buFont typeface="Wingdings" panose="020B0604020202020204" pitchFamily="34" charset="0"/>
              <a:buChar char="ü"/>
            </a:pPr>
            <a:r>
              <a:rPr lang="en-US" sz="1800">
                <a:latin typeface="Arial"/>
                <a:cs typeface="Arial"/>
              </a:rPr>
              <a:t>Improvement of the function of blood vessels in the heart lowering chances of coronary disease.</a:t>
            </a:r>
          </a:p>
          <a:p>
            <a:pPr>
              <a:lnSpc>
                <a:spcPct val="100000"/>
              </a:lnSpc>
              <a:buFont typeface="Wingdings" panose="020B0604020202020204" pitchFamily="34" charset="0"/>
              <a:buChar char="ü"/>
            </a:pPr>
            <a:r>
              <a:rPr lang="en-US" sz="1800">
                <a:latin typeface="Arial"/>
                <a:cs typeface="Arial"/>
              </a:rPr>
              <a:t>Improved blood flow.</a:t>
            </a:r>
          </a:p>
          <a:p>
            <a:pPr>
              <a:lnSpc>
                <a:spcPct val="100000"/>
              </a:lnSpc>
              <a:buFont typeface="Wingdings" panose="020B0604020202020204" pitchFamily="34" charset="0"/>
              <a:buChar char="ü"/>
            </a:pPr>
            <a:r>
              <a:rPr lang="en-US" sz="1800">
                <a:latin typeface="Arial"/>
                <a:cs typeface="Arial"/>
              </a:rPr>
              <a:t>Physical fitness will also improve as endurance is maintained.</a:t>
            </a:r>
          </a:p>
          <a:p>
            <a:pPr>
              <a:lnSpc>
                <a:spcPct val="100000"/>
              </a:lnSpc>
              <a:buFont typeface="Wingdings" panose="020B0604020202020204" pitchFamily="34" charset="0"/>
              <a:buChar char="ü"/>
            </a:pPr>
            <a:r>
              <a:rPr lang="en-US" sz="1800">
                <a:latin typeface="Arial"/>
                <a:cs typeface="Arial"/>
              </a:rPr>
              <a:t>Oral health improves and gum inflammation and bleeding stops.</a:t>
            </a:r>
          </a:p>
        </p:txBody>
      </p:sp>
      <p:grpSp>
        <p:nvGrpSpPr>
          <p:cNvPr id="15" name="Group 1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6" name="Freeform: Shape 1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05C50DE2-9BFE-9AF4-FDBB-9AB1BFDA6DF7}"/>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mtClean="0"/>
              <a:pPr>
                <a:spcAft>
                  <a:spcPts val="600"/>
                </a:spcAft>
              </a:pPr>
              <a:t>27</a:t>
            </a:fld>
            <a:endParaRPr lang="en-US"/>
          </a:p>
        </p:txBody>
      </p:sp>
      <p:sp>
        <p:nvSpPr>
          <p:cNvPr id="5" name="TextBox 4">
            <a:extLst>
              <a:ext uri="{FF2B5EF4-FFF2-40B4-BE49-F238E27FC236}">
                <a16:creationId xmlns:a16="http://schemas.microsoft.com/office/drawing/2014/main" id="{FB8FA257-717F-A971-4312-1B0B5AA01506}"/>
              </a:ext>
            </a:extLst>
          </p:cNvPr>
          <p:cNvSpPr txBox="1"/>
          <p:nvPr/>
        </p:nvSpPr>
        <p:spPr>
          <a:xfrm>
            <a:off x="79" y="-5615"/>
            <a:ext cx="17409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sp>
        <p:nvSpPr>
          <p:cNvPr id="6" name="TextBox 5">
            <a:extLst>
              <a:ext uri="{FF2B5EF4-FFF2-40B4-BE49-F238E27FC236}">
                <a16:creationId xmlns:a16="http://schemas.microsoft.com/office/drawing/2014/main" id="{6710112B-E4FD-595F-4BE1-DFE387A7B544}"/>
              </a:ext>
            </a:extLst>
          </p:cNvPr>
          <p:cNvSpPr txBox="1"/>
          <p:nvPr/>
        </p:nvSpPr>
        <p:spPr>
          <a:xfrm>
            <a:off x="432347" y="5400237"/>
            <a:ext cx="5075510" cy="961259"/>
          </a:xfrm>
          <a:prstGeom prst="rect">
            <a:avLst/>
          </a:prstGeom>
        </p:spPr>
        <p:txBody>
          <a:bodyPr lIns="91440" tIns="45720" rIns="91440" bIns="45720" anchor="t">
            <a:normAutofit fontScale="92500" lnSpcReduction="20000"/>
          </a:bodyPr>
          <a:lstStyle/>
          <a:p>
            <a:r>
              <a:rPr lang="en-US" b="1" u="sng">
                <a:latin typeface="Arial"/>
                <a:cs typeface="Arial"/>
              </a:rPr>
              <a:t>Figure 1:The human body</a:t>
            </a:r>
            <a:r>
              <a:rPr lang="en-US">
                <a:latin typeface="Arial"/>
                <a:cs typeface="Arial"/>
              </a:rPr>
              <a:t>. This shows a brief picture of the human physiology which can be affected by toxins, chemicals from vapes (Clevland Clinic, 2024).</a:t>
            </a:r>
          </a:p>
        </p:txBody>
      </p:sp>
      <p:pic>
        <p:nvPicPr>
          <p:cNvPr id="7" name="Picture 6" descr="Your organs are structures throughout your body that handle key jobs so your body can work properly">
            <a:extLst>
              <a:ext uri="{FF2B5EF4-FFF2-40B4-BE49-F238E27FC236}">
                <a16:creationId xmlns:a16="http://schemas.microsoft.com/office/drawing/2014/main" id="{D9A31DDE-909F-EE4C-01ED-6FCD3388DD30}"/>
              </a:ext>
            </a:extLst>
          </p:cNvPr>
          <p:cNvPicPr>
            <a:picLocks noChangeAspect="1"/>
          </p:cNvPicPr>
          <p:nvPr/>
        </p:nvPicPr>
        <p:blipFill>
          <a:blip r:embed="rId3"/>
          <a:stretch>
            <a:fillRect/>
          </a:stretch>
        </p:blipFill>
        <p:spPr>
          <a:xfrm>
            <a:off x="704194" y="762965"/>
            <a:ext cx="4214648" cy="4609482"/>
          </a:xfrm>
          <a:prstGeom prst="rect">
            <a:avLst/>
          </a:prstGeom>
        </p:spPr>
      </p:pic>
    </p:spTree>
    <p:extLst>
      <p:ext uri="{BB962C8B-B14F-4D97-AF65-F5344CB8AC3E}">
        <p14:creationId xmlns:p14="http://schemas.microsoft.com/office/powerpoint/2010/main" val="1226701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D067D-65C5-121A-5F1D-508A842FAEA6}"/>
              </a:ext>
            </a:extLst>
          </p:cNvPr>
          <p:cNvSpPr>
            <a:spLocks noGrp="1"/>
          </p:cNvSpPr>
          <p:nvPr>
            <p:ph type="title"/>
          </p:nvPr>
        </p:nvSpPr>
        <p:spPr>
          <a:xfrm>
            <a:off x="364709" y="510183"/>
            <a:ext cx="6314895" cy="1544668"/>
          </a:xfrm>
          <a:ln>
            <a:solidFill>
              <a:schemeClr val="tx1"/>
            </a:solidFill>
          </a:ln>
        </p:spPr>
        <p:txBody>
          <a:bodyPr>
            <a:normAutofit/>
          </a:bodyPr>
          <a:lstStyle/>
          <a:p>
            <a:pPr algn="ctr"/>
            <a:r>
              <a:rPr lang="en-US" sz="3600" b="1" u="sng">
                <a:latin typeface="Arial"/>
                <a:cs typeface="Arial"/>
              </a:rPr>
              <a:t>Sociological benefits of quitting vaping</a:t>
            </a:r>
          </a:p>
        </p:txBody>
      </p:sp>
      <p:sp>
        <p:nvSpPr>
          <p:cNvPr id="3" name="Content Placeholder 2">
            <a:extLst>
              <a:ext uri="{FF2B5EF4-FFF2-40B4-BE49-F238E27FC236}">
                <a16:creationId xmlns:a16="http://schemas.microsoft.com/office/drawing/2014/main" id="{67E18FAB-6FE7-FA62-6EFA-CB3F076D69A8}"/>
              </a:ext>
            </a:extLst>
          </p:cNvPr>
          <p:cNvSpPr>
            <a:spLocks noGrp="1"/>
          </p:cNvSpPr>
          <p:nvPr>
            <p:ph idx="1"/>
          </p:nvPr>
        </p:nvSpPr>
        <p:spPr>
          <a:xfrm>
            <a:off x="221375" y="2205240"/>
            <a:ext cx="6595630" cy="4153695"/>
          </a:xfrm>
          <a:solidFill>
            <a:srgbClr val="EFF9FA"/>
          </a:solidFill>
          <a:ln w="57150">
            <a:noFill/>
          </a:ln>
        </p:spPr>
        <p:txBody>
          <a:bodyPr vert="horz" lIns="91440" tIns="45720" rIns="91440" bIns="45720" rtlCol="0" anchor="ctr">
            <a:noAutofit/>
          </a:bodyPr>
          <a:lstStyle/>
          <a:p>
            <a:pPr>
              <a:buFont typeface="Wingdings" panose="020B0604020202020204" pitchFamily="34" charset="0"/>
              <a:buChar char="ü"/>
            </a:pPr>
            <a:r>
              <a:rPr lang="en-US" sz="1800">
                <a:latin typeface="Arial"/>
                <a:cs typeface="Arial"/>
              </a:rPr>
              <a:t>Improved social interactions: Quitting helps to remove any barriers in social circles or settings due to regulations on vaping in public spaces.</a:t>
            </a:r>
            <a:endParaRPr lang="en-US">
              <a:latin typeface="Arial"/>
              <a:cs typeface="Arial"/>
            </a:endParaRPr>
          </a:p>
          <a:p>
            <a:pPr>
              <a:buFont typeface="Wingdings" panose="020B0604020202020204" pitchFamily="34" charset="0"/>
              <a:buChar char="ü"/>
            </a:pPr>
            <a:r>
              <a:rPr lang="en-US" sz="1800">
                <a:latin typeface="Arial"/>
                <a:cs typeface="Arial"/>
              </a:rPr>
              <a:t> More opportunities to engage in interactions and increase the likelihood of positive relationships</a:t>
            </a:r>
            <a:endParaRPr lang="en-US">
              <a:latin typeface="Arial"/>
              <a:cs typeface="Arial"/>
            </a:endParaRPr>
          </a:p>
          <a:p>
            <a:pPr>
              <a:buFont typeface="Wingdings" panose="020B0604020202020204" pitchFamily="34" charset="0"/>
              <a:buChar char="ü"/>
            </a:pPr>
            <a:r>
              <a:rPr lang="en-US" sz="1800">
                <a:latin typeface="Arial"/>
                <a:cs typeface="Arial"/>
              </a:rPr>
              <a:t>Better financial stability: the financial burden vaping holds is high. Quitting allows younger people to economize and spend their money on other activities and social experiences such as travelling.</a:t>
            </a:r>
          </a:p>
          <a:p>
            <a:pPr>
              <a:buFont typeface="Wingdings" panose="020B0604020202020204" pitchFamily="34" charset="0"/>
              <a:buChar char="ü"/>
            </a:pPr>
            <a:r>
              <a:rPr lang="en-US" sz="1800">
                <a:latin typeface="Arial"/>
                <a:cs typeface="Arial"/>
              </a:rPr>
              <a:t>Positive peer influences and relationships: Quitting can encourage others to quit and create healthier habits and positive circles</a:t>
            </a:r>
          </a:p>
        </p:txBody>
      </p:sp>
      <p:sp>
        <p:nvSpPr>
          <p:cNvPr id="4" name="Slide Number Placeholder 3">
            <a:extLst>
              <a:ext uri="{FF2B5EF4-FFF2-40B4-BE49-F238E27FC236}">
                <a16:creationId xmlns:a16="http://schemas.microsoft.com/office/drawing/2014/main" id="{6E0A5B53-387C-BA2B-233A-709F11E36EAE}"/>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z="1000">
                <a:solidFill>
                  <a:srgbClr val="FFFFFF"/>
                </a:solidFill>
              </a:rPr>
              <a:pPr>
                <a:spcAft>
                  <a:spcPts val="600"/>
                </a:spcAft>
              </a:pPr>
              <a:t>28</a:t>
            </a:fld>
            <a:endParaRPr lang="en-US" sz="1000">
              <a:solidFill>
                <a:srgbClr val="FFFFFF"/>
              </a:solidFill>
            </a:endParaRPr>
          </a:p>
        </p:txBody>
      </p:sp>
      <p:sp>
        <p:nvSpPr>
          <p:cNvPr id="5" name="TextBox 4">
            <a:extLst>
              <a:ext uri="{FF2B5EF4-FFF2-40B4-BE49-F238E27FC236}">
                <a16:creationId xmlns:a16="http://schemas.microsoft.com/office/drawing/2014/main" id="{5A3E48A9-E08A-C953-01E9-0467609AF667}"/>
              </a:ext>
            </a:extLst>
          </p:cNvPr>
          <p:cNvSpPr txBox="1"/>
          <p:nvPr/>
        </p:nvSpPr>
        <p:spPr>
          <a:xfrm>
            <a:off x="11388" y="-5632"/>
            <a:ext cx="16384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sp>
        <p:nvSpPr>
          <p:cNvPr id="8" name="Right Triangle 7">
            <a:extLst>
              <a:ext uri="{FF2B5EF4-FFF2-40B4-BE49-F238E27FC236}">
                <a16:creationId xmlns:a16="http://schemas.microsoft.com/office/drawing/2014/main" id="{78E78F6B-EBA1-0F60-543A-440566AF704D}"/>
              </a:ext>
            </a:extLst>
          </p:cNvPr>
          <p:cNvSpPr/>
          <p:nvPr/>
        </p:nvSpPr>
        <p:spPr>
          <a:xfrm rot="10800000">
            <a:off x="7105650" y="-25400"/>
            <a:ext cx="5105400" cy="92710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Triangle 8">
            <a:extLst>
              <a:ext uri="{FF2B5EF4-FFF2-40B4-BE49-F238E27FC236}">
                <a16:creationId xmlns:a16="http://schemas.microsoft.com/office/drawing/2014/main" id="{2858DFF4-88D3-9E13-56C4-CA504D0554D2}"/>
              </a:ext>
            </a:extLst>
          </p:cNvPr>
          <p:cNvSpPr/>
          <p:nvPr/>
        </p:nvSpPr>
        <p:spPr>
          <a:xfrm rot="10800000" flipV="1">
            <a:off x="7753350" y="5778499"/>
            <a:ext cx="4432300" cy="107950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young person smoking a blue vape">
            <a:extLst>
              <a:ext uri="{FF2B5EF4-FFF2-40B4-BE49-F238E27FC236}">
                <a16:creationId xmlns:a16="http://schemas.microsoft.com/office/drawing/2014/main" id="{0AEA1CFF-5A72-C568-0E1C-F1D985BD7094}"/>
              </a:ext>
            </a:extLst>
          </p:cNvPr>
          <p:cNvPicPr>
            <a:picLocks noChangeAspect="1"/>
          </p:cNvPicPr>
          <p:nvPr/>
        </p:nvPicPr>
        <p:blipFill>
          <a:blip r:embed="rId2"/>
          <a:stretch>
            <a:fillRect/>
          </a:stretch>
        </p:blipFill>
        <p:spPr>
          <a:xfrm>
            <a:off x="7103533" y="1292579"/>
            <a:ext cx="4842934" cy="375073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0" name="TextBox 9">
            <a:extLst>
              <a:ext uri="{FF2B5EF4-FFF2-40B4-BE49-F238E27FC236}">
                <a16:creationId xmlns:a16="http://schemas.microsoft.com/office/drawing/2014/main" id="{02F2C95A-781D-016D-8B4B-5517973C44C8}"/>
              </a:ext>
            </a:extLst>
          </p:cNvPr>
          <p:cNvSpPr txBox="1"/>
          <p:nvPr/>
        </p:nvSpPr>
        <p:spPr>
          <a:xfrm>
            <a:off x="7027332" y="5319888"/>
            <a:ext cx="49318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Figure 2: A young person vaping</a:t>
            </a:r>
            <a:r>
              <a:rPr lang="en-GB">
                <a:latin typeface="Arial"/>
                <a:cs typeface="Arial"/>
              </a:rPr>
              <a:t>. Young people tend to vape in public spaces. This has been increasing (</a:t>
            </a:r>
            <a:r>
              <a:rPr lang="en-GB" err="1">
                <a:latin typeface="Arial"/>
                <a:cs typeface="Arial"/>
              </a:rPr>
              <a:t>Bisknell</a:t>
            </a:r>
            <a:r>
              <a:rPr lang="en-GB">
                <a:latin typeface="Arial"/>
                <a:cs typeface="Arial"/>
              </a:rPr>
              <a:t>, 2024).</a:t>
            </a:r>
          </a:p>
        </p:txBody>
      </p:sp>
    </p:spTree>
    <p:extLst>
      <p:ext uri="{BB962C8B-B14F-4D97-AF65-F5344CB8AC3E}">
        <p14:creationId xmlns:p14="http://schemas.microsoft.com/office/powerpoint/2010/main" val="42742503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556D98-481F-16A7-598D-AB001016817D}"/>
              </a:ext>
            </a:extLst>
          </p:cNvPr>
          <p:cNvSpPr>
            <a:spLocks noGrp="1"/>
          </p:cNvSpPr>
          <p:nvPr>
            <p:ph type="title"/>
          </p:nvPr>
        </p:nvSpPr>
        <p:spPr>
          <a:xfrm>
            <a:off x="233680" y="363469"/>
            <a:ext cx="5625902" cy="1207541"/>
          </a:xfrm>
          <a:ln w="57150">
            <a:solidFill>
              <a:schemeClr val="tx1"/>
            </a:solidFill>
          </a:ln>
        </p:spPr>
        <p:txBody>
          <a:bodyPr anchor="b">
            <a:normAutofit/>
          </a:bodyPr>
          <a:lstStyle/>
          <a:p>
            <a:r>
              <a:rPr lang="en-US" sz="3200" b="1" u="sng">
                <a:latin typeface="Arial"/>
                <a:cs typeface="Arial"/>
              </a:rPr>
              <a:t>Psychological benefits of quitting vaping</a:t>
            </a:r>
          </a:p>
        </p:txBody>
      </p:sp>
      <p:sp>
        <p:nvSpPr>
          <p:cNvPr id="2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B95DE6-75F6-66AC-B837-3CF4DCD39182}"/>
              </a:ext>
            </a:extLst>
          </p:cNvPr>
          <p:cNvSpPr>
            <a:spLocks noGrp="1"/>
          </p:cNvSpPr>
          <p:nvPr>
            <p:ph idx="1"/>
          </p:nvPr>
        </p:nvSpPr>
        <p:spPr>
          <a:xfrm>
            <a:off x="195580" y="1844199"/>
            <a:ext cx="5691389" cy="4882768"/>
          </a:xfrm>
          <a:solidFill>
            <a:srgbClr val="EFF9FA"/>
          </a:solidFill>
          <a:ln w="57150">
            <a:noFill/>
          </a:ln>
        </p:spPr>
        <p:txBody>
          <a:bodyPr vert="horz" lIns="91440" tIns="45720" rIns="91440" bIns="45720" rtlCol="0" anchor="t">
            <a:normAutofit/>
          </a:bodyPr>
          <a:lstStyle/>
          <a:p>
            <a:pPr>
              <a:buFont typeface="Wingdings" panose="020B0604020202020204" pitchFamily="34" charset="0"/>
              <a:buChar char="ü"/>
            </a:pPr>
            <a:r>
              <a:rPr lang="en-US" sz="1800">
                <a:latin typeface="Arial"/>
                <a:cs typeface="Arial"/>
              </a:rPr>
              <a:t>Improved mental health: anxiety and stress significantly decrease.</a:t>
            </a:r>
          </a:p>
          <a:p>
            <a:pPr>
              <a:buFont typeface="Wingdings" panose="020B0604020202020204" pitchFamily="34" charset="0"/>
              <a:buChar char="ü"/>
            </a:pPr>
            <a:r>
              <a:rPr lang="en-US" sz="1800">
                <a:latin typeface="Arial"/>
                <a:cs typeface="Arial"/>
              </a:rPr>
              <a:t> Studies show that majority of people who do not vape show less mental health problems. Quitting vaping is linked to improving mood and health stability.</a:t>
            </a:r>
          </a:p>
          <a:p>
            <a:pPr>
              <a:buFont typeface="Wingdings" panose="020B0604020202020204" pitchFamily="34" charset="0"/>
              <a:buChar char="ü"/>
            </a:pPr>
            <a:r>
              <a:rPr lang="en-US" sz="1800">
                <a:latin typeface="Arial"/>
                <a:cs typeface="Arial"/>
              </a:rPr>
              <a:t>Improved sense of control and self-esteem: Quitting vaping gives individuals a sense of liberation and self-control. This allows them to boost their self-esteem and general well-being.</a:t>
            </a:r>
            <a:endParaRPr lang="en-US">
              <a:latin typeface="Arial"/>
              <a:cs typeface="Arial"/>
            </a:endParaRPr>
          </a:p>
          <a:p>
            <a:pPr>
              <a:buFont typeface="Wingdings" panose="020B0604020202020204" pitchFamily="34" charset="0"/>
              <a:buChar char="ü"/>
            </a:pPr>
            <a:r>
              <a:rPr lang="en-US" sz="1800">
                <a:latin typeface="Arial"/>
                <a:cs typeface="Arial"/>
              </a:rPr>
              <a:t> Overall, this improves quality of life and an individual feels empowered daily.</a:t>
            </a:r>
          </a:p>
          <a:p>
            <a:pPr>
              <a:buFont typeface="Wingdings" panose="020B0604020202020204" pitchFamily="34" charset="0"/>
              <a:buChar char="ü"/>
            </a:pPr>
            <a:r>
              <a:rPr lang="en-US" sz="1800">
                <a:latin typeface="Arial"/>
                <a:cs typeface="Arial"/>
              </a:rPr>
              <a:t> As a result, they are more likely to be more confident and reduces the risk of developing mood disorders.</a:t>
            </a:r>
          </a:p>
        </p:txBody>
      </p:sp>
      <p:sp>
        <p:nvSpPr>
          <p:cNvPr id="4" name="Slide Number Placeholder 3">
            <a:extLst>
              <a:ext uri="{FF2B5EF4-FFF2-40B4-BE49-F238E27FC236}">
                <a16:creationId xmlns:a16="http://schemas.microsoft.com/office/drawing/2014/main" id="{FD4BBDD8-725D-7969-463B-346AD9F2B8C1}"/>
              </a:ext>
            </a:extLst>
          </p:cNvPr>
          <p:cNvSpPr>
            <a:spLocks noGrp="1"/>
          </p:cNvSpPr>
          <p:nvPr>
            <p:ph type="sldNum" sz="quarter" idx="12"/>
          </p:nvPr>
        </p:nvSpPr>
        <p:spPr>
          <a:xfrm>
            <a:off x="10439400" y="6356350"/>
            <a:ext cx="914400" cy="365125"/>
          </a:xfrm>
        </p:spPr>
        <p:txBody>
          <a:bodyPr>
            <a:normAutofit/>
          </a:bodyPr>
          <a:lstStyle/>
          <a:p>
            <a:pPr>
              <a:spcAft>
                <a:spcPts val="600"/>
              </a:spcAft>
            </a:pPr>
            <a:fld id="{10A01F00-36DA-594C-B751-29EF0C0DC4DE}" type="slidenum">
              <a:rPr lang="en-US">
                <a:solidFill>
                  <a:srgbClr val="FFFFFF"/>
                </a:solidFill>
              </a:rPr>
              <a:pPr>
                <a:spcAft>
                  <a:spcPts val="600"/>
                </a:spcAft>
              </a:pPr>
              <a:t>29</a:t>
            </a:fld>
            <a:endParaRPr lang="en-US">
              <a:solidFill>
                <a:srgbClr val="FFFFFF"/>
              </a:solidFill>
            </a:endParaRPr>
          </a:p>
        </p:txBody>
      </p:sp>
      <p:sp>
        <p:nvSpPr>
          <p:cNvPr id="5" name="TextBox 4">
            <a:extLst>
              <a:ext uri="{FF2B5EF4-FFF2-40B4-BE49-F238E27FC236}">
                <a16:creationId xmlns:a16="http://schemas.microsoft.com/office/drawing/2014/main" id="{2788C662-97CA-03F0-0732-099E1AE309BC}"/>
              </a:ext>
            </a:extLst>
          </p:cNvPr>
          <p:cNvSpPr txBox="1"/>
          <p:nvPr/>
        </p:nvSpPr>
        <p:spPr>
          <a:xfrm>
            <a:off x="95" y="-5568"/>
            <a:ext cx="18945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Cadi Salla</a:t>
            </a:r>
          </a:p>
        </p:txBody>
      </p:sp>
      <p:pic>
        <p:nvPicPr>
          <p:cNvPr id="8" name="Picture 7" descr="Vaping and the Brain: The Effects of E-Cigarette and E-Liquid Substances">
            <a:extLst>
              <a:ext uri="{FF2B5EF4-FFF2-40B4-BE49-F238E27FC236}">
                <a16:creationId xmlns:a16="http://schemas.microsoft.com/office/drawing/2014/main" id="{7B8709ED-6ECF-6AD1-C15A-1A8967BB85EE}"/>
              </a:ext>
            </a:extLst>
          </p:cNvPr>
          <p:cNvPicPr>
            <a:picLocks noChangeAspect="1"/>
          </p:cNvPicPr>
          <p:nvPr/>
        </p:nvPicPr>
        <p:blipFill>
          <a:blip r:embed="rId2">
            <a:extLst>
              <a:ext uri="{BEBA8EAE-BF5A-486C-A8C5-ECC9F3942E4B}">
                <a14:imgProps xmlns:a14="http://schemas.microsoft.com/office/drawing/2010/main">
                  <a14:imgLayer r:embed="rId3">
                    <a14:imgEffect>
                      <a14:saturation sat="58000"/>
                    </a14:imgEffect>
                    <a14:imgEffect>
                      <a14:brightnessContrast contrast="-10000"/>
                    </a14:imgEffect>
                  </a14:imgLayer>
                </a14:imgProps>
              </a:ext>
            </a:extLst>
          </a:blip>
          <a:stretch>
            <a:fillRect/>
          </a:stretch>
        </p:blipFill>
        <p:spPr>
          <a:xfrm>
            <a:off x="6121838" y="0"/>
            <a:ext cx="6083299" cy="5567856"/>
          </a:xfrm>
          <a:prstGeom prst="rect">
            <a:avLst/>
          </a:prstGeom>
        </p:spPr>
      </p:pic>
      <p:sp>
        <p:nvSpPr>
          <p:cNvPr id="7" name="TextBox 6">
            <a:extLst>
              <a:ext uri="{FF2B5EF4-FFF2-40B4-BE49-F238E27FC236}">
                <a16:creationId xmlns:a16="http://schemas.microsoft.com/office/drawing/2014/main" id="{920C365D-8C33-9335-1F35-6882736D1648}"/>
              </a:ext>
            </a:extLst>
          </p:cNvPr>
          <p:cNvSpPr txBox="1"/>
          <p:nvPr/>
        </p:nvSpPr>
        <p:spPr>
          <a:xfrm>
            <a:off x="5883604" y="5571941"/>
            <a:ext cx="633613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Figure 3: Vaping and the brain</a:t>
            </a:r>
            <a:r>
              <a:rPr lang="en-GB">
                <a:latin typeface="Arial"/>
                <a:cs typeface="Arial"/>
              </a:rPr>
              <a:t>. The colours utilised are representing chemicals that affect the brain. This was used in an online campaign by </a:t>
            </a:r>
            <a:r>
              <a:rPr lang="en-GB" i="1">
                <a:latin typeface="Arial"/>
                <a:cs typeface="Arial"/>
              </a:rPr>
              <a:t>Vape </a:t>
            </a:r>
            <a:r>
              <a:rPr lang="en-GB" i="1" err="1">
                <a:latin typeface="Arial"/>
                <a:cs typeface="Arial"/>
              </a:rPr>
              <a:t>Gaurdian</a:t>
            </a:r>
            <a:r>
              <a:rPr lang="en-GB">
                <a:latin typeface="Arial"/>
                <a:cs typeface="Arial"/>
              </a:rPr>
              <a:t> (2024) to raise awareness of the issue within young people.</a:t>
            </a:r>
          </a:p>
        </p:txBody>
      </p:sp>
    </p:spTree>
    <p:extLst>
      <p:ext uri="{BB962C8B-B14F-4D97-AF65-F5344CB8AC3E}">
        <p14:creationId xmlns:p14="http://schemas.microsoft.com/office/powerpoint/2010/main" val="1683060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D99B5-71C6-C1F0-C563-9629A7E65409}"/>
              </a:ext>
            </a:extLst>
          </p:cNvPr>
          <p:cNvSpPr>
            <a:spLocks noGrp="1"/>
          </p:cNvSpPr>
          <p:nvPr>
            <p:ph type="title"/>
          </p:nvPr>
        </p:nvSpPr>
        <p:spPr>
          <a:xfrm>
            <a:off x="1310017" y="8468"/>
            <a:ext cx="4915097" cy="755742"/>
          </a:xfrm>
          <a:noFill/>
          <a:ln w="57150">
            <a:noFill/>
          </a:ln>
        </p:spPr>
        <p:txBody>
          <a:bodyPr anchor="ctr">
            <a:noAutofit/>
          </a:bodyPr>
          <a:lstStyle/>
          <a:p>
            <a:r>
              <a:rPr lang="en-US" sz="3200" b="1" u="sng">
                <a:latin typeface="Arial"/>
                <a:cs typeface="Arial"/>
              </a:rPr>
              <a:t>Health belief model </a:t>
            </a:r>
          </a:p>
        </p:txBody>
      </p:sp>
      <p:sp>
        <p:nvSpPr>
          <p:cNvPr id="3" name="Content Placeholder 2">
            <a:extLst>
              <a:ext uri="{FF2B5EF4-FFF2-40B4-BE49-F238E27FC236}">
                <a16:creationId xmlns:a16="http://schemas.microsoft.com/office/drawing/2014/main" id="{68557EB9-1644-C480-F750-0B51EE056919}"/>
              </a:ext>
            </a:extLst>
          </p:cNvPr>
          <p:cNvSpPr>
            <a:spLocks noGrp="1"/>
          </p:cNvSpPr>
          <p:nvPr>
            <p:ph idx="1"/>
          </p:nvPr>
        </p:nvSpPr>
        <p:spPr>
          <a:xfrm>
            <a:off x="4033" y="605022"/>
            <a:ext cx="7464825" cy="6106709"/>
          </a:xfrm>
          <a:prstGeom prst="rect">
            <a:avLst/>
          </a:prstGeom>
          <a:solidFill>
            <a:srgbClr val="EFF9FA"/>
          </a:solidFill>
          <a:ln w="57150">
            <a:noFill/>
          </a:ln>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Autofit/>
          </a:bodyPr>
          <a:lstStyle/>
          <a:p>
            <a:pPr marL="0" indent="0">
              <a:buNone/>
            </a:pPr>
            <a:r>
              <a:rPr lang="en-US" sz="1800">
                <a:latin typeface="Arial"/>
                <a:cs typeface="Arial"/>
              </a:rPr>
              <a:t>The Health Belief Model (HBM) is a psychological framework  developed  to explain people's health-related behaviors and why some use preventative services or not. It can be broken down through 6 constructs:</a:t>
            </a:r>
            <a:endParaRPr lang="en-US">
              <a:latin typeface="Arial"/>
              <a:cs typeface="Arial"/>
            </a:endParaRPr>
          </a:p>
          <a:p>
            <a:pPr marL="0" indent="0">
              <a:buNone/>
            </a:pPr>
            <a:r>
              <a:rPr lang="en-US" sz="1800" b="1" u="sng">
                <a:latin typeface="Arial"/>
                <a:cs typeface="Arial"/>
              </a:rPr>
              <a:t>1-Perceived susceptibility:</a:t>
            </a:r>
            <a:r>
              <a:rPr lang="en-US" sz="1800">
                <a:latin typeface="Arial"/>
                <a:cs typeface="Arial"/>
              </a:rPr>
              <a:t> an individual's ability to see the probability of becoming ill; the chances of becoming sick due to vaping. </a:t>
            </a:r>
          </a:p>
          <a:p>
            <a:pPr marL="0" indent="0">
              <a:buNone/>
            </a:pPr>
            <a:r>
              <a:rPr lang="en-US" sz="1800" b="1" u="sng">
                <a:latin typeface="Arial"/>
                <a:cs typeface="Arial"/>
              </a:rPr>
              <a:t>2-Perceived severity:</a:t>
            </a:r>
            <a:r>
              <a:rPr lang="en-US" sz="1800">
                <a:latin typeface="Arial"/>
                <a:cs typeface="Arial"/>
              </a:rPr>
              <a:t> an individual's understanding of how dangerous consequences might be if no action is taken. This would motivate an individual to change vaping habits due to the highly-likely long-term effects.</a:t>
            </a:r>
            <a:endParaRPr lang="en-US">
              <a:latin typeface="Arial"/>
              <a:cs typeface="Arial"/>
            </a:endParaRPr>
          </a:p>
          <a:p>
            <a:pPr marL="0" indent="0">
              <a:buNone/>
            </a:pPr>
            <a:r>
              <a:rPr lang="en-US" sz="1800" b="1" u="sng">
                <a:latin typeface="Arial"/>
                <a:cs typeface="Arial"/>
              </a:rPr>
              <a:t>3-Perceived benefits</a:t>
            </a:r>
            <a:r>
              <a:rPr lang="en-US" sz="1800" b="1">
                <a:latin typeface="Arial"/>
                <a:cs typeface="Arial"/>
              </a:rPr>
              <a:t>:</a:t>
            </a:r>
            <a:r>
              <a:rPr lang="en-US" sz="1800">
                <a:latin typeface="Arial"/>
                <a:cs typeface="Arial"/>
              </a:rPr>
              <a:t> how the effectiveness of actions reduces risk of illness. Most young people are willing to quit vaping due to financial benefits, immediate positive physical and mental health effects.</a:t>
            </a:r>
          </a:p>
          <a:p>
            <a:pPr marL="0" indent="0">
              <a:buNone/>
            </a:pPr>
            <a:r>
              <a:rPr lang="en-US" sz="1800" b="1" u="sng">
                <a:latin typeface="Arial"/>
                <a:cs typeface="Arial"/>
              </a:rPr>
              <a:t>4-Perceived barriers:</a:t>
            </a:r>
            <a:r>
              <a:rPr lang="en-US" sz="1800">
                <a:latin typeface="Arial"/>
                <a:cs typeface="Arial"/>
              </a:rPr>
              <a:t> challenges one might face while quitting; young people might have peers or family members that vape making it hard for them to quit.</a:t>
            </a:r>
          </a:p>
          <a:p>
            <a:pPr marL="0" indent="0">
              <a:buNone/>
            </a:pPr>
            <a:r>
              <a:rPr lang="en-US" sz="1800" b="1" u="sng">
                <a:latin typeface="Arial"/>
                <a:cs typeface="Arial"/>
              </a:rPr>
              <a:t>5-Cues to action:</a:t>
            </a:r>
            <a:r>
              <a:rPr lang="en-US" sz="1800">
                <a:latin typeface="Arial"/>
                <a:cs typeface="Arial"/>
              </a:rPr>
              <a:t> what initiates an action. This is what leads the youth to start vaping, for example, </a:t>
            </a:r>
            <a:r>
              <a:rPr lang="en-GB" sz="1800">
                <a:latin typeface="Arial"/>
                <a:cs typeface="Arial"/>
              </a:rPr>
              <a:t>flavours</a:t>
            </a:r>
            <a:r>
              <a:rPr lang="en-US" sz="1800">
                <a:latin typeface="Arial"/>
                <a:cs typeface="Arial"/>
              </a:rPr>
              <a:t> (Notley </a:t>
            </a:r>
            <a:r>
              <a:rPr lang="en-US" sz="1800" i="1">
                <a:latin typeface="Arial"/>
                <a:cs typeface="Arial"/>
              </a:rPr>
              <a:t>et al</a:t>
            </a:r>
            <a:r>
              <a:rPr lang="en-US" sz="1800">
                <a:latin typeface="Arial"/>
                <a:cs typeface="Arial"/>
              </a:rPr>
              <a:t>., 2021).</a:t>
            </a:r>
          </a:p>
          <a:p>
            <a:pPr marL="0" indent="0">
              <a:buNone/>
            </a:pPr>
            <a:r>
              <a:rPr lang="en-US" sz="1800" b="1" u="sng">
                <a:latin typeface="Arial"/>
                <a:cs typeface="Arial"/>
              </a:rPr>
              <a:t>6-Self-efficacy:</a:t>
            </a:r>
            <a:r>
              <a:rPr lang="en-US" sz="1800">
                <a:latin typeface="Arial"/>
                <a:cs typeface="Arial"/>
              </a:rPr>
              <a:t> an individual's belief in their own ability to do an action. This would determine if a person is able to quit vaping or is nicotine dependent (Golder </a:t>
            </a:r>
            <a:r>
              <a:rPr lang="en-US" sz="1800" i="1">
                <a:latin typeface="Arial"/>
                <a:cs typeface="Arial"/>
              </a:rPr>
              <a:t>et al</a:t>
            </a:r>
            <a:r>
              <a:rPr lang="en-US" sz="1800">
                <a:latin typeface="Arial"/>
                <a:cs typeface="Arial"/>
              </a:rPr>
              <a:t>., 2025). </a:t>
            </a:r>
          </a:p>
        </p:txBody>
      </p:sp>
      <p:sp>
        <p:nvSpPr>
          <p:cNvPr id="4" name="Slide Number Placeholder 3">
            <a:extLst>
              <a:ext uri="{FF2B5EF4-FFF2-40B4-BE49-F238E27FC236}">
                <a16:creationId xmlns:a16="http://schemas.microsoft.com/office/drawing/2014/main" id="{E545C358-171F-6FE2-5555-62CFBAC3E2B3}"/>
              </a:ext>
            </a:extLst>
          </p:cNvPr>
          <p:cNvSpPr>
            <a:spLocks noGrp="1"/>
          </p:cNvSpPr>
          <p:nvPr>
            <p:ph type="sldNum" sz="quarter" idx="12"/>
          </p:nvPr>
        </p:nvSpPr>
        <p:spPr>
          <a:xfrm>
            <a:off x="10167869" y="6356350"/>
            <a:ext cx="1768425" cy="365125"/>
          </a:xfrm>
        </p:spPr>
        <p:txBody>
          <a:bodyPr>
            <a:normAutofit/>
          </a:bodyPr>
          <a:lstStyle/>
          <a:p>
            <a:pPr>
              <a:spcAft>
                <a:spcPts val="600"/>
              </a:spcAft>
            </a:pPr>
            <a:fld id="{10A01F00-36DA-594C-B751-29EF0C0DC4DE}" type="slidenum">
              <a:rPr lang="en-US" dirty="0">
                <a:solidFill>
                  <a:schemeClr val="tx1"/>
                </a:solidFill>
              </a:rPr>
              <a:pPr>
                <a:spcAft>
                  <a:spcPts val="600"/>
                </a:spcAft>
              </a:pPr>
              <a:t>30</a:t>
            </a:fld>
            <a:endParaRPr lang="en-US">
              <a:solidFill>
                <a:schemeClr val="tx1"/>
              </a:solidFill>
            </a:endParaRPr>
          </a:p>
        </p:txBody>
      </p:sp>
      <p:sp>
        <p:nvSpPr>
          <p:cNvPr id="5" name="TextBox 4">
            <a:extLst>
              <a:ext uri="{FF2B5EF4-FFF2-40B4-BE49-F238E27FC236}">
                <a16:creationId xmlns:a16="http://schemas.microsoft.com/office/drawing/2014/main" id="{F493B15D-D8EA-5468-3514-593F69D3338C}"/>
              </a:ext>
            </a:extLst>
          </p:cNvPr>
          <p:cNvSpPr txBox="1"/>
          <p:nvPr/>
        </p:nvSpPr>
        <p:spPr>
          <a:xfrm>
            <a:off x="5291" y="-10583"/>
            <a:ext cx="1640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7" name="Picture 6">
            <a:extLst>
              <a:ext uri="{FF2B5EF4-FFF2-40B4-BE49-F238E27FC236}">
                <a16:creationId xmlns:a16="http://schemas.microsoft.com/office/drawing/2014/main" id="{331944F4-C5E8-283F-4942-B8E10E75F292}"/>
              </a:ext>
            </a:extLst>
          </p:cNvPr>
          <p:cNvPicPr>
            <a:picLocks noChangeAspect="1"/>
          </p:cNvPicPr>
          <p:nvPr/>
        </p:nvPicPr>
        <p:blipFill>
          <a:blip r:embed="rId3"/>
          <a:stretch>
            <a:fillRect/>
          </a:stretch>
        </p:blipFill>
        <p:spPr>
          <a:xfrm>
            <a:off x="7614745" y="6429"/>
            <a:ext cx="4582510" cy="61882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16D3789B-DCA3-53B3-D4D9-ED54FAD62B1A}"/>
              </a:ext>
            </a:extLst>
          </p:cNvPr>
          <p:cNvSpPr txBox="1"/>
          <p:nvPr/>
        </p:nvSpPr>
        <p:spPr>
          <a:xfrm>
            <a:off x="7620000" y="6286500"/>
            <a:ext cx="3894666"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a:latin typeface="Arial"/>
                <a:cs typeface="Arial"/>
              </a:rPr>
              <a:t>Figure 3: The HBM.</a:t>
            </a:r>
            <a:r>
              <a:rPr lang="en-GB" sz="1100">
                <a:latin typeface="Arial"/>
                <a:cs typeface="Arial"/>
              </a:rPr>
              <a:t> This is a summary of the model utilised in different areas of health care globally (Ban and Kim, 2020).</a:t>
            </a:r>
          </a:p>
        </p:txBody>
      </p:sp>
    </p:spTree>
    <p:extLst>
      <p:ext uri="{BB962C8B-B14F-4D97-AF65-F5344CB8AC3E}">
        <p14:creationId xmlns:p14="http://schemas.microsoft.com/office/powerpoint/2010/main" val="39420759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 name="Rectangle 29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866DC-BDCB-13F7-64BD-2C011754037C}"/>
              </a:ext>
            </a:extLst>
          </p:cNvPr>
          <p:cNvSpPr>
            <a:spLocks noGrp="1"/>
          </p:cNvSpPr>
          <p:nvPr>
            <p:ph type="title"/>
          </p:nvPr>
        </p:nvSpPr>
        <p:spPr>
          <a:xfrm>
            <a:off x="10509" y="3499"/>
            <a:ext cx="14049704" cy="1306440"/>
          </a:xfrm>
        </p:spPr>
        <p:txBody>
          <a:bodyPr vert="horz" lIns="91440" tIns="45720" rIns="91440" bIns="45720" rtlCol="0" anchor="ctr">
            <a:normAutofit/>
          </a:bodyPr>
          <a:lstStyle/>
          <a:p>
            <a:r>
              <a:rPr lang="en-US" sz="3600" b="1" u="sng"/>
              <a:t>Barriers for young people from ages 11-17 to quit vaping.</a:t>
            </a:r>
          </a:p>
        </p:txBody>
      </p:sp>
      <p:sp>
        <p:nvSpPr>
          <p:cNvPr id="201" name="TextBox 200">
            <a:extLst>
              <a:ext uri="{FF2B5EF4-FFF2-40B4-BE49-F238E27FC236}">
                <a16:creationId xmlns:a16="http://schemas.microsoft.com/office/drawing/2014/main" id="{70108B2E-EF0B-C976-C4E9-FE1FE2A1FDB8}"/>
              </a:ext>
            </a:extLst>
          </p:cNvPr>
          <p:cNvSpPr txBox="1"/>
          <p:nvPr/>
        </p:nvSpPr>
        <p:spPr>
          <a:xfrm>
            <a:off x="5496" y="-1468"/>
            <a:ext cx="23442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Cadi Salla</a:t>
            </a:r>
          </a:p>
        </p:txBody>
      </p:sp>
      <p:sp>
        <p:nvSpPr>
          <p:cNvPr id="4" name="Slide Number Placeholder 3">
            <a:extLst>
              <a:ext uri="{FF2B5EF4-FFF2-40B4-BE49-F238E27FC236}">
                <a16:creationId xmlns:a16="http://schemas.microsoft.com/office/drawing/2014/main" id="{70940ECE-8D55-3254-7C39-C2685796FC6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smtClean="0">
                <a:solidFill>
                  <a:prstClr val="black">
                    <a:tint val="75000"/>
                  </a:prstClr>
                </a:solidFill>
                <a:latin typeface="Calibri" panose="020F0502020204030204"/>
              </a:rPr>
              <a:pPr>
                <a:spcAft>
                  <a:spcPts val="600"/>
                </a:spcAft>
                <a:defRPr/>
              </a:pPr>
              <a:t>31</a:t>
            </a:fld>
            <a:endParaRPr lang="en-US">
              <a:solidFill>
                <a:prstClr val="black">
                  <a:tint val="75000"/>
                </a:prstClr>
              </a:solidFill>
              <a:latin typeface="Calibri" panose="020F0502020204030204"/>
            </a:endParaRPr>
          </a:p>
        </p:txBody>
      </p:sp>
      <p:sp>
        <p:nvSpPr>
          <p:cNvPr id="257" name="Content Placeholder 256">
            <a:extLst>
              <a:ext uri="{FF2B5EF4-FFF2-40B4-BE49-F238E27FC236}">
                <a16:creationId xmlns:a16="http://schemas.microsoft.com/office/drawing/2014/main" id="{DB04836C-4D9C-73D4-99CE-1FC773C5D93F}"/>
              </a:ext>
            </a:extLst>
          </p:cNvPr>
          <p:cNvSpPr>
            <a:spLocks noGrp="1"/>
          </p:cNvSpPr>
          <p:nvPr>
            <p:ph idx="1"/>
          </p:nvPr>
        </p:nvSpPr>
        <p:spPr>
          <a:xfrm>
            <a:off x="5219700" y="1114425"/>
            <a:ext cx="6769100" cy="5265738"/>
          </a:xfrm>
          <a:solidFill>
            <a:srgbClr val="EFF9FA"/>
          </a:solidFill>
        </p:spPr>
        <p:txBody>
          <a:bodyPr vert="horz" lIns="91440" tIns="45720" rIns="91440" bIns="45720" rtlCol="0" anchor="t">
            <a:normAutofit/>
          </a:bodyPr>
          <a:lstStyle/>
          <a:p>
            <a:pPr marL="0" indent="0">
              <a:buNone/>
            </a:pPr>
            <a:endParaRPr lang="en-GB" sz="1800">
              <a:latin typeface="Arial"/>
              <a:cs typeface="Arial"/>
            </a:endParaRPr>
          </a:p>
          <a:p>
            <a:pPr marL="0" indent="0">
              <a:buNone/>
            </a:pPr>
            <a:r>
              <a:rPr lang="en-GB" sz="1800">
                <a:latin typeface="Arial"/>
                <a:cs typeface="Arial"/>
              </a:rPr>
              <a:t>Vaping is a common activity among young people  aged 11-17. Therefore, the barriers have a major impact in their performance to quit vaping.</a:t>
            </a:r>
            <a:endParaRPr lang="en-GB">
              <a:latin typeface="Arial"/>
              <a:cs typeface="Arial"/>
            </a:endParaRPr>
          </a:p>
          <a:p>
            <a:pPr marL="0" indent="0">
              <a:buNone/>
            </a:pPr>
            <a:endParaRPr lang="en-GB" sz="1800">
              <a:latin typeface="Arial"/>
              <a:cs typeface="Arial"/>
            </a:endParaRPr>
          </a:p>
          <a:p>
            <a:pPr>
              <a:buFont typeface="Calibri" panose="020B0604020202020204" pitchFamily="34" charset="0"/>
              <a:buChar char="-"/>
            </a:pPr>
            <a:r>
              <a:rPr lang="en-GB" sz="1800" b="1">
                <a:latin typeface="Arial"/>
                <a:cs typeface="Arial"/>
              </a:rPr>
              <a:t>Peer influence</a:t>
            </a:r>
            <a:r>
              <a:rPr lang="en-GB" sz="1800">
                <a:latin typeface="Arial"/>
                <a:cs typeface="Arial"/>
              </a:rPr>
              <a:t>, social media and the desire to bond with peers through shared experiences (Brown</a:t>
            </a:r>
            <a:r>
              <a:rPr lang="en-GB" sz="1800" i="1">
                <a:latin typeface="Arial"/>
                <a:cs typeface="Arial"/>
              </a:rPr>
              <a:t> et al</a:t>
            </a:r>
            <a:r>
              <a:rPr lang="en-GB" sz="1800">
                <a:latin typeface="Arial"/>
                <a:cs typeface="Arial"/>
              </a:rPr>
              <a:t>.,2020) play an essential role in the influence to quit.</a:t>
            </a:r>
          </a:p>
          <a:p>
            <a:pPr>
              <a:buFont typeface="Calibri" panose="020B0604020202020204" pitchFamily="34" charset="0"/>
              <a:buChar char="-"/>
            </a:pPr>
            <a:r>
              <a:rPr lang="en-GB" sz="1800" b="1">
                <a:latin typeface="Arial"/>
                <a:cs typeface="Arial"/>
              </a:rPr>
              <a:t>The desire to fit</a:t>
            </a:r>
            <a:r>
              <a:rPr lang="en-GB" sz="1800">
                <a:latin typeface="Arial"/>
                <a:cs typeface="Arial"/>
              </a:rPr>
              <a:t> in is associated with vape use by young people wanting to bond with their peers and justifying their own use based on the perceived high prevalence of vaping among their social circles (Measham </a:t>
            </a:r>
            <a:r>
              <a:rPr lang="en-GB" sz="1800" i="1">
                <a:latin typeface="Arial"/>
                <a:cs typeface="Arial"/>
              </a:rPr>
              <a:t>et al</a:t>
            </a:r>
            <a:r>
              <a:rPr lang="en-GB" sz="1800">
                <a:latin typeface="Arial"/>
                <a:cs typeface="Arial"/>
              </a:rPr>
              <a:t>., 2016)</a:t>
            </a:r>
          </a:p>
          <a:p>
            <a:pPr>
              <a:buFont typeface="Calibri" panose="020B0604020202020204" pitchFamily="34" charset="0"/>
              <a:buChar char="-"/>
            </a:pPr>
            <a:r>
              <a:rPr lang="en-GB" sz="1800" b="1">
                <a:latin typeface="Arial"/>
                <a:cs typeface="Arial"/>
              </a:rPr>
              <a:t>Familial influences</a:t>
            </a:r>
            <a:r>
              <a:rPr lang="en-GB" sz="1800">
                <a:latin typeface="Arial"/>
                <a:cs typeface="Arial"/>
              </a:rPr>
              <a:t> play a predominant role through research suggesting that parents and environment influence a child's perceptions and increase the chances of using vapes when they are older (Ward </a:t>
            </a:r>
            <a:r>
              <a:rPr lang="en-GB" sz="1800" i="1">
                <a:latin typeface="Arial"/>
                <a:cs typeface="Arial"/>
              </a:rPr>
              <a:t>et al</a:t>
            </a:r>
            <a:r>
              <a:rPr lang="en-GB" sz="1800">
                <a:latin typeface="Arial"/>
                <a:cs typeface="Arial"/>
              </a:rPr>
              <a:t>., 2021). </a:t>
            </a:r>
          </a:p>
        </p:txBody>
      </p:sp>
      <p:sp>
        <p:nvSpPr>
          <p:cNvPr id="259" name="Rectangle: Rounded Corners 258">
            <a:extLst>
              <a:ext uri="{FF2B5EF4-FFF2-40B4-BE49-F238E27FC236}">
                <a16:creationId xmlns:a16="http://schemas.microsoft.com/office/drawing/2014/main" id="{1C22369C-325C-40E3-3192-BB33152B6965}"/>
              </a:ext>
            </a:extLst>
          </p:cNvPr>
          <p:cNvSpPr/>
          <p:nvPr/>
        </p:nvSpPr>
        <p:spPr>
          <a:xfrm>
            <a:off x="190500" y="1104900"/>
            <a:ext cx="4914900" cy="9334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BARRIERS TO HEALTH BELIEF MODEL</a:t>
            </a:r>
          </a:p>
        </p:txBody>
      </p:sp>
      <p:sp>
        <p:nvSpPr>
          <p:cNvPr id="260" name="Arrow: Down 259">
            <a:extLst>
              <a:ext uri="{FF2B5EF4-FFF2-40B4-BE49-F238E27FC236}">
                <a16:creationId xmlns:a16="http://schemas.microsoft.com/office/drawing/2014/main" id="{844FC53A-FA52-B02D-4B4C-02D9FDBD9503}"/>
              </a:ext>
            </a:extLst>
          </p:cNvPr>
          <p:cNvSpPr/>
          <p:nvPr/>
        </p:nvSpPr>
        <p:spPr>
          <a:xfrm>
            <a:off x="2076450" y="2133600"/>
            <a:ext cx="666750" cy="4572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1" name="Oval 260">
            <a:extLst>
              <a:ext uri="{FF2B5EF4-FFF2-40B4-BE49-F238E27FC236}">
                <a16:creationId xmlns:a16="http://schemas.microsoft.com/office/drawing/2014/main" id="{E187CF15-D99F-4757-623D-7A8D18503034}"/>
              </a:ext>
            </a:extLst>
          </p:cNvPr>
          <p:cNvSpPr/>
          <p:nvPr/>
        </p:nvSpPr>
        <p:spPr>
          <a:xfrm>
            <a:off x="1257300" y="2597150"/>
            <a:ext cx="2311400" cy="8255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PEER INFLUENCE</a:t>
            </a:r>
          </a:p>
        </p:txBody>
      </p:sp>
      <p:sp>
        <p:nvSpPr>
          <p:cNvPr id="262" name="Arrow: Down 261">
            <a:extLst>
              <a:ext uri="{FF2B5EF4-FFF2-40B4-BE49-F238E27FC236}">
                <a16:creationId xmlns:a16="http://schemas.microsoft.com/office/drawing/2014/main" id="{E7EEE1C9-6A9D-BE99-710A-A898236421F4}"/>
              </a:ext>
            </a:extLst>
          </p:cNvPr>
          <p:cNvSpPr/>
          <p:nvPr/>
        </p:nvSpPr>
        <p:spPr>
          <a:xfrm>
            <a:off x="1962150" y="3606799"/>
            <a:ext cx="895350" cy="5715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3" name="Oval 262">
            <a:extLst>
              <a:ext uri="{FF2B5EF4-FFF2-40B4-BE49-F238E27FC236}">
                <a16:creationId xmlns:a16="http://schemas.microsoft.com/office/drawing/2014/main" id="{18602C94-60CC-BEE4-670E-38C9E2B7A4F2}"/>
              </a:ext>
            </a:extLst>
          </p:cNvPr>
          <p:cNvSpPr/>
          <p:nvPr/>
        </p:nvSpPr>
        <p:spPr>
          <a:xfrm>
            <a:off x="1397000" y="4305300"/>
            <a:ext cx="2057400" cy="8572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DESIRE TO FIT IN</a:t>
            </a:r>
          </a:p>
        </p:txBody>
      </p:sp>
      <p:sp>
        <p:nvSpPr>
          <p:cNvPr id="264" name="Arrow: Down 263">
            <a:extLst>
              <a:ext uri="{FF2B5EF4-FFF2-40B4-BE49-F238E27FC236}">
                <a16:creationId xmlns:a16="http://schemas.microsoft.com/office/drawing/2014/main" id="{778EDCEC-09E9-5DA9-E0EA-8C0A7795D12F}"/>
              </a:ext>
            </a:extLst>
          </p:cNvPr>
          <p:cNvSpPr/>
          <p:nvPr/>
        </p:nvSpPr>
        <p:spPr>
          <a:xfrm>
            <a:off x="2070100" y="5295900"/>
            <a:ext cx="679450" cy="4508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5" name="Oval 264">
            <a:extLst>
              <a:ext uri="{FF2B5EF4-FFF2-40B4-BE49-F238E27FC236}">
                <a16:creationId xmlns:a16="http://schemas.microsoft.com/office/drawing/2014/main" id="{A81DAEC3-2E70-D62B-A52B-9F69C615C075}"/>
              </a:ext>
            </a:extLst>
          </p:cNvPr>
          <p:cNvSpPr/>
          <p:nvPr/>
        </p:nvSpPr>
        <p:spPr>
          <a:xfrm>
            <a:off x="863819" y="5752225"/>
            <a:ext cx="3125951" cy="78783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FAMILIAL RELATIONSHIPS</a:t>
            </a:r>
          </a:p>
        </p:txBody>
      </p:sp>
    </p:spTree>
    <p:extLst>
      <p:ext uri="{BB962C8B-B14F-4D97-AF65-F5344CB8AC3E}">
        <p14:creationId xmlns:p14="http://schemas.microsoft.com/office/powerpoint/2010/main" val="9963587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C594F-15DF-AD66-2DC0-CA5EBA869B97}"/>
              </a:ext>
            </a:extLst>
          </p:cNvPr>
          <p:cNvSpPr>
            <a:spLocks noGrp="1"/>
          </p:cNvSpPr>
          <p:nvPr>
            <p:ph type="title"/>
          </p:nvPr>
        </p:nvSpPr>
        <p:spPr>
          <a:xfrm>
            <a:off x="385222" y="-13899"/>
            <a:ext cx="5334197" cy="1708242"/>
          </a:xfrm>
        </p:spPr>
        <p:txBody>
          <a:bodyPr anchor="ctr">
            <a:normAutofit/>
          </a:bodyPr>
          <a:lstStyle/>
          <a:p>
            <a:r>
              <a:rPr lang="en-US" sz="3200" b="1" u="sng">
                <a:latin typeface="Arial"/>
                <a:cs typeface="Arial"/>
              </a:rPr>
              <a:t>Cues to action</a:t>
            </a:r>
          </a:p>
        </p:txBody>
      </p:sp>
      <p:sp>
        <p:nvSpPr>
          <p:cNvPr id="3" name="Content Placeholder 2">
            <a:extLst>
              <a:ext uri="{FF2B5EF4-FFF2-40B4-BE49-F238E27FC236}">
                <a16:creationId xmlns:a16="http://schemas.microsoft.com/office/drawing/2014/main" id="{D4E75D93-6759-DB2A-1B27-F6DC466D8E1A}"/>
              </a:ext>
            </a:extLst>
          </p:cNvPr>
          <p:cNvSpPr>
            <a:spLocks noGrp="1"/>
          </p:cNvSpPr>
          <p:nvPr>
            <p:ph idx="1"/>
          </p:nvPr>
        </p:nvSpPr>
        <p:spPr>
          <a:xfrm>
            <a:off x="253989" y="1119496"/>
            <a:ext cx="6426017" cy="5584228"/>
          </a:xfrm>
          <a:solidFill>
            <a:srgbClr val="EFF9FA"/>
          </a:solidFill>
        </p:spPr>
        <p:txBody>
          <a:bodyPr vert="horz" lIns="91440" tIns="45720" rIns="91440" bIns="45720" rtlCol="0" anchor="ctr">
            <a:noAutofit/>
          </a:bodyPr>
          <a:lstStyle/>
          <a:p>
            <a:r>
              <a:rPr lang="en-US" sz="1800">
                <a:latin typeface="Arial"/>
                <a:cs typeface="Arial"/>
              </a:rPr>
              <a:t>To overcome the barriers to the health belief model, the main influence is social support.</a:t>
            </a:r>
          </a:p>
          <a:p>
            <a:r>
              <a:rPr lang="en-US" sz="1800">
                <a:latin typeface="Arial"/>
                <a:cs typeface="Arial"/>
              </a:rPr>
              <a:t>Social support is important because it provides constant encouragement from an individual's personal circle. </a:t>
            </a:r>
          </a:p>
          <a:p>
            <a:r>
              <a:rPr lang="en-US" sz="1800">
                <a:latin typeface="Arial"/>
                <a:cs typeface="Arial"/>
              </a:rPr>
              <a:t>Outside support such as school restrictions on vaping that is implemented for young people, promotes a limit to vaping areas and provides individuals with greater awareness of the exposure to vaping. </a:t>
            </a:r>
          </a:p>
          <a:p>
            <a:r>
              <a:rPr lang="en-US" sz="1800">
                <a:latin typeface="Arial"/>
                <a:cs typeface="Arial"/>
              </a:rPr>
              <a:t>If the cue is strong enough, it motivates an individual to overcome barriers to the health belief model and encourages one's self-efficacy to quit</a:t>
            </a:r>
          </a:p>
          <a:p>
            <a:r>
              <a:rPr lang="en-US" sz="1800">
                <a:latin typeface="Arial"/>
                <a:cs typeface="Arial"/>
              </a:rPr>
              <a:t>Promoting higher self-efficacy decreases the likelihood of vaping; this can be built on through peer support and cessation programs.</a:t>
            </a:r>
          </a:p>
          <a:p>
            <a:endParaRPr lang="en-US" sz="1300"/>
          </a:p>
        </p:txBody>
      </p:sp>
      <p:sp>
        <p:nvSpPr>
          <p:cNvPr id="4" name="Slide Number Placeholder 3">
            <a:extLst>
              <a:ext uri="{FF2B5EF4-FFF2-40B4-BE49-F238E27FC236}">
                <a16:creationId xmlns:a16="http://schemas.microsoft.com/office/drawing/2014/main" id="{74171B0F-8AFE-3C3B-B1E4-65C7B463AF20}"/>
              </a:ext>
            </a:extLst>
          </p:cNvPr>
          <p:cNvSpPr>
            <a:spLocks noGrp="1"/>
          </p:cNvSpPr>
          <p:nvPr>
            <p:ph type="sldNum" sz="quarter" idx="12"/>
          </p:nvPr>
        </p:nvSpPr>
        <p:spPr>
          <a:xfrm>
            <a:off x="10167869" y="6356350"/>
            <a:ext cx="1768425" cy="365125"/>
          </a:xfrm>
        </p:spPr>
        <p:txBody>
          <a:bodyPr>
            <a:normAutofit/>
          </a:bodyPr>
          <a:lstStyle/>
          <a:p>
            <a:pPr>
              <a:spcAft>
                <a:spcPts val="600"/>
              </a:spcAft>
            </a:pPr>
            <a:fld id="{10A01F00-36DA-594C-B751-29EF0C0DC4DE}" type="slidenum">
              <a:rPr lang="en-US">
                <a:solidFill>
                  <a:srgbClr val="FFFFFF"/>
                </a:solidFill>
              </a:rPr>
              <a:pPr>
                <a:spcAft>
                  <a:spcPts val="600"/>
                </a:spcAft>
              </a:pPr>
              <a:t>32</a:t>
            </a:fld>
            <a:endParaRPr lang="en-US">
              <a:solidFill>
                <a:srgbClr val="FFFFFF"/>
              </a:solidFill>
            </a:endParaRPr>
          </a:p>
        </p:txBody>
      </p:sp>
      <p:sp>
        <p:nvSpPr>
          <p:cNvPr id="5" name="TextBox 4">
            <a:extLst>
              <a:ext uri="{FF2B5EF4-FFF2-40B4-BE49-F238E27FC236}">
                <a16:creationId xmlns:a16="http://schemas.microsoft.com/office/drawing/2014/main" id="{C63418F4-8E88-248C-43B2-E6BC0F75446B}"/>
              </a:ext>
            </a:extLst>
          </p:cNvPr>
          <p:cNvSpPr txBox="1"/>
          <p:nvPr/>
        </p:nvSpPr>
        <p:spPr>
          <a:xfrm>
            <a:off x="-334" y="-5314"/>
            <a:ext cx="18603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8" name="Picture 7" descr="How Do Disposable Vapes Work?">
            <a:extLst>
              <a:ext uri="{FF2B5EF4-FFF2-40B4-BE49-F238E27FC236}">
                <a16:creationId xmlns:a16="http://schemas.microsoft.com/office/drawing/2014/main" id="{8559787F-58B5-32DC-77EB-0365A12DC423}"/>
              </a:ext>
            </a:extLst>
          </p:cNvPr>
          <p:cNvPicPr>
            <a:picLocks noChangeAspect="1"/>
          </p:cNvPicPr>
          <p:nvPr/>
        </p:nvPicPr>
        <p:blipFill>
          <a:blip r:embed="rId2"/>
          <a:stretch>
            <a:fillRect/>
          </a:stretch>
        </p:blipFill>
        <p:spPr>
          <a:xfrm>
            <a:off x="6908800" y="917356"/>
            <a:ext cx="5029200" cy="4298950"/>
          </a:xfrm>
          <a:prstGeom prst="rect">
            <a:avLst/>
          </a:prstGeom>
        </p:spPr>
      </p:pic>
      <p:sp>
        <p:nvSpPr>
          <p:cNvPr id="9" name="Right Triangle 8">
            <a:extLst>
              <a:ext uri="{FF2B5EF4-FFF2-40B4-BE49-F238E27FC236}">
                <a16:creationId xmlns:a16="http://schemas.microsoft.com/office/drawing/2014/main" id="{B7BD65AC-8661-C15E-F573-61C590AC70BB}"/>
              </a:ext>
            </a:extLst>
          </p:cNvPr>
          <p:cNvSpPr/>
          <p:nvPr/>
        </p:nvSpPr>
        <p:spPr>
          <a:xfrm rot="10800000">
            <a:off x="6870700" y="12700"/>
            <a:ext cx="5295900" cy="90170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Triangle 11">
            <a:extLst>
              <a:ext uri="{FF2B5EF4-FFF2-40B4-BE49-F238E27FC236}">
                <a16:creationId xmlns:a16="http://schemas.microsoft.com/office/drawing/2014/main" id="{B292C105-5CCC-6CF3-5BB0-0F54A9500470}"/>
              </a:ext>
            </a:extLst>
          </p:cNvPr>
          <p:cNvSpPr/>
          <p:nvPr/>
        </p:nvSpPr>
        <p:spPr>
          <a:xfrm flipH="1">
            <a:off x="8242300" y="5403850"/>
            <a:ext cx="3949700" cy="145415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451983-CAE4-9D2E-8D90-7B8744DD7DAC}"/>
              </a:ext>
            </a:extLst>
          </p:cNvPr>
          <p:cNvSpPr txBox="1"/>
          <p:nvPr/>
        </p:nvSpPr>
        <p:spPr>
          <a:xfrm>
            <a:off x="6682097" y="5219408"/>
            <a:ext cx="40216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Figure 4: A vape advert</a:t>
            </a:r>
            <a:r>
              <a:rPr lang="en-GB">
                <a:latin typeface="Arial"/>
                <a:cs typeface="Arial"/>
              </a:rPr>
              <a:t>. Companies use designs and colours to attract younger people to buy their products (Jac Vapour, 2026).</a:t>
            </a:r>
          </a:p>
        </p:txBody>
      </p:sp>
    </p:spTree>
    <p:extLst>
      <p:ext uri="{BB962C8B-B14F-4D97-AF65-F5344CB8AC3E}">
        <p14:creationId xmlns:p14="http://schemas.microsoft.com/office/powerpoint/2010/main" val="2164557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030AB4-77C0-60BA-1191-6F0BF1D4F664}"/>
              </a:ext>
            </a:extLst>
          </p:cNvPr>
          <p:cNvSpPr>
            <a:spLocks noGrp="1"/>
          </p:cNvSpPr>
          <p:nvPr>
            <p:ph type="title"/>
          </p:nvPr>
        </p:nvSpPr>
        <p:spPr>
          <a:xfrm>
            <a:off x="4350017" y="189785"/>
            <a:ext cx="7496968" cy="556001"/>
          </a:xfrm>
          <a:ln w="57150">
            <a:solidFill>
              <a:schemeClr val="tx1"/>
            </a:solidFill>
          </a:ln>
        </p:spPr>
        <p:txBody>
          <a:bodyPr>
            <a:normAutofit fontScale="90000"/>
          </a:bodyPr>
          <a:lstStyle/>
          <a:p>
            <a:r>
              <a:rPr lang="en-US" sz="4000" b="1" u="sng">
                <a:latin typeface="Arial"/>
                <a:cs typeface="Arial"/>
              </a:rPr>
              <a:t>Theory of planned </a:t>
            </a:r>
            <a:r>
              <a:rPr lang="en-US" sz="4000" b="1" u="sng" err="1">
                <a:latin typeface="Arial"/>
                <a:cs typeface="Arial"/>
              </a:rPr>
              <a:t>behaviour</a:t>
            </a:r>
            <a:endParaRPr lang="en-US" sz="4000" b="1" u="sng" err="1">
              <a:latin typeface="Arial"/>
              <a:ea typeface="Calibri"/>
              <a:cs typeface="Arial"/>
            </a:endParaRPr>
          </a:p>
        </p:txBody>
      </p:sp>
      <p:sp>
        <p:nvSpPr>
          <p:cNvPr id="3" name="Content Placeholder 2">
            <a:extLst>
              <a:ext uri="{FF2B5EF4-FFF2-40B4-BE49-F238E27FC236}">
                <a16:creationId xmlns:a16="http://schemas.microsoft.com/office/drawing/2014/main" id="{B5830E32-E3B8-3431-FCD3-290A91A87960}"/>
              </a:ext>
            </a:extLst>
          </p:cNvPr>
          <p:cNvSpPr>
            <a:spLocks noGrp="1"/>
          </p:cNvSpPr>
          <p:nvPr>
            <p:ph idx="1"/>
          </p:nvPr>
        </p:nvSpPr>
        <p:spPr>
          <a:xfrm>
            <a:off x="4441381" y="883693"/>
            <a:ext cx="7755115" cy="5851116"/>
          </a:xfrm>
          <a:solidFill>
            <a:srgbClr val="EFF9FA"/>
          </a:solidFill>
          <a:ln w="28575">
            <a:noFill/>
          </a:ln>
        </p:spPr>
        <p:txBody>
          <a:bodyPr vert="horz" lIns="91440" tIns="45720" rIns="91440" bIns="45720" rtlCol="0" anchor="ctr">
            <a:noAutofit/>
          </a:bodyPr>
          <a:lstStyle/>
          <a:p>
            <a:pPr>
              <a:buFont typeface="Calibri" panose="020B0604020202020204" pitchFamily="34" charset="0"/>
              <a:buChar char="-"/>
            </a:pPr>
            <a:r>
              <a:rPr lang="en-US" sz="1800">
                <a:latin typeface="Arial"/>
                <a:cs typeface="Arial"/>
              </a:rPr>
              <a:t>The Theory of Planned </a:t>
            </a:r>
            <a:r>
              <a:rPr lang="en-US" sz="1800" err="1">
                <a:latin typeface="Arial"/>
                <a:cs typeface="Arial"/>
              </a:rPr>
              <a:t>Behaviour</a:t>
            </a:r>
            <a:r>
              <a:rPr lang="en-US" sz="1800">
                <a:latin typeface="Arial"/>
                <a:cs typeface="Arial"/>
              </a:rPr>
              <a:t> (TPB) was proposed by Ajzen in 1989.</a:t>
            </a:r>
            <a:endParaRPr lang="en-US">
              <a:latin typeface="Arial"/>
              <a:cs typeface="Arial"/>
            </a:endParaRPr>
          </a:p>
          <a:p>
            <a:pPr>
              <a:buFont typeface="Calibri" panose="020B0604020202020204" pitchFamily="34" charset="0"/>
              <a:buChar char="-"/>
            </a:pPr>
            <a:r>
              <a:rPr lang="en-US" sz="1800">
                <a:latin typeface="Arial"/>
                <a:cs typeface="Arial"/>
              </a:rPr>
              <a:t>The theory provides an insight on how humans can change a </a:t>
            </a:r>
            <a:r>
              <a:rPr lang="en-US" sz="1800" err="1">
                <a:latin typeface="Arial"/>
                <a:cs typeface="Arial"/>
              </a:rPr>
              <a:t>behaviour</a:t>
            </a:r>
            <a:r>
              <a:rPr lang="en-US" sz="1800">
                <a:latin typeface="Arial"/>
                <a:cs typeface="Arial"/>
              </a:rPr>
              <a:t> such as an addiction. The model claims that </a:t>
            </a:r>
            <a:r>
              <a:rPr lang="en-US" sz="1800" err="1">
                <a:latin typeface="Arial"/>
                <a:cs typeface="Arial"/>
              </a:rPr>
              <a:t>behaviour</a:t>
            </a:r>
            <a:r>
              <a:rPr lang="en-US" sz="1800">
                <a:latin typeface="Arial"/>
                <a:cs typeface="Arial"/>
              </a:rPr>
              <a:t> is controlled by intentions (Hagger and Hamilton, 2025).</a:t>
            </a:r>
          </a:p>
          <a:p>
            <a:pPr>
              <a:buFont typeface="Calibri" panose="020B0604020202020204" pitchFamily="34" charset="0"/>
              <a:buChar char="-"/>
            </a:pPr>
            <a:r>
              <a:rPr lang="en-US" sz="1800">
                <a:latin typeface="Arial"/>
                <a:cs typeface="Arial"/>
              </a:rPr>
              <a:t>Young people's intention to quit vaping is based off their internal viewpoint and attitude towards the idea of quitting, the social pressure they are subjected to and their overall confidence and belief in their ability to quit and achieve </a:t>
            </a:r>
            <a:r>
              <a:rPr lang="en-US" sz="1800" err="1">
                <a:latin typeface="Arial"/>
                <a:cs typeface="Arial"/>
              </a:rPr>
              <a:t>behavioural</a:t>
            </a:r>
            <a:r>
              <a:rPr lang="en-US" sz="1800">
                <a:latin typeface="Arial"/>
                <a:cs typeface="Arial"/>
              </a:rPr>
              <a:t> control.</a:t>
            </a:r>
          </a:p>
          <a:p>
            <a:pPr>
              <a:buFont typeface="Calibri" panose="020B0604020202020204" pitchFamily="34" charset="0"/>
              <a:buChar char="-"/>
            </a:pPr>
            <a:r>
              <a:rPr lang="en-US" sz="1800">
                <a:latin typeface="Arial"/>
                <a:cs typeface="Arial"/>
              </a:rPr>
              <a:t>The theory is broken down through:</a:t>
            </a:r>
          </a:p>
          <a:p>
            <a:pPr>
              <a:buFont typeface="Calibri" panose="020B0604020202020204" pitchFamily="34" charset="0"/>
              <a:buChar char="-"/>
            </a:pPr>
            <a:r>
              <a:rPr lang="en-US" sz="1800" b="1">
                <a:latin typeface="Arial"/>
                <a:cs typeface="Arial"/>
              </a:rPr>
              <a:t>Attitudes</a:t>
            </a:r>
            <a:r>
              <a:rPr lang="en-US" sz="1800">
                <a:latin typeface="Arial"/>
                <a:cs typeface="Arial"/>
              </a:rPr>
              <a:t>; the vapers' evaluation of quitting and its benefits on health and finances</a:t>
            </a:r>
          </a:p>
          <a:p>
            <a:pPr>
              <a:buFont typeface="Calibri" panose="020B0604020202020204" pitchFamily="34" charset="0"/>
              <a:buChar char="-"/>
            </a:pPr>
            <a:r>
              <a:rPr lang="en-US" sz="1800" b="1">
                <a:latin typeface="Arial"/>
                <a:cs typeface="Arial"/>
              </a:rPr>
              <a:t>Intentions</a:t>
            </a:r>
            <a:r>
              <a:rPr lang="en-US" sz="1800">
                <a:latin typeface="Arial"/>
                <a:cs typeface="Arial"/>
              </a:rPr>
              <a:t>; the immediate motivation to overcome the obstacle of quitting vaping</a:t>
            </a:r>
          </a:p>
          <a:p>
            <a:pPr>
              <a:buFont typeface="Calibri" panose="020B0604020202020204" pitchFamily="34" charset="0"/>
              <a:buChar char="-"/>
            </a:pPr>
            <a:r>
              <a:rPr lang="en-US" sz="1800" b="1">
                <a:latin typeface="Arial"/>
                <a:cs typeface="Arial"/>
              </a:rPr>
              <a:t>Subjective norms</a:t>
            </a:r>
            <a:r>
              <a:rPr lang="en-US" sz="1800">
                <a:latin typeface="Arial"/>
                <a:cs typeface="Arial"/>
              </a:rPr>
              <a:t>- the perceived social pressure from inside circles or medically (Langley</a:t>
            </a:r>
            <a:r>
              <a:rPr lang="en-US" sz="1800" i="1">
                <a:latin typeface="Arial"/>
                <a:cs typeface="Arial"/>
              </a:rPr>
              <a:t> et al</a:t>
            </a:r>
            <a:r>
              <a:rPr lang="en-US" sz="1800">
                <a:latin typeface="Arial"/>
                <a:cs typeface="Arial"/>
              </a:rPr>
              <a:t>., 2019).</a:t>
            </a:r>
          </a:p>
          <a:p>
            <a:pPr>
              <a:buFont typeface="Calibri" panose="020B0604020202020204" pitchFamily="34" charset="0"/>
              <a:buChar char="-"/>
            </a:pPr>
            <a:r>
              <a:rPr lang="en-US" sz="1800" b="1">
                <a:latin typeface="Arial"/>
                <a:cs typeface="Arial"/>
              </a:rPr>
              <a:t>Perceived </a:t>
            </a:r>
            <a:r>
              <a:rPr lang="en-US" sz="1800" b="1" err="1">
                <a:latin typeface="Arial"/>
                <a:cs typeface="Arial"/>
              </a:rPr>
              <a:t>behavioural</a:t>
            </a:r>
            <a:r>
              <a:rPr lang="en-US" sz="1800" b="1">
                <a:latin typeface="Arial"/>
                <a:cs typeface="Arial"/>
              </a:rPr>
              <a:t> control</a:t>
            </a:r>
            <a:r>
              <a:rPr lang="en-US" sz="1800">
                <a:latin typeface="Arial"/>
                <a:cs typeface="Arial"/>
              </a:rPr>
              <a:t>- the belief in one's ability to control their own actions and desires</a:t>
            </a:r>
          </a:p>
          <a:p>
            <a:pPr>
              <a:buFont typeface="Calibri" panose="020B0604020202020204" pitchFamily="34" charset="0"/>
              <a:buChar char="-"/>
            </a:pPr>
            <a:r>
              <a:rPr lang="en-US" sz="1800" b="1" err="1">
                <a:latin typeface="Arial"/>
                <a:cs typeface="Arial"/>
              </a:rPr>
              <a:t>Behaviour</a:t>
            </a:r>
            <a:r>
              <a:rPr lang="en-US" sz="1800">
                <a:latin typeface="Arial"/>
                <a:cs typeface="Arial"/>
              </a:rPr>
              <a:t>- predicts the intention to quit and attempts</a:t>
            </a:r>
          </a:p>
        </p:txBody>
      </p:sp>
      <p:sp>
        <p:nvSpPr>
          <p:cNvPr id="4" name="Slide Number Placeholder 3">
            <a:extLst>
              <a:ext uri="{FF2B5EF4-FFF2-40B4-BE49-F238E27FC236}">
                <a16:creationId xmlns:a16="http://schemas.microsoft.com/office/drawing/2014/main" id="{555284AE-1C34-59E0-FA6A-A5213E51F861}"/>
              </a:ext>
            </a:extLst>
          </p:cNvPr>
          <p:cNvSpPr>
            <a:spLocks noGrp="1"/>
          </p:cNvSpPr>
          <p:nvPr>
            <p:ph type="sldNum" sz="quarter" idx="12"/>
          </p:nvPr>
        </p:nvSpPr>
        <p:spPr>
          <a:xfrm>
            <a:off x="8732520" y="6356350"/>
            <a:ext cx="3200400" cy="365125"/>
          </a:xfrm>
        </p:spPr>
        <p:txBody>
          <a:bodyPr>
            <a:normAutofit/>
          </a:bodyPr>
          <a:lstStyle/>
          <a:p>
            <a:pPr>
              <a:spcAft>
                <a:spcPts val="600"/>
              </a:spcAft>
            </a:pPr>
            <a:fld id="{10A01F00-36DA-594C-B751-29EF0C0DC4DE}" type="slidenum">
              <a:rPr lang="en-US">
                <a:solidFill>
                  <a:schemeClr val="tx1"/>
                </a:solidFill>
              </a:rPr>
              <a:pPr>
                <a:spcAft>
                  <a:spcPts val="600"/>
                </a:spcAft>
              </a:pPr>
              <a:t>33</a:t>
            </a:fld>
            <a:endParaRPr lang="en-US">
              <a:solidFill>
                <a:schemeClr val="tx1"/>
              </a:solidFill>
            </a:endParaRPr>
          </a:p>
        </p:txBody>
      </p:sp>
      <p:sp>
        <p:nvSpPr>
          <p:cNvPr id="5" name="TextBox 4">
            <a:extLst>
              <a:ext uri="{FF2B5EF4-FFF2-40B4-BE49-F238E27FC236}">
                <a16:creationId xmlns:a16="http://schemas.microsoft.com/office/drawing/2014/main" id="{35D2AA5A-D618-E793-D9CC-1E2D97C93CD0}"/>
              </a:ext>
            </a:extLst>
          </p:cNvPr>
          <p:cNvSpPr txBox="1"/>
          <p:nvPr/>
        </p:nvSpPr>
        <p:spPr>
          <a:xfrm>
            <a:off x="269" y="318"/>
            <a:ext cx="16384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7" name="Picture 6" descr="Theory of Planned Behavior Explained with Example">
            <a:extLst>
              <a:ext uri="{FF2B5EF4-FFF2-40B4-BE49-F238E27FC236}">
                <a16:creationId xmlns:a16="http://schemas.microsoft.com/office/drawing/2014/main" id="{A07C5631-0D1C-950C-F6D8-2A67B0E96FBC}"/>
              </a:ext>
            </a:extLst>
          </p:cNvPr>
          <p:cNvPicPr>
            <a:picLocks noChangeAspect="1"/>
          </p:cNvPicPr>
          <p:nvPr/>
        </p:nvPicPr>
        <p:blipFill>
          <a:blip r:embed="rId3"/>
          <a:stretch>
            <a:fillRect/>
          </a:stretch>
        </p:blipFill>
        <p:spPr>
          <a:xfrm>
            <a:off x="13138" y="362825"/>
            <a:ext cx="4176985" cy="5376919"/>
          </a:xfrm>
          <a:prstGeom prst="rect">
            <a:avLst/>
          </a:prstGeom>
          <a:solidFill>
            <a:srgbClr val="FFFFFF">
              <a:shade val="85000"/>
            </a:srgbClr>
          </a:solidFill>
          <a:ln w="88900" cap="sq">
            <a:solidFill>
              <a:schemeClr val="tx1">
                <a:lumMod val="85000"/>
                <a:lumOff val="15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40953094-3A9E-7238-86C0-FF475BE0E06C}"/>
              </a:ext>
            </a:extLst>
          </p:cNvPr>
          <p:cNvSpPr txBox="1"/>
          <p:nvPr/>
        </p:nvSpPr>
        <p:spPr>
          <a:xfrm>
            <a:off x="2920" y="5763175"/>
            <a:ext cx="41866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b="1" u="sng">
                <a:latin typeface="Arial"/>
                <a:ea typeface="Calibri"/>
                <a:cs typeface="Arial"/>
              </a:rPr>
              <a:t>Figure 5: Theory of Planned Behaviour</a:t>
            </a:r>
            <a:r>
              <a:rPr lang="en-GB" sz="1500">
                <a:latin typeface="Arial"/>
                <a:ea typeface="Calibri"/>
                <a:cs typeface="Arial"/>
              </a:rPr>
              <a:t>. This shows the how all factors of the theory are connected to make it work (Denis, no date</a:t>
            </a:r>
            <a:r>
              <a:rPr lang="en-GB">
                <a:latin typeface="Arial"/>
                <a:ea typeface="Calibri"/>
                <a:cs typeface="Arial"/>
              </a:rPr>
              <a:t>).</a:t>
            </a:r>
          </a:p>
        </p:txBody>
      </p:sp>
    </p:spTree>
    <p:extLst>
      <p:ext uri="{BB962C8B-B14F-4D97-AF65-F5344CB8AC3E}">
        <p14:creationId xmlns:p14="http://schemas.microsoft.com/office/powerpoint/2010/main" val="16508684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1ED24-C2FA-2945-CA63-568E3111D62C}"/>
              </a:ext>
            </a:extLst>
          </p:cNvPr>
          <p:cNvSpPr>
            <a:spLocks noGrp="1"/>
          </p:cNvSpPr>
          <p:nvPr>
            <p:ph type="title"/>
          </p:nvPr>
        </p:nvSpPr>
        <p:spPr>
          <a:xfrm>
            <a:off x="0" y="-206375"/>
            <a:ext cx="10515600" cy="1325563"/>
          </a:xfrm>
        </p:spPr>
        <p:txBody>
          <a:bodyPr/>
          <a:lstStyle/>
          <a:p>
            <a:r>
              <a:rPr lang="en-US" sz="3200" b="1" u="sng">
                <a:latin typeface="Arial"/>
                <a:cs typeface="Arial"/>
              </a:rPr>
              <a:t>Barriers to the theory of planned </a:t>
            </a:r>
            <a:r>
              <a:rPr lang="en-US" sz="3200" b="1" u="sng" err="1">
                <a:latin typeface="Arial"/>
                <a:cs typeface="Arial"/>
              </a:rPr>
              <a:t>behaviour</a:t>
            </a:r>
            <a:endParaRPr lang="en-US" sz="3200" b="1" u="sng">
              <a:latin typeface="Arial"/>
              <a:cs typeface="Arial"/>
            </a:endParaRPr>
          </a:p>
        </p:txBody>
      </p:sp>
      <p:sp>
        <p:nvSpPr>
          <p:cNvPr id="3" name="Content Placeholder 2">
            <a:extLst>
              <a:ext uri="{FF2B5EF4-FFF2-40B4-BE49-F238E27FC236}">
                <a16:creationId xmlns:a16="http://schemas.microsoft.com/office/drawing/2014/main" id="{4AFA75DA-1642-ABD6-AA8C-F71EF409C3A7}"/>
              </a:ext>
            </a:extLst>
          </p:cNvPr>
          <p:cNvSpPr>
            <a:spLocks noGrp="1"/>
          </p:cNvSpPr>
          <p:nvPr>
            <p:ph idx="1"/>
          </p:nvPr>
        </p:nvSpPr>
        <p:spPr>
          <a:xfrm>
            <a:off x="203200" y="809625"/>
            <a:ext cx="7988300" cy="5748338"/>
          </a:xfrm>
          <a:solidFill>
            <a:srgbClr val="EFF9FA"/>
          </a:solidFill>
        </p:spPr>
        <p:txBody>
          <a:bodyPr vert="horz" lIns="91440" tIns="45720" rIns="91440" bIns="45720" rtlCol="0" anchor="t">
            <a:normAutofit/>
          </a:bodyPr>
          <a:lstStyle/>
          <a:p>
            <a:r>
              <a:rPr lang="en-US" sz="1800">
                <a:latin typeface="Arial"/>
                <a:cs typeface="Arial"/>
              </a:rPr>
              <a:t>Major barriers to the theory include the low perceived risk of vaping (Smith</a:t>
            </a:r>
            <a:r>
              <a:rPr lang="en-US" sz="1800" i="1">
                <a:latin typeface="Arial"/>
                <a:cs typeface="Arial"/>
              </a:rPr>
              <a:t> et al</a:t>
            </a:r>
            <a:r>
              <a:rPr lang="en-US" sz="1800">
                <a:latin typeface="Arial"/>
                <a:cs typeface="Arial"/>
              </a:rPr>
              <a:t>., 2023). Users balance and acknowledge lower immediate health risks in comparison to smoking. However, it is still not beneficial. </a:t>
            </a:r>
            <a:endParaRPr lang="en-US">
              <a:latin typeface="Arial"/>
              <a:cs typeface="Arial"/>
            </a:endParaRPr>
          </a:p>
          <a:p>
            <a:r>
              <a:rPr lang="en-US" sz="1800">
                <a:latin typeface="Arial"/>
                <a:cs typeface="Arial"/>
              </a:rPr>
              <a:t>This reduces their motivation to quit based on the perceived negative consequences in the process of quitting (such a cravings) and its impacts outweighing the long-term benefits. </a:t>
            </a:r>
            <a:endParaRPr lang="en-US">
              <a:latin typeface="Arial"/>
              <a:cs typeface="Arial"/>
            </a:endParaRPr>
          </a:p>
          <a:p>
            <a:r>
              <a:rPr lang="en-US" sz="1800" b="1">
                <a:latin typeface="Arial"/>
                <a:cs typeface="Arial"/>
              </a:rPr>
              <a:t>Social influence</a:t>
            </a:r>
            <a:r>
              <a:rPr lang="en-US" sz="1800">
                <a:latin typeface="Arial"/>
                <a:cs typeface="Arial"/>
              </a:rPr>
              <a:t> is one of the biggest barrier to change for young people (</a:t>
            </a:r>
            <a:r>
              <a:rPr lang="en-US" sz="1800" err="1">
                <a:latin typeface="Arial"/>
                <a:cs typeface="Arial"/>
              </a:rPr>
              <a:t>McKeganey</a:t>
            </a:r>
            <a:r>
              <a:rPr lang="en-US" sz="1800">
                <a:latin typeface="Arial"/>
                <a:cs typeface="Arial"/>
              </a:rPr>
              <a:t> and Barnard, 2018). This may happen due to the</a:t>
            </a:r>
            <a:r>
              <a:rPr lang="en-US" sz="1800" u="sng">
                <a:latin typeface="Arial"/>
                <a:cs typeface="Arial"/>
              </a:rPr>
              <a:t> perceived peer pressure</a:t>
            </a:r>
            <a:r>
              <a:rPr lang="en-US" sz="1800">
                <a:latin typeface="Arial"/>
                <a:cs typeface="Arial"/>
              </a:rPr>
              <a:t>  and having major familial influences such as family and friends who participate in that </a:t>
            </a:r>
            <a:r>
              <a:rPr lang="en-US" sz="1800" err="1">
                <a:latin typeface="Arial"/>
                <a:cs typeface="Arial"/>
              </a:rPr>
              <a:t>behaviour</a:t>
            </a:r>
            <a:r>
              <a:rPr lang="en-US" sz="1800">
                <a:latin typeface="Arial"/>
                <a:cs typeface="Arial"/>
              </a:rPr>
              <a:t>.</a:t>
            </a:r>
          </a:p>
          <a:p>
            <a:endParaRPr lang="en-US" sz="1800">
              <a:latin typeface="Arial"/>
              <a:cs typeface="Arial"/>
            </a:endParaRPr>
          </a:p>
          <a:p>
            <a:r>
              <a:rPr lang="en-US" sz="1800">
                <a:latin typeface="Arial"/>
                <a:cs typeface="Arial"/>
              </a:rPr>
              <a:t> </a:t>
            </a:r>
            <a:r>
              <a:rPr lang="en-US" sz="1800" b="1">
                <a:latin typeface="Arial"/>
                <a:cs typeface="Arial"/>
              </a:rPr>
              <a:t>Financially</a:t>
            </a:r>
            <a:r>
              <a:rPr lang="en-US" sz="1800">
                <a:latin typeface="Arial"/>
                <a:cs typeface="Arial"/>
              </a:rPr>
              <a:t>, the costs of vapes are also more accessible for young people (Mahase, 2023). This increases the likelihood and acceptance to vape anywhere and through advertisement (</a:t>
            </a:r>
            <a:r>
              <a:rPr lang="en-US" sz="1800" err="1">
                <a:latin typeface="Arial"/>
                <a:cs typeface="Arial"/>
              </a:rPr>
              <a:t>Lyzwinski</a:t>
            </a:r>
            <a:r>
              <a:rPr lang="en-US" sz="1800">
                <a:latin typeface="Arial"/>
                <a:cs typeface="Arial"/>
              </a:rPr>
              <a:t> </a:t>
            </a:r>
            <a:r>
              <a:rPr lang="en-US" sz="1800" i="1">
                <a:latin typeface="Arial"/>
                <a:cs typeface="Arial"/>
              </a:rPr>
              <a:t>et al</a:t>
            </a:r>
            <a:r>
              <a:rPr lang="en-US" sz="1800">
                <a:latin typeface="Arial"/>
                <a:cs typeface="Arial"/>
              </a:rPr>
              <a:t>., 2022). </a:t>
            </a:r>
            <a:r>
              <a:rPr lang="en-US" sz="1800" err="1">
                <a:latin typeface="Arial"/>
                <a:cs typeface="Arial"/>
              </a:rPr>
              <a:t>Colours</a:t>
            </a:r>
            <a:r>
              <a:rPr lang="en-US" sz="1800">
                <a:latin typeface="Arial"/>
                <a:cs typeface="Arial"/>
              </a:rPr>
              <a:t> and </a:t>
            </a:r>
            <a:r>
              <a:rPr lang="en-US" sz="1800" err="1">
                <a:latin typeface="Arial"/>
                <a:cs typeface="Arial"/>
              </a:rPr>
              <a:t>flavours</a:t>
            </a:r>
            <a:r>
              <a:rPr lang="en-US" sz="1800">
                <a:latin typeface="Arial"/>
                <a:cs typeface="Arial"/>
              </a:rPr>
              <a:t> become attractive and appealing for youths due to easy access. These encourage vaping and may interfere with the intention and action to quit.</a:t>
            </a:r>
          </a:p>
        </p:txBody>
      </p:sp>
      <p:sp>
        <p:nvSpPr>
          <p:cNvPr id="4" name="Slide Number Placeholder 3">
            <a:extLst>
              <a:ext uri="{FF2B5EF4-FFF2-40B4-BE49-F238E27FC236}">
                <a16:creationId xmlns:a16="http://schemas.microsoft.com/office/drawing/2014/main" id="{F65CECD8-2EE6-57B6-AFC3-16B6B72AF0DB}"/>
              </a:ext>
            </a:extLst>
          </p:cNvPr>
          <p:cNvSpPr>
            <a:spLocks noGrp="1"/>
          </p:cNvSpPr>
          <p:nvPr>
            <p:ph type="sldNum" sz="quarter" idx="12"/>
          </p:nvPr>
        </p:nvSpPr>
        <p:spPr/>
        <p:txBody>
          <a:bodyPr/>
          <a:lstStyle/>
          <a:p>
            <a:fld id="{10A01F00-36DA-594C-B751-29EF0C0DC4DE}" type="slidenum">
              <a:rPr lang="en-US" smtClean="0"/>
              <a:t>34</a:t>
            </a:fld>
            <a:endParaRPr lang="en-US"/>
          </a:p>
        </p:txBody>
      </p:sp>
      <p:sp>
        <p:nvSpPr>
          <p:cNvPr id="5" name="Right Triangle 4">
            <a:extLst>
              <a:ext uri="{FF2B5EF4-FFF2-40B4-BE49-F238E27FC236}">
                <a16:creationId xmlns:a16="http://schemas.microsoft.com/office/drawing/2014/main" id="{CC6147CA-05F4-2156-919F-52A3C98B9896}"/>
              </a:ext>
            </a:extLst>
          </p:cNvPr>
          <p:cNvSpPr/>
          <p:nvPr/>
        </p:nvSpPr>
        <p:spPr>
          <a:xfrm rot="10800000">
            <a:off x="8489950" y="0"/>
            <a:ext cx="3695700" cy="161925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Triangle 5">
            <a:extLst>
              <a:ext uri="{FF2B5EF4-FFF2-40B4-BE49-F238E27FC236}">
                <a16:creationId xmlns:a16="http://schemas.microsoft.com/office/drawing/2014/main" id="{81B34D78-D772-082B-64E4-89A80678AF82}"/>
              </a:ext>
            </a:extLst>
          </p:cNvPr>
          <p:cNvSpPr/>
          <p:nvPr/>
        </p:nvSpPr>
        <p:spPr>
          <a:xfrm flipH="1">
            <a:off x="8191500" y="5238750"/>
            <a:ext cx="4025900" cy="160655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EEE20ED-7EAF-E1F7-927C-91288B3F7DA3}"/>
              </a:ext>
            </a:extLst>
          </p:cNvPr>
          <p:cNvSpPr txBox="1"/>
          <p:nvPr/>
        </p:nvSpPr>
        <p:spPr>
          <a:xfrm>
            <a:off x="6350" y="-6349"/>
            <a:ext cx="19431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8" name="Picture 7" descr="Three young girls blow huge plumes of aerosol mist from their vapes. They appear to be stood on a high street. ">
            <a:extLst>
              <a:ext uri="{FF2B5EF4-FFF2-40B4-BE49-F238E27FC236}">
                <a16:creationId xmlns:a16="http://schemas.microsoft.com/office/drawing/2014/main" id="{CC09F42D-1C86-4CE3-F034-69B0977EFA4A}"/>
              </a:ext>
            </a:extLst>
          </p:cNvPr>
          <p:cNvPicPr>
            <a:picLocks noChangeAspect="1"/>
          </p:cNvPicPr>
          <p:nvPr/>
        </p:nvPicPr>
        <p:blipFill>
          <a:blip r:embed="rId3"/>
          <a:stretch>
            <a:fillRect/>
          </a:stretch>
        </p:blipFill>
        <p:spPr>
          <a:xfrm>
            <a:off x="8204200" y="1376363"/>
            <a:ext cx="4013200" cy="2733675"/>
          </a:xfrm>
          <a:prstGeom prst="rect">
            <a:avLst/>
          </a:prstGeom>
        </p:spPr>
      </p:pic>
      <p:sp>
        <p:nvSpPr>
          <p:cNvPr id="9" name="TextBox 8">
            <a:extLst>
              <a:ext uri="{FF2B5EF4-FFF2-40B4-BE49-F238E27FC236}">
                <a16:creationId xmlns:a16="http://schemas.microsoft.com/office/drawing/2014/main" id="{9A441AB3-74F7-83C5-322D-3E47184CDBB5}"/>
              </a:ext>
            </a:extLst>
          </p:cNvPr>
          <p:cNvSpPr txBox="1"/>
          <p:nvPr/>
        </p:nvSpPr>
        <p:spPr>
          <a:xfrm>
            <a:off x="8210549" y="4114800"/>
            <a:ext cx="3803650" cy="15281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Figure 6: A group of young girls vaping</a:t>
            </a:r>
            <a:r>
              <a:rPr lang="en-GB">
                <a:latin typeface="Arial"/>
                <a:cs typeface="Arial"/>
              </a:rPr>
              <a:t>. This indicates that socialising and vape exposure increase chances of a young person vaping (BBC news, 2025).</a:t>
            </a:r>
          </a:p>
        </p:txBody>
      </p:sp>
    </p:spTree>
    <p:extLst>
      <p:ext uri="{BB962C8B-B14F-4D97-AF65-F5344CB8AC3E}">
        <p14:creationId xmlns:p14="http://schemas.microsoft.com/office/powerpoint/2010/main" val="1188805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87212-8662-1C0F-4BD3-E8F2FE852888}"/>
              </a:ext>
            </a:extLst>
          </p:cNvPr>
          <p:cNvSpPr>
            <a:spLocks noGrp="1"/>
          </p:cNvSpPr>
          <p:nvPr>
            <p:ph type="title"/>
          </p:nvPr>
        </p:nvSpPr>
        <p:spPr>
          <a:xfrm>
            <a:off x="342900" y="530225"/>
            <a:ext cx="3822189" cy="960112"/>
          </a:xfrm>
        </p:spPr>
        <p:txBody>
          <a:bodyPr>
            <a:normAutofit/>
          </a:bodyPr>
          <a:lstStyle/>
          <a:p>
            <a:r>
              <a:rPr lang="en-US" sz="3200" b="1" u="sng">
                <a:latin typeface="Arial"/>
                <a:cs typeface="Arial"/>
              </a:rPr>
              <a:t>Solutions</a:t>
            </a:r>
          </a:p>
        </p:txBody>
      </p:sp>
      <p:sp>
        <p:nvSpPr>
          <p:cNvPr id="3" name="Content Placeholder 2">
            <a:extLst>
              <a:ext uri="{FF2B5EF4-FFF2-40B4-BE49-F238E27FC236}">
                <a16:creationId xmlns:a16="http://schemas.microsoft.com/office/drawing/2014/main" id="{91F6CBEE-9584-6BFF-38DC-EDD1FA3F56C8}"/>
              </a:ext>
            </a:extLst>
          </p:cNvPr>
          <p:cNvSpPr>
            <a:spLocks noGrp="1"/>
          </p:cNvSpPr>
          <p:nvPr>
            <p:ph idx="1"/>
          </p:nvPr>
        </p:nvSpPr>
        <p:spPr>
          <a:xfrm>
            <a:off x="342900" y="1481701"/>
            <a:ext cx="7860789" cy="4898462"/>
          </a:xfrm>
          <a:solidFill>
            <a:srgbClr val="EFF9FA"/>
          </a:solidFill>
        </p:spPr>
        <p:txBody>
          <a:bodyPr vert="horz" lIns="91440" tIns="45720" rIns="91440" bIns="45720" rtlCol="0" anchor="t">
            <a:noAutofit/>
          </a:bodyPr>
          <a:lstStyle/>
          <a:p>
            <a:pPr>
              <a:lnSpc>
                <a:spcPct val="150000"/>
              </a:lnSpc>
            </a:pPr>
            <a:r>
              <a:rPr lang="en-GB" sz="1800">
                <a:latin typeface="Arial"/>
                <a:cs typeface="Arial"/>
              </a:rPr>
              <a:t>Organising and preparing a strategy to quit is the most advised way to manage quitting.</a:t>
            </a:r>
          </a:p>
          <a:p>
            <a:pPr>
              <a:lnSpc>
                <a:spcPct val="150000"/>
              </a:lnSpc>
            </a:pPr>
            <a:r>
              <a:rPr lang="en-GB" sz="1800">
                <a:latin typeface="Arial"/>
                <a:cs typeface="Arial"/>
              </a:rPr>
              <a:t>Through plans, individuals can have a structured method and advise from Public Health and professionals to follow their journey (</a:t>
            </a:r>
            <a:r>
              <a:rPr lang="en-GB" sz="1800" err="1">
                <a:latin typeface="Arial"/>
                <a:cs typeface="Arial"/>
              </a:rPr>
              <a:t>Isba</a:t>
            </a:r>
            <a:r>
              <a:rPr lang="en-GB" sz="1800">
                <a:latin typeface="Arial"/>
                <a:cs typeface="Arial"/>
              </a:rPr>
              <a:t> and Brewster, 2025).</a:t>
            </a:r>
          </a:p>
          <a:p>
            <a:pPr>
              <a:lnSpc>
                <a:spcPct val="150000"/>
              </a:lnSpc>
            </a:pPr>
            <a:r>
              <a:rPr lang="en-GB" sz="1800">
                <a:latin typeface="Arial"/>
                <a:cs typeface="Arial"/>
              </a:rPr>
              <a:t>This can be done by acquiring trained quit coaches who offer help and support with their expertise knowledge specifically designed for young people who vape (Butler</a:t>
            </a:r>
            <a:r>
              <a:rPr lang="en-GB" sz="1800" i="1">
                <a:latin typeface="Arial"/>
                <a:cs typeface="Arial"/>
              </a:rPr>
              <a:t> et al</a:t>
            </a:r>
            <a:r>
              <a:rPr lang="en-GB" sz="1800">
                <a:latin typeface="Arial"/>
                <a:cs typeface="Arial"/>
              </a:rPr>
              <a:t>., 2024).</a:t>
            </a:r>
          </a:p>
          <a:p>
            <a:pPr>
              <a:lnSpc>
                <a:spcPct val="150000"/>
              </a:lnSpc>
            </a:pPr>
            <a:r>
              <a:rPr lang="en-GB" sz="1800">
                <a:latin typeface="Arial"/>
                <a:cs typeface="Arial"/>
              </a:rPr>
              <a:t>More policies created by healthcare providers should be added to protect young people from vaping and being a target of averts to attract them to do so (Farrimond, 2016).</a:t>
            </a:r>
          </a:p>
        </p:txBody>
      </p:sp>
      <p:sp>
        <p:nvSpPr>
          <p:cNvPr id="4" name="Slide Number Placeholder 3">
            <a:extLst>
              <a:ext uri="{FF2B5EF4-FFF2-40B4-BE49-F238E27FC236}">
                <a16:creationId xmlns:a16="http://schemas.microsoft.com/office/drawing/2014/main" id="{287EDACB-10CF-B5A6-D32F-387095570143}"/>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a:solidFill>
                  <a:srgbClr val="FFFFFF"/>
                </a:solidFill>
              </a:rPr>
              <a:pPr>
                <a:spcAft>
                  <a:spcPts val="600"/>
                </a:spcAft>
              </a:pPr>
              <a:t>35</a:t>
            </a:fld>
            <a:endParaRPr lang="en-US">
              <a:solidFill>
                <a:srgbClr val="FFFFFF"/>
              </a:solidFill>
            </a:endParaRPr>
          </a:p>
        </p:txBody>
      </p:sp>
      <p:sp>
        <p:nvSpPr>
          <p:cNvPr id="5" name="TextBox 4">
            <a:extLst>
              <a:ext uri="{FF2B5EF4-FFF2-40B4-BE49-F238E27FC236}">
                <a16:creationId xmlns:a16="http://schemas.microsoft.com/office/drawing/2014/main" id="{F04AFE8A-677E-B732-DCCB-D44A8BEE6DC2}"/>
              </a:ext>
            </a:extLst>
          </p:cNvPr>
          <p:cNvSpPr txBox="1"/>
          <p:nvPr/>
        </p:nvSpPr>
        <p:spPr>
          <a:xfrm>
            <a:off x="-4944" y="1"/>
            <a:ext cx="3306942" cy="533399"/>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chemeClr val="tx1"/>
                </a:solidFill>
              </a:rPr>
              <a:t>Cadi Salla</a:t>
            </a:r>
          </a:p>
        </p:txBody>
      </p:sp>
      <p:sp>
        <p:nvSpPr>
          <p:cNvPr id="6" name="Rectangle: Rounded Corners 5">
            <a:extLst>
              <a:ext uri="{FF2B5EF4-FFF2-40B4-BE49-F238E27FC236}">
                <a16:creationId xmlns:a16="http://schemas.microsoft.com/office/drawing/2014/main" id="{21135BE1-A5D6-B47F-BA17-E26167254F81}"/>
              </a:ext>
            </a:extLst>
          </p:cNvPr>
          <p:cNvSpPr/>
          <p:nvPr/>
        </p:nvSpPr>
        <p:spPr>
          <a:xfrm>
            <a:off x="8534400" y="361950"/>
            <a:ext cx="3352800" cy="10477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STRATEGY</a:t>
            </a:r>
          </a:p>
        </p:txBody>
      </p:sp>
      <p:sp>
        <p:nvSpPr>
          <p:cNvPr id="7" name="Arrow: Down 6">
            <a:extLst>
              <a:ext uri="{FF2B5EF4-FFF2-40B4-BE49-F238E27FC236}">
                <a16:creationId xmlns:a16="http://schemas.microsoft.com/office/drawing/2014/main" id="{41A53738-DED2-B666-2C85-D2336025D35A}"/>
              </a:ext>
            </a:extLst>
          </p:cNvPr>
          <p:cNvSpPr/>
          <p:nvPr/>
        </p:nvSpPr>
        <p:spPr>
          <a:xfrm>
            <a:off x="9632950" y="1485900"/>
            <a:ext cx="1162050" cy="12763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252A75D9-FA6E-FE3F-50A5-C168CDCFDBC7}"/>
              </a:ext>
            </a:extLst>
          </p:cNvPr>
          <p:cNvSpPr/>
          <p:nvPr/>
        </p:nvSpPr>
        <p:spPr>
          <a:xfrm>
            <a:off x="8604249" y="2933700"/>
            <a:ext cx="3270250" cy="9906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PLAN</a:t>
            </a:r>
          </a:p>
        </p:txBody>
      </p:sp>
      <p:sp>
        <p:nvSpPr>
          <p:cNvPr id="9" name="Arrow: Down 8">
            <a:extLst>
              <a:ext uri="{FF2B5EF4-FFF2-40B4-BE49-F238E27FC236}">
                <a16:creationId xmlns:a16="http://schemas.microsoft.com/office/drawing/2014/main" id="{3394C9FD-5478-4D8D-58A9-F16FE5806846}"/>
              </a:ext>
            </a:extLst>
          </p:cNvPr>
          <p:cNvSpPr/>
          <p:nvPr/>
        </p:nvSpPr>
        <p:spPr>
          <a:xfrm>
            <a:off x="9677400" y="4114800"/>
            <a:ext cx="1143000" cy="12192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7891E724-B3BB-F2AC-C498-EB3FDA21DB9B}"/>
              </a:ext>
            </a:extLst>
          </p:cNvPr>
          <p:cNvSpPr/>
          <p:nvPr/>
        </p:nvSpPr>
        <p:spPr>
          <a:xfrm>
            <a:off x="8648700" y="5480050"/>
            <a:ext cx="3238500" cy="889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QUIT!</a:t>
            </a:r>
          </a:p>
        </p:txBody>
      </p:sp>
    </p:spTree>
    <p:extLst>
      <p:ext uri="{BB962C8B-B14F-4D97-AF65-F5344CB8AC3E}">
        <p14:creationId xmlns:p14="http://schemas.microsoft.com/office/powerpoint/2010/main" val="8843283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0459051-9DB2-539A-29BC-64A384EC6B4D}"/>
              </a:ext>
            </a:extLst>
          </p:cNvPr>
          <p:cNvPicPr>
            <a:picLocks noChangeAspect="1"/>
          </p:cNvPicPr>
          <p:nvPr/>
        </p:nvPicPr>
        <p:blipFill>
          <a:blip r:embed="rId3">
            <a:alphaModFix amt="50000"/>
          </a:blip>
          <a:srcRect t="9660" b="3802"/>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8DEE204-8585-4AF4-2196-85D70BF7E43E}"/>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Q &amp; A Time.</a:t>
            </a:r>
          </a:p>
        </p:txBody>
      </p:sp>
      <p:sp>
        <p:nvSpPr>
          <p:cNvPr id="4" name="Slide Number Placeholder 3">
            <a:extLst>
              <a:ext uri="{FF2B5EF4-FFF2-40B4-BE49-F238E27FC236}">
                <a16:creationId xmlns:a16="http://schemas.microsoft.com/office/drawing/2014/main" id="{87A18550-A39F-4492-6669-C7366E8561B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rgbClr val="FFFFFF"/>
                </a:solidFill>
                <a:latin typeface="Calibri" panose="020F0502020204030204"/>
              </a:rPr>
              <a:pPr>
                <a:spcAft>
                  <a:spcPts val="600"/>
                </a:spcAft>
                <a:defRPr/>
              </a:pPr>
              <a:t>36</a:t>
            </a:fld>
            <a:endParaRPr lang="en-US">
              <a:solidFill>
                <a:srgbClr val="FFFFFF"/>
              </a:solidFill>
              <a:latin typeface="Calibri" panose="020F0502020204030204"/>
            </a:endParaRPr>
          </a:p>
        </p:txBody>
      </p:sp>
      <p:sp>
        <p:nvSpPr>
          <p:cNvPr id="8" name="TextBox 7">
            <a:extLst>
              <a:ext uri="{FF2B5EF4-FFF2-40B4-BE49-F238E27FC236}">
                <a16:creationId xmlns:a16="http://schemas.microsoft.com/office/drawing/2014/main" id="{8B71A26C-F3C4-E920-AAF6-6009792C1EF7}"/>
              </a:ext>
            </a:extLst>
          </p:cNvPr>
          <p:cNvSpPr txBox="1"/>
          <p:nvPr/>
        </p:nvSpPr>
        <p:spPr>
          <a:xfrm>
            <a:off x="89210" y="6613753"/>
            <a:ext cx="2447692" cy="215444"/>
          </a:xfrm>
          <a:prstGeom prst="rect">
            <a:avLst/>
          </a:prstGeom>
          <a:noFill/>
        </p:spPr>
        <p:txBody>
          <a:bodyPr wrap="square">
            <a:spAutoFit/>
          </a:bodyPr>
          <a:lstStyle/>
          <a:p>
            <a:r>
              <a:rPr lang="en-GB" sz="800">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Pupils celebrating this project (</a:t>
            </a:r>
            <a:r>
              <a:rPr lang="en-GB" sz="800" err="1">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n.d</a:t>
            </a:r>
            <a:r>
              <a:rPr lang="en-GB" sz="800">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 </a:t>
            </a:r>
            <a:r>
              <a:rPr lang="en-GB" sz="800">
                <a:solidFill>
                  <a:schemeClr val="accent3">
                    <a:lumMod val="20000"/>
                    <a:lumOff val="80000"/>
                  </a:schemeClr>
                </a:solidFill>
                <a:effectLst/>
                <a:latin typeface="Arial" panose="020B0604020202020204" pitchFamily="34" charset="0"/>
                <a:cs typeface="Arial" panose="020B0604020202020204" pitchFamily="34" charset="0"/>
              </a:rPr>
              <a:t> </a:t>
            </a:r>
            <a:endParaRPr lang="en-US" sz="800">
              <a:solidFill>
                <a:schemeClr val="accent3">
                  <a:lumMod val="20000"/>
                  <a:lumOff val="8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042832F-612F-683D-523E-6F0F5012534C}"/>
              </a:ext>
            </a:extLst>
          </p:cNvPr>
          <p:cNvSpPr txBox="1"/>
          <p:nvPr/>
        </p:nvSpPr>
        <p:spPr>
          <a:xfrm>
            <a:off x="6199303" y="6595748"/>
            <a:ext cx="1436914" cy="215444"/>
          </a:xfrm>
          <a:prstGeom prst="rect">
            <a:avLst/>
          </a:prstGeom>
          <a:noFill/>
        </p:spPr>
        <p:txBody>
          <a:bodyPr wrap="square" rtlCol="0">
            <a:spAutoFit/>
          </a:bodyPr>
          <a:lstStyle/>
          <a:p>
            <a:r>
              <a:rPr lang="en-US" sz="800" err="1">
                <a:solidFill>
                  <a:schemeClr val="accent3">
                    <a:lumMod val="20000"/>
                    <a:lumOff val="80000"/>
                  </a:schemeClr>
                </a:solidFill>
                <a:latin typeface="Arial" panose="020B0604020202020204" pitchFamily="34" charset="0"/>
                <a:cs typeface="Arial" panose="020B0604020202020204" pitchFamily="34" charset="0"/>
              </a:rPr>
              <a:t>Abeer</a:t>
            </a:r>
            <a:r>
              <a:rPr lang="en-US" sz="800">
                <a:solidFill>
                  <a:schemeClr val="accent3">
                    <a:lumMod val="20000"/>
                    <a:lumOff val="80000"/>
                  </a:schemeClr>
                </a:solidFill>
                <a:latin typeface="Arial" panose="020B0604020202020204" pitchFamily="34" charset="0"/>
                <a:cs typeface="Arial" panose="020B0604020202020204" pitchFamily="34" charset="0"/>
              </a:rPr>
              <a:t> </a:t>
            </a:r>
            <a:r>
              <a:rPr lang="en-US" sz="800" err="1">
                <a:solidFill>
                  <a:schemeClr val="accent3">
                    <a:lumMod val="20000"/>
                    <a:lumOff val="80000"/>
                  </a:schemeClr>
                </a:solidFill>
                <a:latin typeface="Arial" panose="020B0604020202020204" pitchFamily="34" charset="0"/>
                <a:cs typeface="Arial" panose="020B0604020202020204" pitchFamily="34" charset="0"/>
              </a:rPr>
              <a:t>Ishal</a:t>
            </a:r>
            <a:endParaRPr lang="en-US" sz="800">
              <a:solidFill>
                <a:schemeClr val="accent3">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03807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FDDA7-9729-996D-1FF8-002E0AD9DEDC}"/>
              </a:ext>
            </a:extLst>
          </p:cNvPr>
          <p:cNvSpPr>
            <a:spLocks noGrp="1"/>
          </p:cNvSpPr>
          <p:nvPr>
            <p:ph type="title"/>
          </p:nvPr>
        </p:nvSpPr>
        <p:spPr>
          <a:xfrm>
            <a:off x="139701" y="98426"/>
            <a:ext cx="4737100" cy="358774"/>
          </a:xfrm>
        </p:spPr>
        <p:txBody>
          <a:bodyPr>
            <a:normAutofit fontScale="90000"/>
          </a:bodyPr>
          <a:lstStyle/>
          <a:p>
            <a:r>
              <a:rPr lang="en-US"/>
              <a:t>Reference Part I </a:t>
            </a:r>
          </a:p>
        </p:txBody>
      </p:sp>
      <p:sp>
        <p:nvSpPr>
          <p:cNvPr id="4" name="Slide Number Placeholder 3">
            <a:extLst>
              <a:ext uri="{FF2B5EF4-FFF2-40B4-BE49-F238E27FC236}">
                <a16:creationId xmlns:a16="http://schemas.microsoft.com/office/drawing/2014/main" id="{07BAD960-D552-DE6F-1484-10A882557837}"/>
              </a:ext>
            </a:extLst>
          </p:cNvPr>
          <p:cNvSpPr>
            <a:spLocks noGrp="1"/>
          </p:cNvSpPr>
          <p:nvPr>
            <p:ph type="sldNum" sz="quarter" idx="12"/>
          </p:nvPr>
        </p:nvSpPr>
        <p:spPr/>
        <p:txBody>
          <a:bodyPr/>
          <a:lstStyle/>
          <a:p>
            <a:fld id="{10A01F00-36DA-594C-B751-29EF0C0DC4DE}" type="slidenum">
              <a:rPr lang="en-US" smtClean="0"/>
              <a:t>37</a:t>
            </a:fld>
            <a:endParaRPr lang="en-US"/>
          </a:p>
        </p:txBody>
      </p:sp>
      <p:sp>
        <p:nvSpPr>
          <p:cNvPr id="5" name="TextBox 4">
            <a:extLst>
              <a:ext uri="{FF2B5EF4-FFF2-40B4-BE49-F238E27FC236}">
                <a16:creationId xmlns:a16="http://schemas.microsoft.com/office/drawing/2014/main" id="{91D89235-0663-28E3-0726-EED8EB59BC95}"/>
              </a:ext>
            </a:extLst>
          </p:cNvPr>
          <p:cNvSpPr txBox="1"/>
          <p:nvPr/>
        </p:nvSpPr>
        <p:spPr>
          <a:xfrm>
            <a:off x="0" y="457200"/>
            <a:ext cx="12052299" cy="6524863"/>
          </a:xfrm>
          <a:prstGeom prst="rect">
            <a:avLst/>
          </a:prstGeom>
          <a:noFill/>
        </p:spPr>
        <p:txBody>
          <a:bodyPr wrap="square">
            <a:spAutoFit/>
          </a:bodyPr>
          <a:lstStyle/>
          <a:p>
            <a:r>
              <a:rPr lang="en-GB" sz="1100" kern="100">
                <a:effectLst/>
                <a:latin typeface="Arial" panose="020B0604020202020204" pitchFamily="34" charset="0"/>
                <a:ea typeface="Aptos" panose="020B0004020202020204" pitchFamily="34" charset="0"/>
                <a:cs typeface="Arial" panose="020B0604020202020204" pitchFamily="34" charset="0"/>
              </a:rPr>
              <a:t>Anti-vaping campaign schoolboy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cdn.prgloo.com</a:t>
            </a:r>
            <a:r>
              <a:rPr lang="en-GB" sz="1100" kern="100">
                <a:effectLst/>
                <a:latin typeface="Arial" panose="020B0604020202020204" pitchFamily="34" charset="0"/>
                <a:ea typeface="Aptos" panose="020B0004020202020204" pitchFamily="34" charset="0"/>
                <a:cs typeface="Arial" panose="020B0604020202020204" pitchFamily="34" charset="0"/>
              </a:rPr>
              <a:t>/media/0755c8c582964058b99ed72ba209e243.jpg?width=968&amp;height=1452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Anti-vaping campaign schoolgirl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www.nhsgrampian.org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contentassets</a:t>
            </a:r>
            <a:r>
              <a:rPr lang="en-GB" sz="1100" kern="100">
                <a:effectLst/>
                <a:latin typeface="Arial" panose="020B0604020202020204" pitchFamily="34" charset="0"/>
                <a:ea typeface="Aptos" panose="020B0004020202020204" pitchFamily="34" charset="0"/>
                <a:cs typeface="Arial" panose="020B0604020202020204" pitchFamily="34" charset="0"/>
              </a:rPr>
              <a:t>/e4c69b4ca03a49c9916298eaaab34de2/1400x700---girl---centre-aligned---web-banner---vaping-addiction-</a:t>
            </a:r>
            <a:r>
              <a:rPr lang="en-GB" sz="1100" kern="100" err="1">
                <a:effectLst/>
                <a:latin typeface="Arial" panose="020B0604020202020204" pitchFamily="34" charset="0"/>
                <a:ea typeface="Aptos" panose="020B0004020202020204" pitchFamily="34" charset="0"/>
                <a:cs typeface="Arial" panose="020B0604020202020204" pitchFamily="34" charset="0"/>
              </a:rPr>
              <a:t>campaign.jpg</a:t>
            </a:r>
            <a:r>
              <a:rPr lang="en-GB" sz="1100" kern="100">
                <a:effectLst/>
                <a:latin typeface="Arial" panose="020B0604020202020204" pitchFamily="34" charset="0"/>
                <a:ea typeface="Aptos" panose="020B0004020202020204" pitchFamily="34" charset="0"/>
                <a:cs typeface="Arial" panose="020B0604020202020204" pitchFamily="34" charset="0"/>
              </a:rPr>
              <a:t>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Anti-vaping campaign Scotland NHS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roastbrief.us</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-content/uploads/2023/11/SGV-Vaping-</a:t>
            </a:r>
            <a:r>
              <a:rPr lang="en-GB" sz="1100" kern="100" err="1">
                <a:effectLst/>
                <a:latin typeface="Arial" panose="020B0604020202020204" pitchFamily="34" charset="0"/>
                <a:ea typeface="Aptos" panose="020B0004020202020204" pitchFamily="34" charset="0"/>
                <a:cs typeface="Arial" panose="020B0604020202020204" pitchFamily="34" charset="0"/>
              </a:rPr>
              <a:t>C.jpg</a:t>
            </a:r>
            <a:r>
              <a:rPr lang="en-GB" sz="1100" kern="100">
                <a:effectLst/>
                <a:latin typeface="Arial" panose="020B0604020202020204" pitchFamily="34" charset="0"/>
                <a:ea typeface="Aptos" panose="020B0004020202020204" pitchFamily="34" charset="0"/>
                <a:cs typeface="Arial" panose="020B0604020202020204" pitchFamily="34" charset="0"/>
              </a:rPr>
              <a:t> (Accessed: 25 January 2026).</a:t>
            </a:r>
          </a:p>
          <a:p>
            <a:r>
              <a:rPr lang="en-GB" sz="1100" kern="100">
                <a:effectLst/>
                <a:highlight>
                  <a:srgbClr val="00FFFF"/>
                </a:highlight>
                <a:latin typeface="Arial" panose="020B0604020202020204" pitchFamily="34" charset="0"/>
                <a:ea typeface="Aptos" panose="020B0004020202020204" pitchFamily="34" charset="0"/>
                <a:cs typeface="Arial" panose="020B0604020202020204" pitchFamily="34" charset="0"/>
              </a:rPr>
              <a:t> </a:t>
            </a:r>
          </a:p>
          <a:p>
            <a:r>
              <a:rPr lang="en-GB" sz="1100">
                <a:effectLst/>
                <a:latin typeface="Arial" panose="020B0604020202020204" pitchFamily="34" charset="0"/>
                <a:ea typeface="Times New Roman" panose="02020603050405020304" pitchFamily="18" charset="0"/>
                <a:cs typeface="Arial" panose="020B0604020202020204" pitchFamily="34" charset="0"/>
              </a:rPr>
              <a:t>Ash (2025) </a:t>
            </a:r>
            <a:r>
              <a:rPr lang="en-GB" sz="1100" i="1">
                <a:effectLst/>
                <a:latin typeface="Arial" panose="020B0604020202020204" pitchFamily="34" charset="0"/>
                <a:ea typeface="Times New Roman" panose="02020603050405020304" pitchFamily="18" charset="0"/>
                <a:cs typeface="Arial" panose="020B0604020202020204" pitchFamily="34" charset="0"/>
              </a:rPr>
              <a:t>Use of vapes among young people in Great Britain</a:t>
            </a:r>
            <a:r>
              <a:rPr lang="en-GB" sz="1100">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ash.org.uk</a:t>
            </a:r>
            <a:r>
              <a:rPr lang="en-GB" sz="1100">
                <a:effectLst/>
                <a:latin typeface="Arial" panose="020B0604020202020204" pitchFamily="34" charset="0"/>
                <a:ea typeface="Times New Roman" panose="02020603050405020304" pitchFamily="18" charset="0"/>
                <a:cs typeface="Arial" panose="020B0604020202020204" pitchFamily="34" charset="0"/>
              </a:rPr>
              <a:t>/uploads/Use-of-Vapes-Among-Young-People-in-Great-Britain-2025.pdf?v=1759415529 </a:t>
            </a:r>
            <a:r>
              <a:rPr lang="en-GB" sz="1100" kern="100">
                <a:effectLst/>
                <a:latin typeface="Arial" panose="020B0604020202020204" pitchFamily="34" charset="0"/>
                <a:ea typeface="Aptos" panose="020B0004020202020204" pitchFamily="34" charset="0"/>
                <a:cs typeface="Arial" panose="020B0604020202020204" pitchFamily="34" charset="0"/>
              </a:rPr>
              <a:t>(Accessed: 25 January 2026).</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Bake sale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www.mykidstime.com</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-content/uploads/2015/05/bake-sale-ideas-</a:t>
            </a:r>
            <a:r>
              <a:rPr lang="en-GB" sz="1100" kern="100" err="1">
                <a:effectLst/>
                <a:latin typeface="Arial" panose="020B0604020202020204" pitchFamily="34" charset="0"/>
                <a:ea typeface="Aptos" panose="020B0004020202020204" pitchFamily="34" charset="0"/>
                <a:cs typeface="Arial" panose="020B0604020202020204" pitchFamily="34" charset="0"/>
              </a:rPr>
              <a:t>lead.jpg</a:t>
            </a:r>
            <a:r>
              <a:rPr lang="en-GB" sz="1100" kern="100">
                <a:effectLst/>
                <a:latin typeface="Arial" panose="020B0604020202020204" pitchFamily="34" charset="0"/>
                <a:ea typeface="Aptos" panose="020B0004020202020204" pitchFamily="34" charset="0"/>
                <a:cs typeface="Arial" panose="020B0604020202020204" pitchFamily="34" charset="0"/>
              </a:rPr>
              <a:t>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Ban of disposable vapes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cdn.freesmo.co.uk</a:t>
            </a:r>
            <a:r>
              <a:rPr lang="en-GB" sz="1100" kern="100">
                <a:effectLst/>
                <a:latin typeface="Arial" panose="020B0604020202020204" pitchFamily="34" charset="0"/>
                <a:ea typeface="Aptos" panose="020B0004020202020204" pitchFamily="34" charset="0"/>
                <a:cs typeface="Arial" panose="020B0604020202020204" pitchFamily="34" charset="0"/>
              </a:rPr>
              <a:t>/_next/</a:t>
            </a:r>
            <a:r>
              <a:rPr lang="en-GB" sz="1100" kern="100" err="1">
                <a:effectLst/>
                <a:latin typeface="Arial" panose="020B0604020202020204" pitchFamily="34" charset="0"/>
                <a:ea typeface="Aptos" panose="020B0004020202020204" pitchFamily="34" charset="0"/>
                <a:cs typeface="Arial" panose="020B0604020202020204" pitchFamily="34" charset="0"/>
              </a:rPr>
              <a:t>image?url</a:t>
            </a:r>
            <a:r>
              <a:rPr lang="en-GB" sz="1100" kern="100">
                <a:effectLst/>
                <a:latin typeface="Arial" panose="020B0604020202020204" pitchFamily="34" charset="0"/>
                <a:ea typeface="Aptos" panose="020B0004020202020204" pitchFamily="34" charset="0"/>
                <a:cs typeface="Arial" panose="020B0604020202020204" pitchFamily="34" charset="0"/>
              </a:rPr>
              <a:t>=https%3A%2F%2Fdirectus.freesmo.co.uk%2Fassets%2Fac542c31-2fd8-4ef8-9aab-bf32849186fb%3Fwidth%3D1200&amp;w=3840&amp;q=75 (Accessed: 22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Barnes, C. </a:t>
            </a:r>
            <a:r>
              <a:rPr lang="en-GB" sz="1100" kern="100" err="1">
                <a:effectLst/>
                <a:latin typeface="Arial" panose="020B0604020202020204" pitchFamily="34" charset="0"/>
                <a:ea typeface="Aptos" panose="020B0004020202020204" pitchFamily="34" charset="0"/>
                <a:cs typeface="Arial" panose="020B0604020202020204" pitchFamily="34" charset="0"/>
              </a:rPr>
              <a:t>Turon</a:t>
            </a:r>
            <a:r>
              <a:rPr lang="en-GB" sz="1100" kern="100">
                <a:effectLst/>
                <a:latin typeface="Arial" panose="020B0604020202020204" pitchFamily="34" charset="0"/>
                <a:ea typeface="Aptos" panose="020B0004020202020204" pitchFamily="34" charset="0"/>
                <a:cs typeface="Arial" panose="020B0604020202020204" pitchFamily="34" charset="0"/>
              </a:rPr>
              <a:t>, H. </a:t>
            </a:r>
            <a:r>
              <a:rPr lang="en-GB" sz="1100" kern="100" err="1">
                <a:effectLst/>
                <a:latin typeface="Arial" panose="020B0604020202020204" pitchFamily="34" charset="0"/>
                <a:ea typeface="Aptos" panose="020B0004020202020204" pitchFamily="34" charset="0"/>
                <a:cs typeface="Arial" panose="020B0604020202020204" pitchFamily="34" charset="0"/>
              </a:rPr>
              <a:t>McCrabb</a:t>
            </a:r>
            <a:r>
              <a:rPr lang="en-GB" sz="1100" kern="100">
                <a:effectLst/>
                <a:latin typeface="Arial" panose="020B0604020202020204" pitchFamily="34" charset="0"/>
                <a:ea typeface="Aptos" panose="020B0004020202020204" pitchFamily="34" charset="0"/>
                <a:cs typeface="Arial" panose="020B0604020202020204" pitchFamily="34" charset="0"/>
              </a:rPr>
              <a:t>, S. Hodder, R. K. </a:t>
            </a:r>
            <a:r>
              <a:rPr lang="en-GB" sz="1100" kern="100" err="1">
                <a:effectLst/>
                <a:latin typeface="Arial" panose="020B0604020202020204" pitchFamily="34" charset="0"/>
                <a:ea typeface="Aptos" panose="020B0004020202020204" pitchFamily="34" charset="0"/>
                <a:cs typeface="Arial" panose="020B0604020202020204" pitchFamily="34" charset="0"/>
              </a:rPr>
              <a:t>Yoong</a:t>
            </a:r>
            <a:r>
              <a:rPr lang="en-GB" sz="1100" kern="100">
                <a:effectLst/>
                <a:latin typeface="Arial" panose="020B0604020202020204" pitchFamily="34" charset="0"/>
                <a:ea typeface="Aptos" panose="020B0004020202020204" pitchFamily="34" charset="0"/>
                <a:cs typeface="Arial" panose="020B0604020202020204" pitchFamily="34" charset="0"/>
              </a:rPr>
              <a:t>, S. L. Stockings, E. Hall, A. E. </a:t>
            </a:r>
            <a:r>
              <a:rPr lang="en-GB" sz="1100" kern="100" err="1">
                <a:effectLst/>
                <a:latin typeface="Arial" panose="020B0604020202020204" pitchFamily="34" charset="0"/>
                <a:ea typeface="Aptos" panose="020B0004020202020204" pitchFamily="34" charset="0"/>
                <a:cs typeface="Arial" panose="020B0604020202020204" pitchFamily="34" charset="0"/>
              </a:rPr>
              <a:t>Bialek</a:t>
            </a:r>
            <a:r>
              <a:rPr lang="en-GB" sz="1100" kern="100">
                <a:effectLst/>
                <a:latin typeface="Arial" panose="020B0604020202020204" pitchFamily="34" charset="0"/>
                <a:ea typeface="Aptos" panose="020B0004020202020204" pitchFamily="34" charset="0"/>
                <a:cs typeface="Arial" panose="020B0604020202020204" pitchFamily="34" charset="0"/>
              </a:rPr>
              <a:t>, C. Morrison, J. L. and Wolfenden, L. (2023) “Interventions to prevent or cease electronic cigarette use in children and adolescents,” </a:t>
            </a:r>
            <a:r>
              <a:rPr lang="en-GB" sz="1100" i="1" kern="100">
                <a:effectLst/>
                <a:latin typeface="Arial" panose="020B0604020202020204" pitchFamily="34" charset="0"/>
                <a:ea typeface="Aptos" panose="020B0004020202020204" pitchFamily="34" charset="0"/>
                <a:cs typeface="Arial" panose="020B0604020202020204" pitchFamily="34" charset="0"/>
              </a:rPr>
              <a:t>Cochrane database of systematic reviews</a:t>
            </a:r>
            <a:r>
              <a:rPr lang="en-GB" sz="1100" kern="100">
                <a:effectLst/>
                <a:latin typeface="Arial" panose="020B0604020202020204" pitchFamily="34" charset="0"/>
                <a:ea typeface="Aptos" panose="020B0004020202020204" pitchFamily="34" charset="0"/>
                <a:cs typeface="Arial" panose="020B0604020202020204" pitchFamily="34" charset="0"/>
              </a:rPr>
              <a:t>, 2023(12), p. CD015511.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/10.1002/14651858.CD015511.pub2. (Accessed: 10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Becker, T.D. and Rice, T.R. (2022) ‘Youth vaping: a review and update on global epidemiology, physical and </a:t>
            </a:r>
            <a:r>
              <a:rPr lang="en-GB" sz="1100" kern="100" err="1">
                <a:effectLst/>
                <a:latin typeface="Arial" panose="020B0604020202020204" pitchFamily="34" charset="0"/>
                <a:ea typeface="Aptos" panose="020B0004020202020204" pitchFamily="34" charset="0"/>
                <a:cs typeface="Arial" panose="020B0604020202020204" pitchFamily="34" charset="0"/>
              </a:rPr>
              <a:t>behavioral</a:t>
            </a:r>
            <a:r>
              <a:rPr lang="en-GB" sz="1100" kern="100">
                <a:effectLst/>
                <a:latin typeface="Arial" panose="020B0604020202020204" pitchFamily="34" charset="0"/>
                <a:ea typeface="Aptos" panose="020B0004020202020204" pitchFamily="34" charset="0"/>
                <a:cs typeface="Arial" panose="020B0604020202020204" pitchFamily="34" charset="0"/>
              </a:rPr>
              <a:t> health risks, and clinical </a:t>
            </a:r>
            <a:r>
              <a:rPr lang="en-GB" sz="1100" kern="100" err="1">
                <a:effectLst/>
                <a:latin typeface="Arial" panose="020B0604020202020204" pitchFamily="34" charset="0"/>
                <a:ea typeface="Aptos" panose="020B0004020202020204" pitchFamily="34" charset="0"/>
                <a:cs typeface="Arial" panose="020B0604020202020204" pitchFamily="34" charset="0"/>
              </a:rPr>
              <a:t>considerations,”’</a:t>
            </a:r>
            <a:r>
              <a:rPr lang="en-GB" sz="1100" i="1" kern="100" err="1">
                <a:effectLst/>
                <a:latin typeface="Arial" panose="020B0604020202020204" pitchFamily="34" charset="0"/>
                <a:ea typeface="Aptos" panose="020B0004020202020204" pitchFamily="34" charset="0"/>
                <a:cs typeface="Arial" panose="020B0604020202020204" pitchFamily="34" charset="0"/>
              </a:rPr>
              <a:t>European</a:t>
            </a:r>
            <a:r>
              <a:rPr lang="en-GB" sz="1100" i="1" kern="100">
                <a:effectLst/>
                <a:latin typeface="Arial" panose="020B0604020202020204" pitchFamily="34" charset="0"/>
                <a:ea typeface="Aptos" panose="020B0004020202020204" pitchFamily="34" charset="0"/>
                <a:cs typeface="Arial" panose="020B0604020202020204" pitchFamily="34" charset="0"/>
              </a:rPr>
              <a:t> journal of </a:t>
            </a:r>
            <a:r>
              <a:rPr lang="en-GB" sz="1100" i="1" kern="100" err="1">
                <a:effectLst/>
                <a:latin typeface="Arial" panose="020B0604020202020204" pitchFamily="34" charset="0"/>
                <a:ea typeface="Aptos" panose="020B0004020202020204" pitchFamily="34" charset="0"/>
                <a:cs typeface="Arial" panose="020B0604020202020204" pitchFamily="34" charset="0"/>
              </a:rPr>
              <a:t>pediatrics</a:t>
            </a:r>
            <a:r>
              <a:rPr lang="en-GB" sz="1100" kern="100">
                <a:effectLst/>
                <a:latin typeface="Arial" panose="020B0604020202020204" pitchFamily="34" charset="0"/>
                <a:ea typeface="Aptos" panose="020B0004020202020204" pitchFamily="34" charset="0"/>
                <a:cs typeface="Arial" panose="020B0604020202020204" pitchFamily="34" charset="0"/>
              </a:rPr>
              <a:t>, 181(2), pp. 453–462.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/10.1007/s00431-021-04220-x. (Accessed: 10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Bhave</a:t>
            </a:r>
            <a:r>
              <a:rPr lang="en-GB" sz="1100" kern="100">
                <a:effectLst/>
                <a:latin typeface="Arial" panose="020B0604020202020204" pitchFamily="34" charset="0"/>
                <a:ea typeface="Aptos" panose="020B0004020202020204" pitchFamily="34" charset="0"/>
                <a:cs typeface="Arial" panose="020B0604020202020204" pitchFamily="34" charset="0"/>
              </a:rPr>
              <a:t>, S.Y. and Chadi, N. (2021) “E-cigarettes and Vaping: A Global Risk for Adolescents,” </a:t>
            </a:r>
            <a:r>
              <a:rPr lang="en-GB" sz="1100" i="1" kern="100">
                <a:effectLst/>
                <a:latin typeface="Arial" panose="020B0604020202020204" pitchFamily="34" charset="0"/>
                <a:ea typeface="Aptos" panose="020B0004020202020204" pitchFamily="34" charset="0"/>
                <a:cs typeface="Arial" panose="020B0604020202020204" pitchFamily="34" charset="0"/>
              </a:rPr>
              <a:t>Indian </a:t>
            </a:r>
            <a:r>
              <a:rPr lang="en-GB" sz="1100" i="1" kern="100" err="1">
                <a:effectLst/>
                <a:latin typeface="Arial" panose="020B0604020202020204" pitchFamily="34" charset="0"/>
                <a:ea typeface="Aptos" panose="020B0004020202020204" pitchFamily="34" charset="0"/>
                <a:cs typeface="Arial" panose="020B0604020202020204" pitchFamily="34" charset="0"/>
              </a:rPr>
              <a:t>pediatrics</a:t>
            </a:r>
            <a:r>
              <a:rPr lang="en-GB" sz="1100" kern="100">
                <a:effectLst/>
                <a:latin typeface="Arial" panose="020B0604020202020204" pitchFamily="34" charset="0"/>
                <a:ea typeface="Aptos" panose="020B0004020202020204" pitchFamily="34" charset="0"/>
                <a:cs typeface="Arial" panose="020B0604020202020204" pitchFamily="34" charset="0"/>
              </a:rPr>
              <a:t>, 58(4), pp. 315–319.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/10.1007/s13312-021-2188-4. (Accessed: 10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a:t>
            </a:r>
            <a:r>
              <a:rPr lang="en-GB" sz="1100" kern="100">
                <a:effectLst/>
                <a:latin typeface="Arial" panose="020B0604020202020204" pitchFamily="34" charset="0"/>
                <a:ea typeface="Aptos" panose="020B0004020202020204" pitchFamily="34"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Boy smoking (no date) Available at: https:// https://</a:t>
            </a:r>
            <a:r>
              <a:rPr lang="en-GB" sz="1100" kern="100" err="1">
                <a:effectLst/>
                <a:latin typeface="Arial" panose="020B0604020202020204" pitchFamily="34" charset="0"/>
                <a:ea typeface="Aptos" panose="020B0004020202020204" pitchFamily="34" charset="0"/>
                <a:cs typeface="Arial" panose="020B0604020202020204" pitchFamily="34" charset="0"/>
              </a:rPr>
              <a:t>ukhsa.blog.gov.uk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-content/uploads/sites/33/2018/02/vape-</a:t>
            </a:r>
            <a:r>
              <a:rPr lang="en-GB" sz="1100" kern="100" err="1">
                <a:effectLst/>
                <a:latin typeface="Arial" panose="020B0604020202020204" pitchFamily="34" charset="0"/>
                <a:ea typeface="Aptos" panose="020B0004020202020204" pitchFamily="34" charset="0"/>
                <a:cs typeface="Arial" panose="020B0604020202020204" pitchFamily="34" charset="0"/>
              </a:rPr>
              <a:t>resized.jpg</a:t>
            </a:r>
            <a:r>
              <a:rPr lang="en-GB" sz="1100" kern="100">
                <a:effectLst/>
                <a:latin typeface="Arial" panose="020B0604020202020204" pitchFamily="34" charset="0"/>
                <a:ea typeface="Aptos" panose="020B0004020202020204" pitchFamily="34" charset="0"/>
                <a:cs typeface="Arial" panose="020B0604020202020204" pitchFamily="34" charset="0"/>
              </a:rPr>
              <a:t> (Accessed: 20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CBT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static.wixstatic.com</a:t>
            </a:r>
            <a:r>
              <a:rPr lang="en-GB" sz="1100" kern="100">
                <a:effectLst/>
                <a:latin typeface="Arial" panose="020B0604020202020204" pitchFamily="34" charset="0"/>
                <a:ea typeface="Aptos" panose="020B0004020202020204" pitchFamily="34" charset="0"/>
                <a:cs typeface="Arial" panose="020B0604020202020204" pitchFamily="34" charset="0"/>
              </a:rPr>
              <a:t>/media/f6f10d_a62ff9045e874157a036b26685a55cd5~mv2.jpg/v1/fill/w_1400,h_600,al_c,q_85,enc_avif,quality_auto/f6f10d_a62ff9045e874157a036b26685a55cd5~mv2.jpg (Accessed: 20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CBT gaming (no date) Available at: https://86fb6716.delivery.rocketcdn.me/</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-content/uploads/2025/01/Child-using-Lumi-Nova-2.png.webp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Cheraghi</a:t>
            </a:r>
            <a:r>
              <a:rPr lang="en-GB" sz="1100" kern="100">
                <a:effectLst/>
                <a:latin typeface="Arial" panose="020B0604020202020204" pitchFamily="34" charset="0"/>
                <a:ea typeface="Aptos" panose="020B0004020202020204" pitchFamily="34" charset="0"/>
                <a:cs typeface="Arial" panose="020B0604020202020204" pitchFamily="34" charset="0"/>
              </a:rPr>
              <a:t>, M. Amiri, M. </a:t>
            </a:r>
            <a:r>
              <a:rPr lang="en-GB" sz="1100" kern="100" err="1">
                <a:effectLst/>
                <a:latin typeface="Arial" panose="020B0604020202020204" pitchFamily="34" charset="0"/>
                <a:ea typeface="Aptos" panose="020B0004020202020204" pitchFamily="34" charset="0"/>
                <a:cs typeface="Arial" panose="020B0604020202020204" pitchFamily="34" charset="0"/>
              </a:rPr>
              <a:t>Omidi</a:t>
            </a:r>
            <a:r>
              <a:rPr lang="en-GB" sz="1100" kern="100">
                <a:effectLst/>
                <a:latin typeface="Arial" panose="020B0604020202020204" pitchFamily="34" charset="0"/>
                <a:ea typeface="Aptos" panose="020B0004020202020204" pitchFamily="34" charset="0"/>
                <a:cs typeface="Arial" panose="020B0604020202020204" pitchFamily="34" charset="0"/>
              </a:rPr>
              <a:t>, F. Shahidi </a:t>
            </a:r>
            <a:r>
              <a:rPr lang="en-GB" sz="1100" kern="100" err="1">
                <a:effectLst/>
                <a:latin typeface="Arial" panose="020B0604020202020204" pitchFamily="34" charset="0"/>
                <a:ea typeface="Aptos" panose="020B0004020202020204" pitchFamily="34" charset="0"/>
                <a:cs typeface="Arial" panose="020B0604020202020204" pitchFamily="34" charset="0"/>
              </a:rPr>
              <a:t>Bonjar</a:t>
            </a:r>
            <a:r>
              <a:rPr lang="en-GB" sz="1100" kern="100">
                <a:effectLst/>
                <a:latin typeface="Arial" panose="020B0604020202020204" pitchFamily="34" charset="0"/>
                <a:ea typeface="Aptos" panose="020B0004020202020204" pitchFamily="34" charset="0"/>
                <a:cs typeface="Arial" panose="020B0604020202020204" pitchFamily="34" charset="0"/>
              </a:rPr>
              <a:t>, A. H. </a:t>
            </a:r>
            <a:r>
              <a:rPr lang="en-GB" sz="1100" kern="100" err="1">
                <a:effectLst/>
                <a:latin typeface="Arial" panose="020B0604020202020204" pitchFamily="34" charset="0"/>
                <a:ea typeface="Aptos" panose="020B0004020202020204" pitchFamily="34" charset="0"/>
                <a:cs typeface="Arial" panose="020B0604020202020204" pitchFamily="34" charset="0"/>
              </a:rPr>
              <a:t>Bakhshi</a:t>
            </a:r>
            <a:r>
              <a:rPr lang="en-GB" sz="1100" kern="100">
                <a:effectLst/>
                <a:latin typeface="Arial" panose="020B0604020202020204" pitchFamily="34" charset="0"/>
                <a:ea typeface="Aptos" panose="020B0004020202020204" pitchFamily="34" charset="0"/>
                <a:cs typeface="Arial" panose="020B0604020202020204" pitchFamily="34" charset="0"/>
              </a:rPr>
              <a:t>, H. </a:t>
            </a:r>
            <a:r>
              <a:rPr lang="en-GB" sz="1100" kern="100" err="1">
                <a:effectLst/>
                <a:latin typeface="Arial" panose="020B0604020202020204" pitchFamily="34" charset="0"/>
                <a:ea typeface="Aptos" panose="020B0004020202020204" pitchFamily="34" charset="0"/>
                <a:cs typeface="Arial" panose="020B0604020202020204" pitchFamily="34" charset="0"/>
              </a:rPr>
              <a:t>Vaezi</a:t>
            </a:r>
            <a:r>
              <a:rPr lang="en-GB" sz="1100" kern="100">
                <a:effectLst/>
                <a:latin typeface="Arial" panose="020B0604020202020204" pitchFamily="34" charset="0"/>
                <a:ea typeface="Aptos" panose="020B0004020202020204" pitchFamily="34" charset="0"/>
                <a:cs typeface="Arial" panose="020B0604020202020204" pitchFamily="34" charset="0"/>
              </a:rPr>
              <a:t>, A. </a:t>
            </a:r>
            <a:r>
              <a:rPr lang="en-GB" sz="1100" kern="100" err="1">
                <a:effectLst/>
                <a:latin typeface="Arial" panose="020B0604020202020204" pitchFamily="34" charset="0"/>
                <a:ea typeface="Aptos" panose="020B0004020202020204" pitchFamily="34" charset="0"/>
                <a:cs typeface="Arial" panose="020B0604020202020204" pitchFamily="34" charset="0"/>
              </a:rPr>
              <a:t>Nasiri</a:t>
            </a:r>
            <a:r>
              <a:rPr lang="en-GB" sz="1100" kern="100">
                <a:effectLst/>
                <a:latin typeface="Arial" panose="020B0604020202020204" pitchFamily="34" charset="0"/>
                <a:ea typeface="Aptos" panose="020B0004020202020204" pitchFamily="34" charset="0"/>
                <a:cs typeface="Arial" panose="020B0604020202020204" pitchFamily="34" charset="0"/>
              </a:rPr>
              <a:t>, M. J. and </a:t>
            </a:r>
            <a:r>
              <a:rPr lang="en-GB" sz="1100" kern="100" err="1">
                <a:effectLst/>
                <a:latin typeface="Arial" panose="020B0604020202020204" pitchFamily="34" charset="0"/>
                <a:ea typeface="Aptos" panose="020B0004020202020204" pitchFamily="34" charset="0"/>
                <a:cs typeface="Arial" panose="020B0604020202020204" pitchFamily="34" charset="0"/>
              </a:rPr>
              <a:t>Mirsaeidi</a:t>
            </a:r>
            <a:r>
              <a:rPr lang="en-GB" sz="1100" kern="100">
                <a:effectLst/>
                <a:latin typeface="Arial" panose="020B0604020202020204" pitchFamily="34" charset="0"/>
                <a:ea typeface="Aptos" panose="020B0004020202020204" pitchFamily="34" charset="0"/>
                <a:cs typeface="Arial" panose="020B0604020202020204" pitchFamily="34" charset="0"/>
              </a:rPr>
              <a:t>, M. (2024) “Acute cardiovascular effects of electronic cigarettes: a systematic review and meta-analysis,” </a:t>
            </a:r>
            <a:r>
              <a:rPr lang="en-GB" sz="1100" i="1" kern="100">
                <a:effectLst/>
                <a:latin typeface="Arial" panose="020B0604020202020204" pitchFamily="34" charset="0"/>
                <a:ea typeface="Aptos" panose="020B0004020202020204" pitchFamily="34" charset="0"/>
                <a:cs typeface="Arial" panose="020B0604020202020204" pitchFamily="34" charset="0"/>
              </a:rPr>
              <a:t>European heart journal open</a:t>
            </a:r>
            <a:r>
              <a:rPr lang="en-GB" sz="1100" kern="100">
                <a:effectLst/>
                <a:latin typeface="Arial" panose="020B0604020202020204" pitchFamily="34" charset="0"/>
                <a:ea typeface="Aptos" panose="020B0004020202020204" pitchFamily="34" charset="0"/>
                <a:cs typeface="Arial" panose="020B0604020202020204" pitchFamily="34" charset="0"/>
              </a:rPr>
              <a:t>, 4(6), p. oeae098.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/10.1093/</a:t>
            </a:r>
            <a:r>
              <a:rPr lang="en-GB" sz="1100" kern="100" err="1">
                <a:effectLst/>
                <a:latin typeface="Arial" panose="020B0604020202020204" pitchFamily="34" charset="0"/>
                <a:ea typeface="Aptos" panose="020B0004020202020204" pitchFamily="34" charset="0"/>
                <a:cs typeface="Arial" panose="020B0604020202020204" pitchFamily="34" charset="0"/>
              </a:rPr>
              <a:t>ehjopen</a:t>
            </a:r>
            <a:r>
              <a:rPr lang="en-GB" sz="1100" kern="100">
                <a:effectLst/>
                <a:latin typeface="Arial" panose="020B0604020202020204" pitchFamily="34" charset="0"/>
                <a:ea typeface="Aptos" panose="020B0004020202020204" pitchFamily="34" charset="0"/>
                <a:cs typeface="Arial" panose="020B0604020202020204" pitchFamily="34" charset="0"/>
              </a:rPr>
              <a:t>/oeae098.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Corsello</a:t>
            </a:r>
            <a:r>
              <a:rPr lang="en-GB" sz="1100" kern="100">
                <a:effectLst/>
                <a:latin typeface="Arial" panose="020B0604020202020204" pitchFamily="34" charset="0"/>
                <a:ea typeface="Aptos" panose="020B0004020202020204" pitchFamily="34" charset="0"/>
                <a:cs typeface="Arial" panose="020B0604020202020204" pitchFamily="34" charset="0"/>
              </a:rPr>
              <a:t>, A. Ferraro, V. A. </a:t>
            </a:r>
            <a:r>
              <a:rPr lang="en-GB" sz="1100" kern="100" err="1">
                <a:effectLst/>
                <a:latin typeface="Arial" panose="020B0604020202020204" pitchFamily="34" charset="0"/>
                <a:ea typeface="Aptos" panose="020B0004020202020204" pitchFamily="34" charset="0"/>
                <a:cs typeface="Arial" panose="020B0604020202020204" pitchFamily="34" charset="0"/>
              </a:rPr>
              <a:t>Reali</a:t>
            </a:r>
            <a:r>
              <a:rPr lang="en-GB" sz="1100" kern="100">
                <a:effectLst/>
                <a:latin typeface="Arial" panose="020B0604020202020204" pitchFamily="34" charset="0"/>
                <a:ea typeface="Aptos" panose="020B0004020202020204" pitchFamily="34" charset="0"/>
                <a:cs typeface="Arial" panose="020B0604020202020204" pitchFamily="34" charset="0"/>
              </a:rPr>
              <a:t>, L. </a:t>
            </a:r>
            <a:r>
              <a:rPr lang="en-GB" sz="1100" kern="100" err="1">
                <a:effectLst/>
                <a:latin typeface="Arial" panose="020B0604020202020204" pitchFamily="34" charset="0"/>
                <a:ea typeface="Aptos" panose="020B0004020202020204" pitchFamily="34" charset="0"/>
                <a:cs typeface="Arial" panose="020B0604020202020204" pitchFamily="34" charset="0"/>
              </a:rPr>
              <a:t>Venditto</a:t>
            </a:r>
            <a:r>
              <a:rPr lang="en-GB" sz="1100" kern="100">
                <a:effectLst/>
                <a:latin typeface="Arial" panose="020B0604020202020204" pitchFamily="34" charset="0"/>
                <a:ea typeface="Aptos" panose="020B0004020202020204" pitchFamily="34" charset="0"/>
                <a:cs typeface="Arial" panose="020B0604020202020204" pitchFamily="34" charset="0"/>
              </a:rPr>
              <a:t>, L. </a:t>
            </a:r>
            <a:r>
              <a:rPr lang="en-GB" sz="1100" kern="100" err="1">
                <a:effectLst/>
                <a:latin typeface="Arial" panose="020B0604020202020204" pitchFamily="34" charset="0"/>
                <a:ea typeface="Aptos" panose="020B0004020202020204" pitchFamily="34" charset="0"/>
                <a:cs typeface="Arial" panose="020B0604020202020204" pitchFamily="34" charset="0"/>
              </a:rPr>
              <a:t>Spatuzzo</a:t>
            </a:r>
            <a:r>
              <a:rPr lang="en-GB" sz="1100" kern="100">
                <a:effectLst/>
                <a:latin typeface="Arial" panose="020B0604020202020204" pitchFamily="34" charset="0"/>
                <a:ea typeface="Aptos" panose="020B0004020202020204" pitchFamily="34" charset="0"/>
                <a:cs typeface="Arial" panose="020B0604020202020204" pitchFamily="34" charset="0"/>
              </a:rPr>
              <a:t>, M. Di </a:t>
            </a:r>
            <a:r>
              <a:rPr lang="en-GB" sz="1100" kern="100" err="1">
                <a:effectLst/>
                <a:latin typeface="Arial" panose="020B0604020202020204" pitchFamily="34" charset="0"/>
                <a:ea typeface="Aptos" panose="020B0004020202020204" pitchFamily="34" charset="0"/>
                <a:cs typeface="Arial" panose="020B0604020202020204" pitchFamily="34" charset="0"/>
              </a:rPr>
              <a:t>Cicco</a:t>
            </a:r>
            <a:r>
              <a:rPr lang="en-GB" sz="1100" kern="100">
                <a:effectLst/>
                <a:latin typeface="Arial" panose="020B0604020202020204" pitchFamily="34" charset="0"/>
                <a:ea typeface="Aptos" panose="020B0004020202020204" pitchFamily="34" charset="0"/>
                <a:cs typeface="Arial" panose="020B0604020202020204" pitchFamily="34" charset="0"/>
              </a:rPr>
              <a:t>, M. E. </a:t>
            </a:r>
            <a:r>
              <a:rPr lang="en-GB" sz="1100" kern="100" err="1">
                <a:effectLst/>
                <a:latin typeface="Arial" panose="020B0604020202020204" pitchFamily="34" charset="0"/>
                <a:ea typeface="Aptos" panose="020B0004020202020204" pitchFamily="34" charset="0"/>
                <a:cs typeface="Arial" panose="020B0604020202020204" pitchFamily="34" charset="0"/>
              </a:rPr>
              <a:t>Ghezzi</a:t>
            </a:r>
            <a:r>
              <a:rPr lang="en-GB" sz="1100" kern="100">
                <a:effectLst/>
                <a:latin typeface="Arial" panose="020B0604020202020204" pitchFamily="34" charset="0"/>
                <a:ea typeface="Aptos" panose="020B0004020202020204" pitchFamily="34" charset="0"/>
                <a:cs typeface="Arial" panose="020B0604020202020204" pitchFamily="34" charset="0"/>
              </a:rPr>
              <a:t>, M. </a:t>
            </a:r>
            <a:r>
              <a:rPr lang="en-GB" sz="1100" kern="100" err="1">
                <a:effectLst/>
                <a:latin typeface="Arial" panose="020B0604020202020204" pitchFamily="34" charset="0"/>
                <a:ea typeface="Aptos" panose="020B0004020202020204" pitchFamily="34" charset="0"/>
                <a:cs typeface="Arial" panose="020B0604020202020204" pitchFamily="34" charset="0"/>
              </a:rPr>
              <a:t>Indinnimeo</a:t>
            </a:r>
            <a:r>
              <a:rPr lang="en-GB" sz="1100" kern="100">
                <a:effectLst/>
                <a:latin typeface="Arial" panose="020B0604020202020204" pitchFamily="34" charset="0"/>
                <a:ea typeface="Aptos" panose="020B0004020202020204" pitchFamily="34" charset="0"/>
                <a:cs typeface="Arial" panose="020B0604020202020204" pitchFamily="34" charset="0"/>
              </a:rPr>
              <a:t>, L., and La-</a:t>
            </a:r>
            <a:r>
              <a:rPr lang="en-GB" sz="1100" kern="100" err="1">
                <a:effectLst/>
                <a:latin typeface="Arial" panose="020B0604020202020204" pitchFamily="34" charset="0"/>
                <a:ea typeface="Aptos" panose="020B0004020202020204" pitchFamily="34" charset="0"/>
                <a:cs typeface="Arial" panose="020B0604020202020204" pitchFamily="34" charset="0"/>
              </a:rPr>
              <a:t>Grutta</a:t>
            </a:r>
            <a:r>
              <a:rPr lang="en-GB" sz="1100" kern="100">
                <a:effectLst/>
                <a:latin typeface="Arial" panose="020B0604020202020204" pitchFamily="34" charset="0"/>
                <a:ea typeface="Aptos" panose="020B0004020202020204" pitchFamily="34" charset="0"/>
                <a:cs typeface="Arial" panose="020B0604020202020204" pitchFamily="34" charset="0"/>
              </a:rPr>
              <a:t>, S. (2025) “Novel nicotine and tobacco products in </a:t>
            </a:r>
            <a:r>
              <a:rPr lang="en-GB" sz="1100" kern="100" err="1">
                <a:effectLst/>
                <a:latin typeface="Arial" panose="020B0604020202020204" pitchFamily="34" charset="0"/>
                <a:ea typeface="Aptos" panose="020B0004020202020204" pitchFamily="34" charset="0"/>
                <a:cs typeface="Arial" panose="020B0604020202020204" pitchFamily="34" charset="0"/>
              </a:rPr>
              <a:t>pediatric</a:t>
            </a:r>
            <a:r>
              <a:rPr lang="en-GB" sz="1100" kern="100">
                <a:effectLst/>
                <a:latin typeface="Arial" panose="020B0604020202020204" pitchFamily="34" charset="0"/>
                <a:ea typeface="Aptos" panose="020B0004020202020204" pitchFamily="34" charset="0"/>
                <a:cs typeface="Arial" panose="020B0604020202020204" pitchFamily="34" charset="0"/>
              </a:rPr>
              <a:t> age: a joint position paper,” </a:t>
            </a:r>
            <a:r>
              <a:rPr lang="en-GB" sz="1100" i="1" kern="100">
                <a:effectLst/>
                <a:latin typeface="Arial" panose="020B0604020202020204" pitchFamily="34" charset="0"/>
                <a:ea typeface="Aptos" panose="020B0004020202020204" pitchFamily="34" charset="0"/>
                <a:cs typeface="Arial" panose="020B0604020202020204" pitchFamily="34" charset="0"/>
              </a:rPr>
              <a:t>Italian journal of </a:t>
            </a:r>
            <a:r>
              <a:rPr lang="en-GB" sz="1100" i="1" kern="100" err="1">
                <a:effectLst/>
                <a:latin typeface="Arial" panose="020B0604020202020204" pitchFamily="34" charset="0"/>
                <a:ea typeface="Aptos" panose="020B0004020202020204" pitchFamily="34" charset="0"/>
                <a:cs typeface="Arial" panose="020B0604020202020204" pitchFamily="34" charset="0"/>
              </a:rPr>
              <a:t>pediatrics</a:t>
            </a:r>
            <a:r>
              <a:rPr lang="en-GB" sz="1100" kern="100">
                <a:effectLst/>
                <a:latin typeface="Arial" panose="020B0604020202020204" pitchFamily="34" charset="0"/>
                <a:ea typeface="Aptos" panose="020B0004020202020204" pitchFamily="34" charset="0"/>
                <a:cs typeface="Arial" panose="020B0604020202020204" pitchFamily="34" charset="0"/>
              </a:rPr>
              <a:t>, 51(1).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/10.1186/s13052-025-02116-2. (Accessed: 3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endParaRPr lang="en-GB" sz="110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3AEF3334-1849-0065-D322-152E0B8B3517}"/>
              </a:ext>
            </a:extLst>
          </p:cNvPr>
          <p:cNvSpPr txBox="1"/>
          <p:nvPr/>
        </p:nvSpPr>
        <p:spPr>
          <a:xfrm>
            <a:off x="10893247" y="9902"/>
            <a:ext cx="1298753" cy="369332"/>
          </a:xfrm>
          <a:prstGeom prst="rect">
            <a:avLst/>
          </a:prstGeom>
          <a:noFill/>
        </p:spPr>
        <p:txBody>
          <a:bodyPr wrap="non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40401059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BD15-3D7E-7249-8F9C-52622365498F}"/>
              </a:ext>
            </a:extLst>
          </p:cNvPr>
          <p:cNvSpPr>
            <a:spLocks noGrp="1"/>
          </p:cNvSpPr>
          <p:nvPr>
            <p:ph type="title"/>
          </p:nvPr>
        </p:nvSpPr>
        <p:spPr>
          <a:xfrm>
            <a:off x="190500" y="161926"/>
            <a:ext cx="3835400" cy="315912"/>
          </a:xfrm>
        </p:spPr>
        <p:txBody>
          <a:bodyPr>
            <a:normAutofit fontScale="90000"/>
          </a:bodyPr>
          <a:lstStyle/>
          <a:p>
            <a:r>
              <a:rPr lang="en-US"/>
              <a:t>Reference- Part II</a:t>
            </a:r>
          </a:p>
        </p:txBody>
      </p:sp>
      <p:sp>
        <p:nvSpPr>
          <p:cNvPr id="4" name="Slide Number Placeholder 3">
            <a:extLst>
              <a:ext uri="{FF2B5EF4-FFF2-40B4-BE49-F238E27FC236}">
                <a16:creationId xmlns:a16="http://schemas.microsoft.com/office/drawing/2014/main" id="{EAAA8659-668B-5286-4F56-341AAC4CB56D}"/>
              </a:ext>
            </a:extLst>
          </p:cNvPr>
          <p:cNvSpPr>
            <a:spLocks noGrp="1"/>
          </p:cNvSpPr>
          <p:nvPr>
            <p:ph type="sldNum" sz="quarter" idx="12"/>
          </p:nvPr>
        </p:nvSpPr>
        <p:spPr/>
        <p:txBody>
          <a:bodyPr/>
          <a:lstStyle/>
          <a:p>
            <a:fld id="{10A01F00-36DA-594C-B751-29EF0C0DC4DE}" type="slidenum">
              <a:rPr lang="en-US" smtClean="0"/>
              <a:t>38</a:t>
            </a:fld>
            <a:endParaRPr lang="en-US"/>
          </a:p>
        </p:txBody>
      </p:sp>
      <p:sp>
        <p:nvSpPr>
          <p:cNvPr id="6" name="TextBox 5">
            <a:extLst>
              <a:ext uri="{FF2B5EF4-FFF2-40B4-BE49-F238E27FC236}">
                <a16:creationId xmlns:a16="http://schemas.microsoft.com/office/drawing/2014/main" id="{E9DCACD9-61ED-014D-415B-F802115BDA42}"/>
              </a:ext>
            </a:extLst>
          </p:cNvPr>
          <p:cNvSpPr txBox="1"/>
          <p:nvPr/>
        </p:nvSpPr>
        <p:spPr>
          <a:xfrm>
            <a:off x="88900" y="655191"/>
            <a:ext cx="12103100" cy="6140142"/>
          </a:xfrm>
          <a:prstGeom prst="rect">
            <a:avLst/>
          </a:prstGeom>
          <a:noFill/>
        </p:spPr>
        <p:txBody>
          <a:bodyPr wrap="square">
            <a:spAutoFit/>
          </a:bodyPr>
          <a:lstStyle/>
          <a:p>
            <a:r>
              <a:rPr lang="en-GB" sz="1100" kern="100" err="1">
                <a:effectLst/>
                <a:latin typeface="Arial" panose="020B0604020202020204" pitchFamily="34" charset="0"/>
                <a:ea typeface="Aptos" panose="020B0004020202020204" pitchFamily="34" charset="0"/>
                <a:cs typeface="Arial" panose="020B0604020202020204" pitchFamily="34" charset="0"/>
              </a:rPr>
              <a:t>Cronqvist</a:t>
            </a:r>
            <a:r>
              <a:rPr lang="en-GB" sz="1100" kern="100">
                <a:effectLst/>
                <a:latin typeface="Arial" panose="020B0604020202020204" pitchFamily="34" charset="0"/>
                <a:ea typeface="Aptos" panose="020B0004020202020204" pitchFamily="34" charset="0"/>
                <a:cs typeface="Arial" panose="020B0604020202020204" pitchFamily="34" charset="0"/>
              </a:rPr>
              <a:t>, M. (2025) “Teachers’ ethical responsibility in teaching; to guide the children about right and wrong,” </a:t>
            </a:r>
            <a:r>
              <a:rPr lang="en-GB" sz="1100" i="1" kern="100">
                <a:effectLst/>
                <a:latin typeface="Arial" panose="020B0604020202020204" pitchFamily="34" charset="0"/>
                <a:ea typeface="Aptos" panose="020B0004020202020204" pitchFamily="34" charset="0"/>
                <a:cs typeface="Arial" panose="020B0604020202020204" pitchFamily="34" charset="0"/>
              </a:rPr>
              <a:t>Scandinavian journal of educational research</a:t>
            </a:r>
            <a:r>
              <a:rPr lang="en-GB" sz="1100" kern="100">
                <a:effectLst/>
                <a:latin typeface="Arial" panose="020B0604020202020204" pitchFamily="34" charset="0"/>
                <a:ea typeface="Aptos" panose="020B0004020202020204" pitchFamily="34" charset="0"/>
                <a:cs typeface="Arial" panose="020B0604020202020204" pitchFamily="34" charset="0"/>
              </a:rPr>
              <a:t>, 69(4), pp. 857–870.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/10.1080/00313831.2024.2360901. (Accessed: 8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a:effectLst/>
                <a:latin typeface="Arial" panose="020B0604020202020204" pitchFamily="34" charset="0"/>
                <a:ea typeface="Times New Roman" panose="02020603050405020304" pitchFamily="18" charset="0"/>
                <a:cs typeface="Arial" panose="020B0604020202020204" pitchFamily="34" charset="0"/>
              </a:rPr>
              <a:t>Department for Environment, Food and Rural Affairs (2025). </a:t>
            </a:r>
            <a:r>
              <a:rPr lang="en-GB" sz="1100" i="1">
                <a:effectLst/>
                <a:latin typeface="Arial" panose="020B0604020202020204" pitchFamily="34" charset="0"/>
                <a:ea typeface="Times New Roman" panose="02020603050405020304" pitchFamily="18" charset="0"/>
                <a:cs typeface="Arial" panose="020B0604020202020204" pitchFamily="34" charset="0"/>
              </a:rPr>
              <a:t>Single-use vapes ban</a:t>
            </a:r>
            <a:r>
              <a:rPr lang="en-GB" sz="1100">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www.gov.uk</a:t>
            </a:r>
            <a:r>
              <a:rPr lang="en-GB" sz="1100">
                <a:effectLst/>
                <a:latin typeface="Arial" panose="020B0604020202020204" pitchFamily="34" charset="0"/>
                <a:ea typeface="Times New Roman" panose="02020603050405020304" pitchFamily="18" charset="0"/>
                <a:cs typeface="Arial" panose="020B0604020202020204" pitchFamily="34" charset="0"/>
              </a:rPr>
              <a:t>/guidance/single-use-vapes-ban (Accessed: 6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a:effectLst/>
                <a:latin typeface="Arial" panose="020B0604020202020204" pitchFamily="34" charset="0"/>
                <a:ea typeface="Times New Roman" panose="02020603050405020304" pitchFamily="18"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Evans-Reeves, K. (2023) “Worldwide news and comment,” </a:t>
            </a:r>
            <a:r>
              <a:rPr lang="en-GB" sz="1100" i="1" kern="100">
                <a:effectLst/>
                <a:latin typeface="Arial" panose="020B0604020202020204" pitchFamily="34" charset="0"/>
                <a:ea typeface="Aptos" panose="020B0004020202020204" pitchFamily="34" charset="0"/>
                <a:cs typeface="Arial" panose="020B0604020202020204" pitchFamily="34" charset="0"/>
              </a:rPr>
              <a:t>Tobacco control</a:t>
            </a:r>
            <a:r>
              <a:rPr lang="en-GB" sz="1100" kern="100">
                <a:effectLst/>
                <a:latin typeface="Arial" panose="020B0604020202020204" pitchFamily="34" charset="0"/>
                <a:ea typeface="Aptos" panose="020B0004020202020204" pitchFamily="34" charset="0"/>
                <a:cs typeface="Arial" panose="020B0604020202020204" pitchFamily="34" charset="0"/>
              </a:rPr>
              <a:t>, 32(3), pp. 271–274.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/10.1136/tc-2023-058068. (Accessed: 2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Fenech, A., </a:t>
            </a:r>
            <a:r>
              <a:rPr lang="en-GB" sz="1100" kern="100" err="1">
                <a:effectLst/>
                <a:latin typeface="Arial" panose="020B0604020202020204" pitchFamily="34" charset="0"/>
                <a:ea typeface="Aptos" panose="020B0004020202020204" pitchFamily="34" charset="0"/>
                <a:cs typeface="Arial" panose="020B0604020202020204" pitchFamily="34" charset="0"/>
              </a:rPr>
              <a:t>Baatjes</a:t>
            </a:r>
            <a:r>
              <a:rPr lang="en-GB" sz="1100" kern="100">
                <a:effectLst/>
                <a:latin typeface="Arial" panose="020B0604020202020204" pitchFamily="34" charset="0"/>
                <a:ea typeface="Aptos" panose="020B0004020202020204" pitchFamily="34" charset="0"/>
                <a:cs typeface="Arial" panose="020B0604020202020204" pitchFamily="34" charset="0"/>
              </a:rPr>
              <a:t>, N. and </a:t>
            </a:r>
            <a:r>
              <a:rPr lang="en-GB" sz="1100" kern="100" err="1">
                <a:effectLst/>
                <a:latin typeface="Arial" panose="020B0604020202020204" pitchFamily="34" charset="0"/>
                <a:ea typeface="Aptos" panose="020B0004020202020204" pitchFamily="34" charset="0"/>
                <a:cs typeface="Arial" panose="020B0604020202020204" pitchFamily="34" charset="0"/>
              </a:rPr>
              <a:t>Gunasuntharam</a:t>
            </a:r>
            <a:r>
              <a:rPr lang="en-GB" sz="1100" kern="100">
                <a:effectLst/>
                <a:latin typeface="Arial" panose="020B0604020202020204" pitchFamily="34" charset="0"/>
                <a:ea typeface="Aptos" panose="020B0004020202020204" pitchFamily="34" charset="0"/>
                <a:cs typeface="Arial" panose="020B0604020202020204" pitchFamily="34" charset="0"/>
              </a:rPr>
              <a:t>, K. (2024) “Fifteen-minute consultation: What paediatricians need to know about vaping,” </a:t>
            </a:r>
            <a:r>
              <a:rPr lang="en-GB" sz="1100" i="1" kern="100">
                <a:effectLst/>
                <a:latin typeface="Arial" panose="020B0604020202020204" pitchFamily="34" charset="0"/>
                <a:ea typeface="Aptos" panose="020B0004020202020204" pitchFamily="34" charset="0"/>
                <a:cs typeface="Arial" panose="020B0604020202020204" pitchFamily="34" charset="0"/>
              </a:rPr>
              <a:t>Archives of disease in childhood. Education and practice edition</a:t>
            </a:r>
            <a:r>
              <a:rPr lang="en-GB" sz="1100" kern="100">
                <a:effectLst/>
                <a:latin typeface="Arial" panose="020B0604020202020204" pitchFamily="34" charset="0"/>
                <a:ea typeface="Aptos" panose="020B0004020202020204" pitchFamily="34" charset="0"/>
                <a:cs typeface="Arial" panose="020B0604020202020204" pitchFamily="34" charset="0"/>
              </a:rPr>
              <a:t>, 109(2), pp. 60–65.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/10.1136/archdischild-2022-324752 (Accessed: 10 F</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February</a:t>
            </a:r>
            <a:r>
              <a:rPr lang="en-GB" sz="1100" kern="100">
                <a:effectLst/>
                <a:latin typeface="Arial" panose="020B0604020202020204" pitchFamily="34" charset="0"/>
                <a:ea typeface="Aptos" panose="020B0004020202020204" pitchFamily="34"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err="1">
                <a:effectLst/>
                <a:latin typeface="Arial" panose="020B0604020202020204" pitchFamily="34" charset="0"/>
                <a:ea typeface="Times New Roman" panose="02020603050405020304" pitchFamily="18" charset="0"/>
                <a:cs typeface="Arial" panose="020B0604020202020204" pitchFamily="34" charset="0"/>
              </a:rPr>
              <a:t>Flodgren</a:t>
            </a:r>
            <a:r>
              <a:rPr lang="en-GB" sz="1100">
                <a:effectLst/>
                <a:latin typeface="Arial" panose="020B0604020202020204" pitchFamily="34" charset="0"/>
                <a:ea typeface="Times New Roman" panose="02020603050405020304" pitchFamily="18" charset="0"/>
                <a:cs typeface="Arial" panose="020B0604020202020204" pitchFamily="34" charset="0"/>
              </a:rPr>
              <a:t>, G. </a:t>
            </a:r>
            <a:r>
              <a:rPr lang="en-GB" sz="1100" err="1">
                <a:effectLst/>
                <a:latin typeface="Arial" panose="020B0604020202020204" pitchFamily="34" charset="0"/>
                <a:ea typeface="Times New Roman" panose="02020603050405020304" pitchFamily="18" charset="0"/>
                <a:cs typeface="Arial" panose="020B0604020202020204" pitchFamily="34" charset="0"/>
              </a:rPr>
              <a:t>Helleve</a:t>
            </a:r>
            <a:r>
              <a:rPr lang="en-GB" sz="1100">
                <a:effectLst/>
                <a:latin typeface="Arial" panose="020B0604020202020204" pitchFamily="34" charset="0"/>
                <a:ea typeface="Times New Roman" panose="02020603050405020304" pitchFamily="18" charset="0"/>
                <a:cs typeface="Arial" panose="020B0604020202020204" pitchFamily="34" charset="0"/>
              </a:rPr>
              <a:t>, A. </a:t>
            </a:r>
            <a:r>
              <a:rPr lang="en-GB" sz="1100" err="1">
                <a:effectLst/>
                <a:latin typeface="Arial" panose="020B0604020202020204" pitchFamily="34" charset="0"/>
                <a:ea typeface="Times New Roman" panose="02020603050405020304" pitchFamily="18" charset="0"/>
                <a:cs typeface="Arial" panose="020B0604020202020204" pitchFamily="34" charset="0"/>
              </a:rPr>
              <a:t>Selstø</a:t>
            </a:r>
            <a:r>
              <a:rPr lang="en-GB" sz="1100">
                <a:effectLst/>
                <a:latin typeface="Arial" panose="020B0604020202020204" pitchFamily="34" charset="0"/>
                <a:ea typeface="Times New Roman" panose="02020603050405020304" pitchFamily="18" charset="0"/>
                <a:cs typeface="Arial" panose="020B0604020202020204" pitchFamily="34" charset="0"/>
              </a:rPr>
              <a:t>, A. </a:t>
            </a:r>
            <a:r>
              <a:rPr lang="en-GB" sz="1100" err="1">
                <a:effectLst/>
                <a:latin typeface="Arial" panose="020B0604020202020204" pitchFamily="34" charset="0"/>
                <a:ea typeface="Times New Roman" panose="02020603050405020304" pitchFamily="18" charset="0"/>
                <a:cs typeface="Arial" panose="020B0604020202020204" pitchFamily="34" charset="0"/>
              </a:rPr>
              <a:t>Fismen</a:t>
            </a:r>
            <a:r>
              <a:rPr lang="en-GB" sz="1100">
                <a:effectLst/>
                <a:latin typeface="Arial" panose="020B0604020202020204" pitchFamily="34" charset="0"/>
                <a:ea typeface="Times New Roman" panose="02020603050405020304" pitchFamily="18" charset="0"/>
                <a:cs typeface="Arial" panose="020B0604020202020204" pitchFamily="34" charset="0"/>
              </a:rPr>
              <a:t>, A. Blanchard, L. Rutter, H. and </a:t>
            </a:r>
            <a:r>
              <a:rPr lang="en-GB" sz="1100" err="1">
                <a:effectLst/>
                <a:latin typeface="Arial" panose="020B0604020202020204" pitchFamily="34" charset="0"/>
                <a:ea typeface="Times New Roman" panose="02020603050405020304" pitchFamily="18" charset="0"/>
                <a:cs typeface="Arial" panose="020B0604020202020204" pitchFamily="34" charset="0"/>
              </a:rPr>
              <a:t>Klepp</a:t>
            </a:r>
            <a:r>
              <a:rPr lang="en-GB" sz="1100">
                <a:effectLst/>
                <a:latin typeface="Arial" panose="020B0604020202020204" pitchFamily="34" charset="0"/>
                <a:ea typeface="Times New Roman" panose="02020603050405020304" pitchFamily="18" charset="0"/>
                <a:cs typeface="Arial" panose="020B0604020202020204" pitchFamily="34" charset="0"/>
              </a:rPr>
              <a:t>, K. (2025) “Youth involvement in policy processes in public health, education, and social work—A scoping review,” </a:t>
            </a:r>
            <a:r>
              <a:rPr lang="en-GB" sz="1100" i="1">
                <a:effectLst/>
                <a:latin typeface="Arial" panose="020B0604020202020204" pitchFamily="34" charset="0"/>
                <a:ea typeface="Times New Roman" panose="02020603050405020304" pitchFamily="18" charset="0"/>
                <a:cs typeface="Arial" panose="020B0604020202020204" pitchFamily="34" charset="0"/>
              </a:rPr>
              <a:t>Obesity reviews</a:t>
            </a:r>
            <a:r>
              <a:rPr lang="en-GB" sz="1100">
                <a:effectLst/>
                <a:latin typeface="Arial" panose="020B0604020202020204" pitchFamily="34" charset="0"/>
                <a:ea typeface="Times New Roman" panose="02020603050405020304" pitchFamily="18" charset="0"/>
                <a:cs typeface="Arial" panose="020B0604020202020204" pitchFamily="34" charset="0"/>
              </a:rPr>
              <a:t>, 26(4), pp. e13874-n/a.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doi.org</a:t>
            </a:r>
            <a:r>
              <a:rPr lang="en-GB" sz="1100">
                <a:effectLst/>
                <a:latin typeface="Arial" panose="020B0604020202020204" pitchFamily="34" charset="0"/>
                <a:ea typeface="Times New Roman" panose="02020603050405020304" pitchFamily="18" charset="0"/>
                <a:cs typeface="Arial" panose="020B0604020202020204" pitchFamily="34" charset="0"/>
              </a:rPr>
              <a:t>/10.1111/obr.13874. (Accessed: 6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a:t>
            </a:r>
            <a:r>
              <a:rPr lang="en-GB" sz="1100">
                <a:effectLst/>
                <a:latin typeface="Arial" panose="020B0604020202020204" pitchFamily="34" charset="0"/>
                <a:ea typeface="Times New Roman" panose="02020603050405020304" pitchFamily="18"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Freeman, C. Slade </a:t>
            </a:r>
            <a:r>
              <a:rPr lang="en-GB" sz="1100" kern="100" err="1">
                <a:effectLst/>
                <a:latin typeface="Arial" panose="020B0604020202020204" pitchFamily="34" charset="0"/>
                <a:ea typeface="Aptos" panose="020B0004020202020204" pitchFamily="34" charset="0"/>
                <a:cs typeface="Arial" panose="020B0604020202020204" pitchFamily="34" charset="0"/>
              </a:rPr>
              <a:t>Ellana</a:t>
            </a:r>
            <a:r>
              <a:rPr lang="en-GB" sz="1100" kern="100">
                <a:effectLst/>
                <a:latin typeface="Arial" panose="020B0604020202020204" pitchFamily="34" charset="0"/>
                <a:ea typeface="Aptos" panose="020B0004020202020204" pitchFamily="34" charset="0"/>
                <a:cs typeface="Arial" panose="020B0604020202020204" pitchFamily="34" charset="0"/>
              </a:rPr>
              <a:t>, Headley, W. J. and Fazel Mina. (2025) “8192 Vape expectations: insights for clinicians on patterns of vaping and their impact on a large UK adolescent population,” </a:t>
            </a:r>
            <a:r>
              <a:rPr lang="en-GB" sz="1100" i="1" kern="100">
                <a:effectLst/>
                <a:latin typeface="Arial" panose="020B0604020202020204" pitchFamily="34" charset="0"/>
                <a:ea typeface="Aptos" panose="020B0004020202020204" pitchFamily="34" charset="0"/>
                <a:cs typeface="Arial" panose="020B0604020202020204" pitchFamily="34" charset="0"/>
              </a:rPr>
              <a:t>Archives of disease in childhood</a:t>
            </a:r>
            <a:r>
              <a:rPr lang="en-GB" sz="1100" kern="100">
                <a:effectLst/>
                <a:latin typeface="Arial" panose="020B0604020202020204" pitchFamily="34" charset="0"/>
                <a:ea typeface="Aptos" panose="020B0004020202020204" pitchFamily="34" charset="0"/>
                <a:cs typeface="Arial" panose="020B0604020202020204" pitchFamily="34" charset="0"/>
              </a:rPr>
              <a:t>, 110 (</a:t>
            </a:r>
            <a:r>
              <a:rPr lang="en-GB" sz="1100" kern="100" err="1">
                <a:effectLst/>
                <a:latin typeface="Arial" panose="020B0604020202020204" pitchFamily="34" charset="0"/>
                <a:ea typeface="Aptos" panose="020B0004020202020204" pitchFamily="34" charset="0"/>
                <a:cs typeface="Arial" panose="020B0604020202020204" pitchFamily="34" charset="0"/>
              </a:rPr>
              <a:t>Suppl</a:t>
            </a:r>
            <a:r>
              <a:rPr lang="en-GB" sz="1100" kern="100">
                <a:effectLst/>
                <a:latin typeface="Arial" panose="020B0604020202020204" pitchFamily="34" charset="0"/>
                <a:ea typeface="Aptos" panose="020B0004020202020204" pitchFamily="34" charset="0"/>
                <a:cs typeface="Arial" panose="020B0604020202020204" pitchFamily="34" charset="0"/>
              </a:rPr>
              <a:t> 1), pp. A200–A201.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/10.1136/archdischild-2025-rcpch.272. (Accessed: 10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Fruity vapes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xyfil.com</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-content/uploads/2024/05/top-flavours-around-the-</a:t>
            </a:r>
            <a:r>
              <a:rPr lang="en-GB" sz="1100" kern="100" err="1">
                <a:effectLst/>
                <a:latin typeface="Arial" panose="020B0604020202020204" pitchFamily="34" charset="0"/>
                <a:ea typeface="Aptos" panose="020B0004020202020204" pitchFamily="34" charset="0"/>
                <a:cs typeface="Arial" panose="020B0604020202020204" pitchFamily="34" charset="0"/>
              </a:rPr>
              <a:t>globe.jpg</a:t>
            </a:r>
            <a:r>
              <a:rPr lang="en-GB" sz="1100" kern="100">
                <a:effectLst/>
                <a:latin typeface="Arial" panose="020B0604020202020204" pitchFamily="34" charset="0"/>
                <a:ea typeface="Aptos" panose="020B0004020202020204" pitchFamily="34" charset="0"/>
                <a:cs typeface="Arial" panose="020B0604020202020204" pitchFamily="34" charset="0"/>
              </a:rPr>
              <a:t> (Accessed: 10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err="1">
                <a:effectLst/>
                <a:latin typeface="Arial" panose="020B0604020202020204" pitchFamily="34" charset="0"/>
                <a:ea typeface="Times New Roman" panose="02020603050405020304" pitchFamily="18" charset="0"/>
                <a:cs typeface="Arial" panose="020B0604020202020204" pitchFamily="34" charset="0"/>
              </a:rPr>
              <a:t>Guay</a:t>
            </a:r>
            <a:r>
              <a:rPr lang="en-GB" sz="1100">
                <a:effectLst/>
                <a:latin typeface="Arial" panose="020B0604020202020204" pitchFamily="34" charset="0"/>
                <a:ea typeface="Times New Roman" panose="02020603050405020304" pitchFamily="18" charset="0"/>
                <a:cs typeface="Arial" panose="020B0604020202020204" pitchFamily="34" charset="0"/>
              </a:rPr>
              <a:t>, F. (2022) “Applying Self-Determination Theory to Education: Regulations Types, Psychological Needs, and Autonomy Supporting </a:t>
            </a:r>
            <a:r>
              <a:rPr lang="en-GB" sz="1100" err="1">
                <a:effectLst/>
                <a:latin typeface="Arial" panose="020B0604020202020204" pitchFamily="34" charset="0"/>
                <a:ea typeface="Times New Roman" panose="02020603050405020304" pitchFamily="18" charset="0"/>
                <a:cs typeface="Arial" panose="020B0604020202020204" pitchFamily="34" charset="0"/>
              </a:rPr>
              <a:t>Behaviors</a:t>
            </a:r>
            <a:r>
              <a:rPr lang="en-GB" sz="1100">
                <a:effectLst/>
                <a:latin typeface="Arial" panose="020B0604020202020204" pitchFamily="34" charset="0"/>
                <a:ea typeface="Times New Roman" panose="02020603050405020304" pitchFamily="18" charset="0"/>
                <a:cs typeface="Arial" panose="020B0604020202020204" pitchFamily="34" charset="0"/>
              </a:rPr>
              <a:t>,” </a:t>
            </a:r>
            <a:r>
              <a:rPr lang="en-GB" sz="1100" i="1">
                <a:effectLst/>
                <a:latin typeface="Arial" panose="020B0604020202020204" pitchFamily="34" charset="0"/>
                <a:ea typeface="Times New Roman" panose="02020603050405020304" pitchFamily="18" charset="0"/>
                <a:cs typeface="Arial" panose="020B0604020202020204" pitchFamily="34" charset="0"/>
              </a:rPr>
              <a:t>Canadian journal of school psychology</a:t>
            </a:r>
            <a:r>
              <a:rPr lang="en-GB" sz="1100">
                <a:effectLst/>
                <a:latin typeface="Arial" panose="020B0604020202020204" pitchFamily="34" charset="0"/>
                <a:ea typeface="Times New Roman" panose="02020603050405020304" pitchFamily="18" charset="0"/>
                <a:cs typeface="Arial" panose="020B0604020202020204" pitchFamily="34" charset="0"/>
              </a:rPr>
              <a:t>, 37(1), pp. 75–92.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doi.org</a:t>
            </a:r>
            <a:r>
              <a:rPr lang="en-GB" sz="1100">
                <a:effectLst/>
                <a:latin typeface="Arial" panose="020B0604020202020204" pitchFamily="34" charset="0"/>
                <a:ea typeface="Times New Roman" panose="02020603050405020304" pitchFamily="18" charset="0"/>
                <a:cs typeface="Arial" panose="020B0604020202020204" pitchFamily="34" charset="0"/>
              </a:rPr>
              <a:t>/10.1177/08295735211055355. (Accessed: 6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a:t>
            </a:r>
            <a:r>
              <a:rPr lang="en-GB" sz="1100">
                <a:effectLst/>
                <a:latin typeface="Arial" panose="020B0604020202020204" pitchFamily="34" charset="0"/>
                <a:ea typeface="Times New Roman" panose="02020603050405020304" pitchFamily="18"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Heart rate (no date) Available at: https://images.apollo247.in/pd-</a:t>
            </a:r>
            <a:r>
              <a:rPr lang="en-GB" sz="1100" kern="100" err="1">
                <a:effectLst/>
                <a:latin typeface="Arial" panose="020B0604020202020204" pitchFamily="34" charset="0"/>
                <a:ea typeface="Aptos" panose="020B0004020202020204" pitchFamily="34" charset="0"/>
                <a:cs typeface="Arial" panose="020B0604020202020204" pitchFamily="34" charset="0"/>
              </a:rPr>
              <a:t>cms</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cms</a:t>
            </a:r>
            <a:r>
              <a:rPr lang="en-GB" sz="1100" kern="100">
                <a:effectLst/>
                <a:latin typeface="Arial" panose="020B0604020202020204" pitchFamily="34" charset="0"/>
                <a:ea typeface="Aptos" panose="020B0004020202020204" pitchFamily="34" charset="0"/>
                <a:cs typeface="Arial" panose="020B0604020202020204" pitchFamily="34" charset="0"/>
              </a:rPr>
              <a:t>/2025-09/AdobeStock_1516482351.webp?tr=q-40,f-webp,w-450,dpr-2,c-at_max (Accessed: 11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Heart rate (no date) Available at: https://images.apollo247.in/pd-</a:t>
            </a:r>
            <a:r>
              <a:rPr lang="en-GB" sz="1100" kern="100" err="1">
                <a:effectLst/>
                <a:latin typeface="Arial" panose="020B0604020202020204" pitchFamily="34" charset="0"/>
                <a:ea typeface="Aptos" panose="020B0004020202020204" pitchFamily="34" charset="0"/>
                <a:cs typeface="Arial" panose="020B0604020202020204" pitchFamily="34" charset="0"/>
              </a:rPr>
              <a:t>cms</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cms</a:t>
            </a:r>
            <a:r>
              <a:rPr lang="en-GB" sz="1100" kern="100">
                <a:effectLst/>
                <a:latin typeface="Arial" panose="020B0604020202020204" pitchFamily="34" charset="0"/>
                <a:ea typeface="Aptos" panose="020B0004020202020204" pitchFamily="34" charset="0"/>
                <a:cs typeface="Arial" panose="020B0604020202020204" pitchFamily="34" charset="0"/>
              </a:rPr>
              <a:t>/2025-09/AdobeStock_1516482351.webp?tr=q-40,f-webp,w-450,dpr-2,c-at_max (Accessed: 11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Illegals vape sales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i.ebayimg.com</a:t>
            </a:r>
            <a:r>
              <a:rPr lang="en-GB" sz="1100" kern="100">
                <a:effectLst/>
                <a:latin typeface="Arial" panose="020B0604020202020204" pitchFamily="34" charset="0"/>
                <a:ea typeface="Aptos" panose="020B0004020202020204" pitchFamily="34" charset="0"/>
                <a:cs typeface="Arial" panose="020B0604020202020204" pitchFamily="34" charset="0"/>
              </a:rPr>
              <a:t>/images/g/1HcAAOSwgB1kK~Gt/s-l1600.png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Isba</a:t>
            </a:r>
            <a:r>
              <a:rPr lang="en-GB" sz="1100" kern="100">
                <a:effectLst/>
                <a:latin typeface="Arial" panose="020B0604020202020204" pitchFamily="34" charset="0"/>
                <a:ea typeface="Aptos" panose="020B0004020202020204" pitchFamily="34" charset="0"/>
                <a:cs typeface="Arial" panose="020B0604020202020204" pitchFamily="34" charset="0"/>
              </a:rPr>
              <a:t>, R. Brennan, L. Lunn, J. and Brewster, L. (2025). ‘Vaping-associated nicotine dependence among children and young people in the United Kingdom: time to act,’ </a:t>
            </a:r>
            <a:r>
              <a:rPr lang="en-GB" sz="1100" i="1" kern="100">
                <a:effectLst/>
                <a:latin typeface="Arial" panose="020B0604020202020204" pitchFamily="34" charset="0"/>
                <a:ea typeface="Aptos" panose="020B0004020202020204" pitchFamily="34" charset="0"/>
                <a:cs typeface="Arial" panose="020B0604020202020204" pitchFamily="34" charset="0"/>
              </a:rPr>
              <a:t>Perspectives in public health</a:t>
            </a:r>
            <a:r>
              <a:rPr lang="en-GB" sz="1100" kern="100">
                <a:effectLst/>
                <a:latin typeface="Arial" panose="020B0604020202020204" pitchFamily="34" charset="0"/>
                <a:ea typeface="Aptos" panose="020B0004020202020204" pitchFamily="34" charset="0"/>
                <a:cs typeface="Arial" panose="020B0604020202020204" pitchFamily="34" charset="0"/>
              </a:rPr>
              <a:t>, 145(2), pp. 73–75.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/10.1016/j.paed.2025.08.001(Accessed: 25 January 2026).  </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Jackson, S. E. Shahab, L. </a:t>
            </a:r>
            <a:r>
              <a:rPr lang="en-GB" sz="1100" kern="100" err="1">
                <a:effectLst/>
                <a:latin typeface="Arial" panose="020B0604020202020204" pitchFamily="34" charset="0"/>
                <a:ea typeface="Aptos" panose="020B0004020202020204" pitchFamily="34" charset="0"/>
                <a:cs typeface="Arial" panose="020B0604020202020204" pitchFamily="34" charset="0"/>
              </a:rPr>
              <a:t>Tattan</a:t>
            </a:r>
            <a:r>
              <a:rPr lang="en-GB" sz="1100" kern="100">
                <a:effectLst/>
                <a:latin typeface="Arial" panose="020B0604020202020204" pitchFamily="34" charset="0"/>
                <a:ea typeface="Aptos" panose="020B0004020202020204" pitchFamily="34" charset="0"/>
                <a:cs typeface="Arial" panose="020B0604020202020204" pitchFamily="34" charset="0"/>
              </a:rPr>
              <a:t>‐Birch, H. Buss, V. and Brown, J. (2025). “Changes in vaping trends since the announcement of an impending ban on disposable vapes: A population study in Great Britain,” </a:t>
            </a:r>
            <a:r>
              <a:rPr lang="en-GB" sz="1100" i="1" kern="100">
                <a:effectLst/>
                <a:latin typeface="Arial" panose="020B0604020202020204" pitchFamily="34" charset="0"/>
                <a:ea typeface="Aptos" panose="020B0004020202020204" pitchFamily="34" charset="0"/>
                <a:cs typeface="Arial" panose="020B0604020202020204" pitchFamily="34" charset="0"/>
              </a:rPr>
              <a:t>Addiction (Abingdon, England)</a:t>
            </a:r>
            <a:r>
              <a:rPr lang="en-GB" sz="1100" kern="100">
                <a:effectLst/>
                <a:latin typeface="Arial" panose="020B0604020202020204" pitchFamily="34" charset="0"/>
                <a:ea typeface="Aptos" panose="020B0004020202020204" pitchFamily="34" charset="0"/>
                <a:cs typeface="Arial" panose="020B0604020202020204" pitchFamily="34" charset="0"/>
              </a:rPr>
              <a:t>, 120(9), pp. 1876–1883.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/10.1111/add.70057. (Accessed: 2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Key aims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adevait.com</a:t>
            </a:r>
            <a:r>
              <a:rPr lang="en-GB" sz="1100" kern="100">
                <a:effectLst/>
                <a:latin typeface="Arial" panose="020B0604020202020204" pitchFamily="34" charset="0"/>
                <a:ea typeface="Aptos" panose="020B0004020202020204" pitchFamily="34" charset="0"/>
                <a:cs typeface="Arial" panose="020B0604020202020204" pitchFamily="34" charset="0"/>
              </a:rPr>
              <a:t>/_next/</a:t>
            </a:r>
            <a:r>
              <a:rPr lang="en-GB" sz="1100" kern="100" err="1">
                <a:effectLst/>
                <a:latin typeface="Arial" panose="020B0604020202020204" pitchFamily="34" charset="0"/>
                <a:ea typeface="Aptos" panose="020B0004020202020204" pitchFamily="34" charset="0"/>
                <a:cs typeface="Arial" panose="020B0604020202020204" pitchFamily="34" charset="0"/>
              </a:rPr>
              <a:t>image?url</a:t>
            </a:r>
            <a:r>
              <a:rPr lang="en-GB" sz="1100" kern="100">
                <a:effectLst/>
                <a:latin typeface="Arial" panose="020B0604020202020204" pitchFamily="34" charset="0"/>
                <a:ea typeface="Aptos" panose="020B0004020202020204" pitchFamily="34" charset="0"/>
                <a:cs typeface="Arial" panose="020B0604020202020204" pitchFamily="34" charset="0"/>
              </a:rPr>
              <a:t>=https%3A%2F%2Fstatic.adevait.com%2F2023%2F10%2FHow-the-Goal-Setting-System-of-Objectives-and-Key-Results-Okrs-Can-Help-Organizations-Thrive-%E2%80%93-2-768x401.jpg&amp;w=1920&amp;q=100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endParaRPr lang="en-GB" sz="1100">
              <a:effectLst/>
              <a:latin typeface="Arial" panose="020B0604020202020204" pitchFamily="34" charset="0"/>
              <a:ea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C9948C53-E42D-5B95-AAD9-76875E089C26}"/>
              </a:ext>
            </a:extLst>
          </p:cNvPr>
          <p:cNvSpPr txBox="1"/>
          <p:nvPr/>
        </p:nvSpPr>
        <p:spPr>
          <a:xfrm>
            <a:off x="10893247" y="12517"/>
            <a:ext cx="1298753" cy="369332"/>
          </a:xfrm>
          <a:prstGeom prst="rect">
            <a:avLst/>
          </a:prstGeom>
          <a:noFill/>
        </p:spPr>
        <p:txBody>
          <a:bodyPr wrap="non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13931455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206F4-89A1-FAA8-E8B0-66936458EAFC}"/>
              </a:ext>
            </a:extLst>
          </p:cNvPr>
          <p:cNvSpPr>
            <a:spLocks noGrp="1"/>
          </p:cNvSpPr>
          <p:nvPr>
            <p:ph type="title"/>
          </p:nvPr>
        </p:nvSpPr>
        <p:spPr>
          <a:xfrm>
            <a:off x="0" y="136049"/>
            <a:ext cx="5156200" cy="575152"/>
          </a:xfrm>
        </p:spPr>
        <p:txBody>
          <a:bodyPr>
            <a:normAutofit fontScale="90000"/>
          </a:bodyPr>
          <a:lstStyle/>
          <a:p>
            <a:r>
              <a:rPr lang="en-US"/>
              <a:t>Reference - Part III</a:t>
            </a:r>
          </a:p>
        </p:txBody>
      </p:sp>
      <p:sp>
        <p:nvSpPr>
          <p:cNvPr id="4" name="Slide Number Placeholder 3">
            <a:extLst>
              <a:ext uri="{FF2B5EF4-FFF2-40B4-BE49-F238E27FC236}">
                <a16:creationId xmlns:a16="http://schemas.microsoft.com/office/drawing/2014/main" id="{3494CE3A-7168-B4EA-68AB-0CD7BCB2FFF7}"/>
              </a:ext>
            </a:extLst>
          </p:cNvPr>
          <p:cNvSpPr>
            <a:spLocks noGrp="1"/>
          </p:cNvSpPr>
          <p:nvPr>
            <p:ph type="sldNum" sz="quarter" idx="12"/>
          </p:nvPr>
        </p:nvSpPr>
        <p:spPr/>
        <p:txBody>
          <a:bodyPr/>
          <a:lstStyle/>
          <a:p>
            <a:fld id="{10A01F00-36DA-594C-B751-29EF0C0DC4DE}" type="slidenum">
              <a:rPr lang="en-US" smtClean="0"/>
              <a:t>39</a:t>
            </a:fld>
            <a:endParaRPr lang="en-US"/>
          </a:p>
        </p:txBody>
      </p:sp>
      <p:sp>
        <p:nvSpPr>
          <p:cNvPr id="6" name="TextBox 5">
            <a:extLst>
              <a:ext uri="{FF2B5EF4-FFF2-40B4-BE49-F238E27FC236}">
                <a16:creationId xmlns:a16="http://schemas.microsoft.com/office/drawing/2014/main" id="{B198CB3F-7673-B422-43F6-5732A91A3B7B}"/>
              </a:ext>
            </a:extLst>
          </p:cNvPr>
          <p:cNvSpPr txBox="1"/>
          <p:nvPr/>
        </p:nvSpPr>
        <p:spPr>
          <a:xfrm>
            <a:off x="0" y="537845"/>
            <a:ext cx="12192000" cy="6494085"/>
          </a:xfrm>
          <a:prstGeom prst="rect">
            <a:avLst/>
          </a:prstGeom>
          <a:noFill/>
        </p:spPr>
        <p:txBody>
          <a:bodyPr wrap="square">
            <a:spAutoFit/>
          </a:bodyPr>
          <a:lstStyle/>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Klein, R.R.C. (2023) “The Passover Seder as an Exercise in Piagetian Education Theory,” </a:t>
            </a:r>
            <a:r>
              <a:rPr lang="en-GB" sz="1100" i="1" kern="100">
                <a:effectLst/>
                <a:latin typeface="Arial" panose="020B0604020202020204" pitchFamily="34" charset="0"/>
                <a:ea typeface="Aptos" panose="020B0004020202020204" pitchFamily="34" charset="0"/>
                <a:cs typeface="Arial" panose="020B0604020202020204" pitchFamily="34" charset="0"/>
              </a:rPr>
              <a:t>Religious education</a:t>
            </a:r>
            <a:r>
              <a:rPr lang="en-GB" sz="1100" kern="100">
                <a:effectLst/>
                <a:latin typeface="Arial" panose="020B0604020202020204" pitchFamily="34" charset="0"/>
                <a:ea typeface="Aptos" panose="020B0004020202020204" pitchFamily="34" charset="0"/>
                <a:cs typeface="Arial" panose="020B0604020202020204" pitchFamily="34" charset="0"/>
              </a:rPr>
              <a:t>, 118(4), pp. 312–324.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/10.1080/00344087.2023.2228189. (Accessed: 4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Kundu, A. Sultana, N. </a:t>
            </a:r>
            <a:r>
              <a:rPr lang="en-GB" sz="1100" kern="100" err="1">
                <a:effectLst/>
                <a:latin typeface="Arial" panose="020B0604020202020204" pitchFamily="34" charset="0"/>
                <a:ea typeface="Aptos" panose="020B0004020202020204" pitchFamily="34" charset="0"/>
                <a:cs typeface="Arial" panose="020B0604020202020204" pitchFamily="34" charset="0"/>
              </a:rPr>
              <a:t>Felsky</a:t>
            </a:r>
            <a:r>
              <a:rPr lang="en-GB" sz="1100" kern="100">
                <a:effectLst/>
                <a:latin typeface="Arial" panose="020B0604020202020204" pitchFamily="34" charset="0"/>
                <a:ea typeface="Aptos" panose="020B0004020202020204" pitchFamily="34" charset="0"/>
                <a:cs typeface="Arial" panose="020B0604020202020204" pitchFamily="34" charset="0"/>
              </a:rPr>
              <a:t>, D. </a:t>
            </a:r>
            <a:r>
              <a:rPr lang="en-GB" sz="1100" kern="100" err="1">
                <a:effectLst/>
                <a:latin typeface="Arial" panose="020B0604020202020204" pitchFamily="34" charset="0"/>
                <a:ea typeface="Aptos" panose="020B0004020202020204" pitchFamily="34" charset="0"/>
                <a:cs typeface="Arial" panose="020B0604020202020204" pitchFamily="34" charset="0"/>
              </a:rPr>
              <a:t>Moraes</a:t>
            </a:r>
            <a:r>
              <a:rPr lang="en-GB" sz="1100" kern="100">
                <a:effectLst/>
                <a:latin typeface="Arial" panose="020B0604020202020204" pitchFamily="34" charset="0"/>
                <a:ea typeface="Aptos" panose="020B0004020202020204" pitchFamily="34" charset="0"/>
                <a:cs typeface="Arial" panose="020B0604020202020204" pitchFamily="34" charset="0"/>
              </a:rPr>
              <a:t>, T. J. Selby, P. and </a:t>
            </a:r>
            <a:r>
              <a:rPr lang="en-GB" sz="1100" kern="100" err="1">
                <a:effectLst/>
                <a:latin typeface="Arial" panose="020B0604020202020204" pitchFamily="34" charset="0"/>
                <a:ea typeface="Aptos" panose="020B0004020202020204" pitchFamily="34" charset="0"/>
                <a:cs typeface="Arial" panose="020B0604020202020204" pitchFamily="34" charset="0"/>
              </a:rPr>
              <a:t>Chaiton</a:t>
            </a:r>
            <a:r>
              <a:rPr lang="en-GB" sz="1100" kern="100">
                <a:effectLst/>
                <a:latin typeface="Arial" panose="020B0604020202020204" pitchFamily="34" charset="0"/>
                <a:ea typeface="Aptos" panose="020B0004020202020204" pitchFamily="34" charset="0"/>
                <a:cs typeface="Arial" panose="020B0604020202020204" pitchFamily="34" charset="0"/>
              </a:rPr>
              <a:t>, M. (2024) “An overview of systematic reviews on predictors of smoking cessation among young people,” </a:t>
            </a:r>
            <a:r>
              <a:rPr lang="en-GB" sz="1100" i="1" kern="100" err="1">
                <a:effectLst/>
                <a:latin typeface="Arial" panose="020B0604020202020204" pitchFamily="34" charset="0"/>
                <a:ea typeface="Aptos" panose="020B0004020202020204" pitchFamily="34" charset="0"/>
                <a:cs typeface="Arial" panose="020B0604020202020204" pitchFamily="34" charset="0"/>
              </a:rPr>
              <a:t>PloS</a:t>
            </a:r>
            <a:r>
              <a:rPr lang="en-GB" sz="1100" i="1" kern="100">
                <a:effectLst/>
                <a:latin typeface="Arial" panose="020B0604020202020204" pitchFamily="34" charset="0"/>
                <a:ea typeface="Aptos" panose="020B0004020202020204" pitchFamily="34" charset="0"/>
                <a:cs typeface="Arial" panose="020B0604020202020204" pitchFamily="34" charset="0"/>
              </a:rPr>
              <a:t> one</a:t>
            </a:r>
            <a:r>
              <a:rPr lang="en-GB" sz="1100" kern="100">
                <a:effectLst/>
                <a:latin typeface="Arial" panose="020B0604020202020204" pitchFamily="34" charset="0"/>
                <a:ea typeface="Aptos" panose="020B0004020202020204" pitchFamily="34" charset="0"/>
                <a:cs typeface="Arial" panose="020B0604020202020204" pitchFamily="34" charset="0"/>
              </a:rPr>
              <a:t>, 19(3), p. e0299728.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/10.1371/journal.pone.0299728. (Accessed: 4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Li, C. and Guan, T. (2025) “Pulmonary function and physical performance in adolescent e-cigarette users: a narrative review,” </a:t>
            </a:r>
            <a:r>
              <a:rPr lang="en-GB" sz="1100" i="1" kern="100">
                <a:effectLst/>
                <a:latin typeface="Arial" panose="020B0604020202020204" pitchFamily="34" charset="0"/>
                <a:ea typeface="Aptos" panose="020B0004020202020204" pitchFamily="34" charset="0"/>
                <a:cs typeface="Arial" panose="020B0604020202020204" pitchFamily="34" charset="0"/>
              </a:rPr>
              <a:t>Frontiers in public health</a:t>
            </a:r>
            <a:r>
              <a:rPr lang="en-GB" sz="1100" kern="100">
                <a:effectLst/>
                <a:latin typeface="Arial" panose="020B0604020202020204" pitchFamily="34" charset="0"/>
                <a:ea typeface="Aptos" panose="020B0004020202020204" pitchFamily="34" charset="0"/>
                <a:cs typeface="Arial" panose="020B0604020202020204" pitchFamily="34" charset="0"/>
              </a:rPr>
              <a:t>, 13, p. 1703712.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/10.3389/fpubh.2025.1703712.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Lungs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researchoutreach.org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-content/uploads/2019/08/Lung-Image-Noreen-</a:t>
            </a:r>
            <a:r>
              <a:rPr lang="en-GB" sz="1100" kern="100" err="1">
                <a:effectLst/>
                <a:latin typeface="Arial" panose="020B0604020202020204" pitchFamily="34" charset="0"/>
                <a:ea typeface="Aptos" panose="020B0004020202020204" pitchFamily="34" charset="0"/>
                <a:cs typeface="Arial" panose="020B0604020202020204" pitchFamily="34" charset="0"/>
              </a:rPr>
              <a:t>Choice.jpg.webp</a:t>
            </a:r>
            <a:r>
              <a:rPr lang="en-GB" sz="1100" kern="100">
                <a:effectLst/>
                <a:latin typeface="Arial" panose="020B0604020202020204" pitchFamily="34" charset="0"/>
                <a:ea typeface="Aptos" panose="020B0004020202020204" pitchFamily="34" charset="0"/>
                <a:cs typeface="Arial" panose="020B0604020202020204" pitchFamily="34" charset="0"/>
              </a:rPr>
              <a:t>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Major, C., Rafique, S. and Fitzmaurice, M. (2025) “8334 Let’s clear the air on vaping: health promotion and support with vaping for young people admitted to the children’s ward,” </a:t>
            </a:r>
            <a:r>
              <a:rPr lang="en-GB" sz="1100" i="1" kern="100">
                <a:effectLst/>
                <a:latin typeface="Arial" panose="020B0604020202020204" pitchFamily="34" charset="0"/>
                <a:ea typeface="Aptos" panose="020B0004020202020204" pitchFamily="34" charset="0"/>
                <a:cs typeface="Arial" panose="020B0604020202020204" pitchFamily="34" charset="0"/>
              </a:rPr>
              <a:t>Archives of disease in childhood</a:t>
            </a:r>
            <a:r>
              <a:rPr lang="en-GB" sz="1100" kern="100">
                <a:effectLst/>
                <a:latin typeface="Arial" panose="020B0604020202020204" pitchFamily="34" charset="0"/>
                <a:ea typeface="Aptos" panose="020B0004020202020204" pitchFamily="34" charset="0"/>
                <a:cs typeface="Arial" panose="020B0604020202020204" pitchFamily="34" charset="0"/>
              </a:rPr>
              <a:t>, 110(</a:t>
            </a:r>
            <a:r>
              <a:rPr lang="en-GB" sz="1100" kern="100" err="1">
                <a:effectLst/>
                <a:latin typeface="Arial" panose="020B0604020202020204" pitchFamily="34" charset="0"/>
                <a:ea typeface="Aptos" panose="020B0004020202020204" pitchFamily="34" charset="0"/>
                <a:cs typeface="Arial" panose="020B0604020202020204" pitchFamily="34" charset="0"/>
              </a:rPr>
              <a:t>Suppl</a:t>
            </a:r>
            <a:r>
              <a:rPr lang="en-GB" sz="1100" kern="100">
                <a:effectLst/>
                <a:latin typeface="Arial" panose="020B0604020202020204" pitchFamily="34" charset="0"/>
                <a:ea typeface="Aptos" panose="020B0004020202020204" pitchFamily="34" charset="0"/>
                <a:cs typeface="Arial" panose="020B0604020202020204" pitchFamily="34" charset="0"/>
              </a:rPr>
              <a:t> 1), pp. A280–A281.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/10.1136/archdischild-2025-rcpch.385.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a:effectLst/>
                <a:latin typeface="Arial" panose="020B0604020202020204" pitchFamily="34" charset="0"/>
                <a:ea typeface="Times New Roman" panose="02020603050405020304" pitchFamily="18" charset="0"/>
                <a:cs typeface="Arial" panose="020B0604020202020204" pitchFamily="34" charset="0"/>
              </a:rPr>
              <a:t>Masaki, F. (2023) “Self-regulation from the sociocultural perspective-A literature review,” </a:t>
            </a:r>
            <a:r>
              <a:rPr lang="en-GB" sz="1100" i="1">
                <a:effectLst/>
                <a:latin typeface="Arial" panose="020B0604020202020204" pitchFamily="34" charset="0"/>
                <a:ea typeface="Times New Roman" panose="02020603050405020304" pitchFamily="18" charset="0"/>
                <a:cs typeface="Arial" panose="020B0604020202020204" pitchFamily="34" charset="0"/>
              </a:rPr>
              <a:t>Cogent Education</a:t>
            </a:r>
            <a:r>
              <a:rPr lang="en-GB" sz="1100">
                <a:effectLst/>
                <a:latin typeface="Arial" panose="020B0604020202020204" pitchFamily="34" charset="0"/>
                <a:ea typeface="Times New Roman" panose="02020603050405020304" pitchFamily="18" charset="0"/>
                <a:cs typeface="Arial" panose="020B0604020202020204" pitchFamily="34" charset="0"/>
              </a:rPr>
              <a:t>, 10(2).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doi.org</a:t>
            </a:r>
            <a:r>
              <a:rPr lang="en-GB" sz="1100">
                <a:effectLst/>
                <a:latin typeface="Arial" panose="020B0604020202020204" pitchFamily="34" charset="0"/>
                <a:ea typeface="Times New Roman" panose="02020603050405020304" pitchFamily="18" charset="0"/>
                <a:cs typeface="Arial" panose="020B0604020202020204" pitchFamily="34" charset="0"/>
              </a:rPr>
              <a:t>/10.1080/2331186X.2023.2243763. (Accessed: 6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a:t>
            </a:r>
            <a:r>
              <a:rPr lang="en-GB" sz="1100">
                <a:effectLst/>
                <a:latin typeface="Arial" panose="020B0604020202020204" pitchFamily="34" charset="0"/>
                <a:ea typeface="Times New Roman" panose="02020603050405020304" pitchFamily="18"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Moss, S.L. and Keyes, K.M. (2020) “Commentary on </a:t>
            </a:r>
            <a:r>
              <a:rPr lang="en-GB" sz="1100" kern="100" err="1">
                <a:effectLst/>
                <a:latin typeface="Arial" panose="020B0604020202020204" pitchFamily="34" charset="0"/>
                <a:ea typeface="Aptos" panose="020B0004020202020204" pitchFamily="34" charset="0"/>
                <a:cs typeface="Arial" panose="020B0604020202020204" pitchFamily="34" charset="0"/>
              </a:rPr>
              <a:t>Foxon</a:t>
            </a:r>
            <a:r>
              <a:rPr lang="en-GB" sz="1100" kern="100">
                <a:effectLst/>
                <a:latin typeface="Arial" panose="020B0604020202020204" pitchFamily="34" charset="0"/>
                <a:ea typeface="Aptos" panose="020B0004020202020204" pitchFamily="34" charset="0"/>
                <a:cs typeface="Arial" panose="020B0604020202020204" pitchFamily="34" charset="0"/>
              </a:rPr>
              <a:t> &amp; </a:t>
            </a:r>
            <a:r>
              <a:rPr lang="en-GB" sz="1100" kern="100" err="1">
                <a:effectLst/>
                <a:latin typeface="Arial" panose="020B0604020202020204" pitchFamily="34" charset="0"/>
                <a:ea typeface="Aptos" panose="020B0004020202020204" pitchFamily="34" charset="0"/>
                <a:cs typeface="Arial" panose="020B0604020202020204" pitchFamily="34" charset="0"/>
              </a:rPr>
              <a:t>Selya</a:t>
            </a:r>
            <a:r>
              <a:rPr lang="en-GB" sz="1100" kern="100">
                <a:effectLst/>
                <a:latin typeface="Arial" panose="020B0604020202020204" pitchFamily="34" charset="0"/>
                <a:ea typeface="Aptos" panose="020B0004020202020204" pitchFamily="34" charset="0"/>
                <a:cs typeface="Arial" panose="020B0604020202020204" pitchFamily="34" charset="0"/>
              </a:rPr>
              <a:t> (2020): Social gradients in long‐term health consequences of cigarette use—will adolescent e‐cigarette use follow the same trajectory?,” </a:t>
            </a:r>
            <a:r>
              <a:rPr lang="en-GB" sz="1100" i="1" kern="100">
                <a:effectLst/>
                <a:latin typeface="Arial" panose="020B0604020202020204" pitchFamily="34" charset="0"/>
                <a:ea typeface="Aptos" panose="020B0004020202020204" pitchFamily="34" charset="0"/>
                <a:cs typeface="Arial" panose="020B0604020202020204" pitchFamily="34" charset="0"/>
              </a:rPr>
              <a:t>Addiction (Abingdon, England)</a:t>
            </a:r>
            <a:r>
              <a:rPr lang="en-GB" sz="1100" kern="100">
                <a:effectLst/>
                <a:latin typeface="Arial" panose="020B0604020202020204" pitchFamily="34" charset="0"/>
                <a:ea typeface="Aptos" panose="020B0004020202020204" pitchFamily="34" charset="0"/>
                <a:cs typeface="Arial" panose="020B0604020202020204" pitchFamily="34" charset="0"/>
              </a:rPr>
              <a:t>, 115(12), pp. 2379–2381.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/10.1111/add.15268. (Accessed: 8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a:effectLst/>
                <a:latin typeface="Arial" panose="020B0604020202020204" pitchFamily="34" charset="0"/>
                <a:ea typeface="Times New Roman" panose="02020603050405020304" pitchFamily="18" charset="0"/>
                <a:cs typeface="Arial" panose="020B0604020202020204" pitchFamily="34" charset="0"/>
              </a:rPr>
              <a:t>NHS Digital (2021) </a:t>
            </a:r>
            <a:r>
              <a:rPr lang="en-GB" sz="1100" i="1">
                <a:effectLst/>
                <a:latin typeface="Arial" panose="020B0604020202020204" pitchFamily="34" charset="0"/>
                <a:ea typeface="Times New Roman" panose="02020603050405020304" pitchFamily="18" charset="0"/>
                <a:cs typeface="Arial" panose="020B0604020202020204" pitchFamily="34" charset="0"/>
              </a:rPr>
              <a:t>How Data Is Used to Improve Health and Care</a:t>
            </a:r>
            <a:r>
              <a:rPr lang="en-GB" sz="1100">
                <a:effectLst/>
                <a:latin typeface="Arial" panose="020B0604020202020204" pitchFamily="34" charset="0"/>
                <a:ea typeface="Times New Roman" panose="02020603050405020304" pitchFamily="18" charset="0"/>
                <a:cs typeface="Arial" panose="020B0604020202020204" pitchFamily="34" charset="0"/>
              </a:rPr>
              <a:t>. NHS Digital.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digital.nhs.uk</a:t>
            </a:r>
            <a:r>
              <a:rPr lang="en-GB" sz="1100">
                <a:effectLst/>
                <a:latin typeface="Arial" panose="020B0604020202020204" pitchFamily="34" charset="0"/>
                <a:ea typeface="Times New Roman" panose="02020603050405020304" pitchFamily="18" charset="0"/>
                <a:cs typeface="Arial" panose="020B0604020202020204" pitchFamily="34" charset="0"/>
              </a:rPr>
              <a:t>/your-data/how-health-and-care-data-is-used (Accessed: 8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a:effectLst/>
                <a:latin typeface="Arial" panose="020B0604020202020204" pitchFamily="34" charset="0"/>
                <a:ea typeface="Times New Roman" panose="02020603050405020304" pitchFamily="18"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Not so healthy vapes (no date) Available at</a:t>
            </a:r>
            <a:r>
              <a:rPr lang="en-GB" sz="1100" u="sng" kern="100">
                <a:latin typeface="Arial" panose="020B0604020202020204" pitchFamily="34" charset="0"/>
                <a:ea typeface="Aptos" panose="020B0004020202020204" pitchFamily="34" charset="0"/>
                <a:cs typeface="Arial" panose="020B0604020202020204" pitchFamily="34" charset="0"/>
              </a:rPr>
              <a:t>: </a:t>
            </a:r>
            <a:r>
              <a:rPr lang="en-GB" sz="1100" strike="noStrike" kern="100">
                <a:effectLst/>
                <a:latin typeface="Arial" panose="020B0604020202020204" pitchFamily="34" charset="0"/>
                <a:ea typeface="Aptos" panose="020B0004020202020204" pitchFamily="34" charset="0"/>
                <a:cs typeface="Arial" panose="020B0604020202020204" pitchFamily="34" charset="0"/>
              </a:rPr>
              <a:t>https://</a:t>
            </a:r>
            <a:r>
              <a:rPr lang="en-GB" sz="1100" strike="noStrike" kern="100" err="1">
                <a:effectLst/>
                <a:latin typeface="Arial" panose="020B0604020202020204" pitchFamily="34" charset="0"/>
                <a:ea typeface="Aptos" panose="020B0004020202020204" pitchFamily="34" charset="0"/>
                <a:cs typeface="Arial" panose="020B0604020202020204" pitchFamily="34" charset="0"/>
              </a:rPr>
              <a:t>thumbs.dreamstime.com</a:t>
            </a:r>
            <a:r>
              <a:rPr lang="en-GB" sz="1100" strike="noStrike" kern="100">
                <a:effectLst/>
                <a:latin typeface="Arial" panose="020B0604020202020204" pitchFamily="34" charset="0"/>
                <a:ea typeface="Aptos" panose="020B0004020202020204" pitchFamily="34" charset="0"/>
                <a:cs typeface="Arial" panose="020B0604020202020204" pitchFamily="34" charset="0"/>
              </a:rPr>
              <a:t>/b/colorful-vaping-devices-arranged-fresh-fruits-autumn-leaves-vibrant-table-surface-four-vividly-colored-385947249.jpg </a:t>
            </a:r>
            <a:r>
              <a:rPr lang="en-GB" sz="1100" kern="100">
                <a:effectLst/>
                <a:latin typeface="Arial" panose="020B0604020202020204" pitchFamily="34" charset="0"/>
                <a:ea typeface="Aptos" panose="020B0004020202020204" pitchFamily="34" charset="0"/>
                <a:cs typeface="Arial" panose="020B0604020202020204" pitchFamily="34" charset="0"/>
              </a:rPr>
              <a:t>(Accessed: 1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Obliterative bronchiolitis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researchoutreach.org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-content/uploads/2019/08/</a:t>
            </a:r>
            <a:r>
              <a:rPr lang="en-GB" sz="1100" kern="100" err="1">
                <a:effectLst/>
                <a:latin typeface="Arial" panose="020B0604020202020204" pitchFamily="34" charset="0"/>
                <a:ea typeface="Aptos" panose="020B0004020202020204" pitchFamily="34" charset="0"/>
                <a:cs typeface="Arial" panose="020B0604020202020204" pitchFamily="34" charset="0"/>
              </a:rPr>
              <a:t>BronchioleHiRes.jpg</a:t>
            </a:r>
            <a:r>
              <a:rPr lang="en-GB" sz="1100" kern="100">
                <a:effectLst/>
                <a:latin typeface="Arial" panose="020B0604020202020204" pitchFamily="34" charset="0"/>
                <a:ea typeface="Aptos" panose="020B0004020202020204" pitchFamily="34" charset="0"/>
                <a:cs typeface="Arial" panose="020B0604020202020204" pitchFamily="34" charset="0"/>
              </a:rPr>
              <a:t> (Accessed: 21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Oesterdiekhoff</a:t>
            </a:r>
            <a:r>
              <a:rPr lang="en-GB" sz="1100" kern="100">
                <a:effectLst/>
                <a:latin typeface="Arial" panose="020B0604020202020204" pitchFamily="34" charset="0"/>
                <a:ea typeface="Aptos" panose="020B0004020202020204" pitchFamily="34" charset="0"/>
                <a:cs typeface="Arial" panose="020B0604020202020204" pitchFamily="34" charset="0"/>
              </a:rPr>
              <a:t>, G.W. (2024) “Piagetian Theory and the Psychogenetic Development of Humankind Throughout History. Towards a General Theory of the Human Being,” </a:t>
            </a:r>
            <a:r>
              <a:rPr lang="en-GB" sz="1100" i="1" kern="100">
                <a:effectLst/>
                <a:latin typeface="Arial" panose="020B0604020202020204" pitchFamily="34" charset="0"/>
                <a:ea typeface="Aptos" panose="020B0004020202020204" pitchFamily="34" charset="0"/>
                <a:cs typeface="Arial" panose="020B0604020202020204" pitchFamily="34" charset="0"/>
              </a:rPr>
              <a:t>Integrative physiological and </a:t>
            </a:r>
            <a:r>
              <a:rPr lang="en-GB" sz="1100" i="1" kern="100" err="1">
                <a:effectLst/>
                <a:latin typeface="Arial" panose="020B0604020202020204" pitchFamily="34" charset="0"/>
                <a:ea typeface="Aptos" panose="020B0004020202020204" pitchFamily="34" charset="0"/>
                <a:cs typeface="Arial" panose="020B0604020202020204" pitchFamily="34" charset="0"/>
              </a:rPr>
              <a:t>behavioral</a:t>
            </a:r>
            <a:r>
              <a:rPr lang="en-GB" sz="1100" i="1" kern="100">
                <a:effectLst/>
                <a:latin typeface="Arial" panose="020B0604020202020204" pitchFamily="34" charset="0"/>
                <a:ea typeface="Aptos" panose="020B0004020202020204" pitchFamily="34" charset="0"/>
                <a:cs typeface="Arial" panose="020B0604020202020204" pitchFamily="34" charset="0"/>
              </a:rPr>
              <a:t> science</a:t>
            </a:r>
            <a:r>
              <a:rPr lang="en-GB" sz="1100" kern="100">
                <a:effectLst/>
                <a:latin typeface="Arial" panose="020B0604020202020204" pitchFamily="34" charset="0"/>
                <a:ea typeface="Aptos" panose="020B0004020202020204" pitchFamily="34" charset="0"/>
                <a:cs typeface="Arial" panose="020B0604020202020204" pitchFamily="34" charset="0"/>
              </a:rPr>
              <a:t>, 58(4), pp. 1805–1841.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/10.1007/s12124-024-09846-8. (Accessed: 4 Feb.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Petrella, F. (2021) “Electronic cigarettes, vaping-related lung injury and lung cancer: where do we stand?,” </a:t>
            </a:r>
            <a:r>
              <a:rPr lang="en-GB" sz="1100" i="1" kern="100">
                <a:effectLst/>
                <a:latin typeface="Arial" panose="020B0604020202020204" pitchFamily="34" charset="0"/>
                <a:ea typeface="Aptos" panose="020B0004020202020204" pitchFamily="34" charset="0"/>
                <a:cs typeface="Arial" panose="020B0604020202020204" pitchFamily="34" charset="0"/>
              </a:rPr>
              <a:t>European journal of cancer prevention</a:t>
            </a:r>
            <a:r>
              <a:rPr lang="en-GB" sz="1100" kern="100">
                <a:effectLst/>
                <a:latin typeface="Arial" panose="020B0604020202020204" pitchFamily="34" charset="0"/>
                <a:ea typeface="Aptos" panose="020B0004020202020204" pitchFamily="34" charset="0"/>
                <a:cs typeface="Arial" panose="020B0604020202020204" pitchFamily="34" charset="0"/>
              </a:rPr>
              <a:t>, 30(4), pp. 293–296.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/10.1097/CEJ.0000000000000630 (Accessed: 4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Obliterative bronchiolitis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researchoutreach.org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-content/uploads/2019/08/</a:t>
            </a:r>
            <a:r>
              <a:rPr lang="en-GB" sz="1100" kern="100" err="1">
                <a:effectLst/>
                <a:latin typeface="Arial" panose="020B0604020202020204" pitchFamily="34" charset="0"/>
                <a:ea typeface="Aptos" panose="020B0004020202020204" pitchFamily="34" charset="0"/>
                <a:cs typeface="Arial" panose="020B0604020202020204" pitchFamily="34" charset="0"/>
              </a:rPr>
              <a:t>BronchioleHiRes.jpg.webp</a:t>
            </a:r>
            <a:r>
              <a:rPr lang="en-GB" sz="1100" kern="100">
                <a:effectLst/>
                <a:latin typeface="Arial" panose="020B0604020202020204" pitchFamily="34" charset="0"/>
                <a:ea typeface="Aptos" panose="020B0004020202020204" pitchFamily="34" charset="0"/>
                <a:cs typeface="Arial" panose="020B0604020202020204" pitchFamily="34" charset="0"/>
              </a:rPr>
              <a:t> (Accessed: 27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Popcorn lungs (no date) Available at: https://as2.ftcdn.net/jpg/13/96/76/93/1000_F_1396769386_5lWD1egUB240aPPujWTvDHbnChBymh5H.webp (Accessed: 27 January 2026)  </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endParaRPr lang="en-GB" sz="1100" kern="100">
              <a:effectLst/>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06B6DC7-634B-83E2-825C-5C7D186217BB}"/>
              </a:ext>
            </a:extLst>
          </p:cNvPr>
          <p:cNvSpPr txBox="1"/>
          <p:nvPr/>
        </p:nvSpPr>
        <p:spPr>
          <a:xfrm>
            <a:off x="10693400" y="42724"/>
            <a:ext cx="1320800" cy="369332"/>
          </a:xfrm>
          <a:prstGeom prst="rect">
            <a:avLst/>
          </a:prstGeom>
          <a:noFill/>
        </p:spPr>
        <p:txBody>
          <a:bodyPr wrap="squar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34998358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C2618-4055-675C-5786-E3258CC7BDD9}"/>
              </a:ext>
            </a:extLst>
          </p:cNvPr>
          <p:cNvSpPr>
            <a:spLocks noGrp="1"/>
          </p:cNvSpPr>
          <p:nvPr>
            <p:ph type="title"/>
          </p:nvPr>
        </p:nvSpPr>
        <p:spPr>
          <a:xfrm>
            <a:off x="0" y="40480"/>
            <a:ext cx="4432300" cy="640557"/>
          </a:xfrm>
        </p:spPr>
        <p:txBody>
          <a:bodyPr>
            <a:normAutofit fontScale="90000"/>
          </a:bodyPr>
          <a:lstStyle/>
          <a:p>
            <a:r>
              <a:rPr lang="en-US"/>
              <a:t>Reference Part IIII</a:t>
            </a:r>
          </a:p>
        </p:txBody>
      </p:sp>
      <p:sp>
        <p:nvSpPr>
          <p:cNvPr id="4" name="Slide Number Placeholder 3">
            <a:extLst>
              <a:ext uri="{FF2B5EF4-FFF2-40B4-BE49-F238E27FC236}">
                <a16:creationId xmlns:a16="http://schemas.microsoft.com/office/drawing/2014/main" id="{082289CD-98C1-BFC3-4E82-3CED906A08EE}"/>
              </a:ext>
            </a:extLst>
          </p:cNvPr>
          <p:cNvSpPr>
            <a:spLocks noGrp="1"/>
          </p:cNvSpPr>
          <p:nvPr>
            <p:ph type="sldNum" sz="quarter" idx="12"/>
          </p:nvPr>
        </p:nvSpPr>
        <p:spPr/>
        <p:txBody>
          <a:bodyPr/>
          <a:lstStyle/>
          <a:p>
            <a:fld id="{10A01F00-36DA-594C-B751-29EF0C0DC4DE}" type="slidenum">
              <a:rPr lang="en-US" smtClean="0"/>
              <a:t>40</a:t>
            </a:fld>
            <a:endParaRPr lang="en-US"/>
          </a:p>
        </p:txBody>
      </p:sp>
      <p:sp>
        <p:nvSpPr>
          <p:cNvPr id="6" name="TextBox 5">
            <a:extLst>
              <a:ext uri="{FF2B5EF4-FFF2-40B4-BE49-F238E27FC236}">
                <a16:creationId xmlns:a16="http://schemas.microsoft.com/office/drawing/2014/main" id="{BB896382-1CA3-067D-1F43-044BED37A843}"/>
              </a:ext>
            </a:extLst>
          </p:cNvPr>
          <p:cNvSpPr txBox="1"/>
          <p:nvPr/>
        </p:nvSpPr>
        <p:spPr>
          <a:xfrm>
            <a:off x="0" y="147211"/>
            <a:ext cx="12192000" cy="6694140"/>
          </a:xfrm>
          <a:prstGeom prst="rect">
            <a:avLst/>
          </a:prstGeom>
          <a:noFill/>
        </p:spPr>
        <p:txBody>
          <a:bodyPr wrap="square">
            <a:spAutoFit/>
          </a:bodyPr>
          <a:lstStyle/>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 </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Pupil empowerment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www.rotherhamadvertiser.co.uk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webimg</a:t>
            </a:r>
            <a:r>
              <a:rPr lang="en-GB" sz="1100" kern="100">
                <a:effectLst/>
                <a:latin typeface="Arial" panose="020B0604020202020204" pitchFamily="34" charset="0"/>
                <a:ea typeface="Aptos" panose="020B0004020202020204" pitchFamily="34" charset="0"/>
                <a:cs typeface="Arial" panose="020B0604020202020204" pitchFamily="34" charset="0"/>
              </a:rPr>
              <a:t>/b25lY21zOmM5YzNkYjI2LWFiODgtNDRjMi1hYzMzLWQwNDZmOTY4MjJiNzoyZTY3MTk1ZC02NzNmLTQ4YjEtYWRlMi04NTc5YjI2ZDU3NzE=.</a:t>
            </a:r>
            <a:r>
              <a:rPr lang="en-GB" sz="1100" kern="100" err="1">
                <a:effectLst/>
                <a:latin typeface="Arial" panose="020B0604020202020204" pitchFamily="34" charset="0"/>
                <a:ea typeface="Aptos" panose="020B0004020202020204" pitchFamily="34" charset="0"/>
                <a:cs typeface="Arial" panose="020B0604020202020204" pitchFamily="34" charset="0"/>
              </a:rPr>
              <a:t>jpg?crop</a:t>
            </a:r>
            <a:r>
              <a:rPr lang="en-GB" sz="1100" kern="100">
                <a:effectLst/>
                <a:latin typeface="Arial" panose="020B0604020202020204" pitchFamily="34" charset="0"/>
                <a:ea typeface="Aptos" panose="020B0004020202020204" pitchFamily="34" charset="0"/>
                <a:cs typeface="Arial" panose="020B0604020202020204" pitchFamily="34" charset="0"/>
              </a:rPr>
              <a:t>=3:2,smart&amp;trim=&amp;width=990&amp;quality=65&amp;enable=upscale (Accessed: 5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Pupils celebrating this project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kidsinmuseums.org.uk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-content/uploads/2022/11/Kids-in-Museums_PR_HR-9188-scaled.jpg (Accessed: 21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Ramamurthy, C. </a:t>
            </a:r>
            <a:r>
              <a:rPr lang="en-GB" sz="1100" kern="100" err="1">
                <a:effectLst/>
                <a:latin typeface="Arial" panose="020B0604020202020204" pitchFamily="34" charset="0"/>
                <a:ea typeface="Aptos" panose="020B0004020202020204" pitchFamily="34" charset="0"/>
                <a:cs typeface="Arial" panose="020B0604020202020204" pitchFamily="34" charset="0"/>
              </a:rPr>
              <a:t>Zuo</a:t>
            </a:r>
            <a:r>
              <a:rPr lang="en-GB" sz="1100" kern="100">
                <a:effectLst/>
                <a:latin typeface="Arial" panose="020B0604020202020204" pitchFamily="34" charset="0"/>
                <a:ea typeface="Aptos" panose="020B0004020202020204" pitchFamily="34" charset="0"/>
                <a:cs typeface="Arial" panose="020B0604020202020204" pitchFamily="34" charset="0"/>
              </a:rPr>
              <a:t>, P. Armstrong, G. and </a:t>
            </a:r>
            <a:r>
              <a:rPr lang="en-GB" sz="1100" kern="100" err="1">
                <a:effectLst/>
                <a:latin typeface="Arial" panose="020B0604020202020204" pitchFamily="34" charset="0"/>
                <a:ea typeface="Aptos" panose="020B0004020202020204" pitchFamily="34" charset="0"/>
                <a:cs typeface="Arial" panose="020B0604020202020204" pitchFamily="34" charset="0"/>
              </a:rPr>
              <a:t>Andriessen</a:t>
            </a:r>
            <a:r>
              <a:rPr lang="en-GB" sz="1100" kern="100">
                <a:effectLst/>
                <a:latin typeface="Arial" panose="020B0604020202020204" pitchFamily="34" charset="0"/>
                <a:ea typeface="Aptos" panose="020B0004020202020204" pitchFamily="34" charset="0"/>
                <a:cs typeface="Arial" panose="020B0604020202020204" pitchFamily="34" charset="0"/>
              </a:rPr>
              <a:t>, K. (2024). “The impact of storytelling on building resilience in children: A systematic review,” </a:t>
            </a:r>
            <a:r>
              <a:rPr lang="en-GB" sz="1100" i="1" kern="100">
                <a:effectLst/>
                <a:latin typeface="Arial" panose="020B0604020202020204" pitchFamily="34" charset="0"/>
                <a:ea typeface="Aptos" panose="020B0004020202020204" pitchFamily="34" charset="0"/>
                <a:cs typeface="Arial" panose="020B0604020202020204" pitchFamily="34" charset="0"/>
              </a:rPr>
              <a:t>Journal of psychiatric and mental health nursing</a:t>
            </a:r>
            <a:r>
              <a:rPr lang="en-GB" sz="1100" kern="100">
                <a:effectLst/>
                <a:latin typeface="Arial" panose="020B0604020202020204" pitchFamily="34" charset="0"/>
                <a:ea typeface="Aptos" panose="020B0004020202020204" pitchFamily="34" charset="0"/>
                <a:cs typeface="Arial" panose="020B0604020202020204" pitchFamily="34" charset="0"/>
              </a:rPr>
              <a:t>, 31(4), pp. 525–542.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/10.1111/jpm.13008. (Accessed: 1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Reynolds, L.M., Faure, P. and Barik, J. (2025) “Adolescent nicotine exposure and persistent neurocircuitry changes: unveiling lifelong psychiatric risks,” </a:t>
            </a:r>
            <a:r>
              <a:rPr lang="en-GB" sz="1100" i="1" kern="100">
                <a:effectLst/>
                <a:latin typeface="Arial" panose="020B0604020202020204" pitchFamily="34" charset="0"/>
                <a:ea typeface="Aptos" panose="020B0004020202020204" pitchFamily="34" charset="0"/>
                <a:cs typeface="Arial" panose="020B0604020202020204" pitchFamily="34" charset="0"/>
              </a:rPr>
              <a:t>Molecular psychiatry</a:t>
            </a:r>
            <a:r>
              <a:rPr lang="en-GB" sz="1100" kern="100">
                <a:effectLst/>
                <a:latin typeface="Arial" panose="020B0604020202020204" pitchFamily="34" charset="0"/>
                <a:ea typeface="Aptos" panose="020B0004020202020204" pitchFamily="34" charset="0"/>
                <a:cs typeface="Arial" panose="020B0604020202020204" pitchFamily="34" charset="0"/>
              </a:rPr>
              <a:t>, 30(11), pp. 5534–5545.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/10.1038/s41380-025-03110-0. (Accessed: 3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Scared lungs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www.promoting-health.co.uk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-content/uploads/lungs-527x296-1.jpg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School campaign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www.promoteyourschool.co.uk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-content/uploads/2023/09/the-highfield-wellbeing-wall-art-5.webp (Accessed: 5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School Play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frenchbien.com</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-content/uploads/2018/07/</a:t>
            </a:r>
            <a:r>
              <a:rPr lang="en-GB" sz="1100" kern="100" err="1">
                <a:effectLst/>
                <a:latin typeface="Arial" panose="020B0604020202020204" pitchFamily="34" charset="0"/>
                <a:ea typeface="Aptos" panose="020B0004020202020204" pitchFamily="34" charset="0"/>
                <a:cs typeface="Arial" panose="020B0604020202020204" pitchFamily="34" charset="0"/>
              </a:rPr>
              <a:t>theater.jpg</a:t>
            </a:r>
            <a:r>
              <a:rPr lang="en-GB" sz="1100" kern="100">
                <a:effectLst/>
                <a:latin typeface="Arial" panose="020B0604020202020204" pitchFamily="34" charset="0"/>
                <a:ea typeface="Aptos" panose="020B0004020202020204" pitchFamily="34" charset="0"/>
                <a:cs typeface="Arial" panose="020B0604020202020204" pitchFamily="34" charset="0"/>
              </a:rPr>
              <a:t> (Accessed: 23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School trip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storage.googleapis.com</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uscimages</a:t>
            </a:r>
            <a:r>
              <a:rPr lang="en-GB" sz="1100" kern="100">
                <a:effectLst/>
                <a:latin typeface="Arial" panose="020B0604020202020204" pitchFamily="34" charset="0"/>
                <a:ea typeface="Aptos" panose="020B0004020202020204" pitchFamily="34" charset="0"/>
                <a:cs typeface="Arial" panose="020B0604020202020204" pitchFamily="34" charset="0"/>
              </a:rPr>
              <a:t>/schoolTrips1.jpg (Accessed: 5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Secondary students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www.pmt.education</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-content/uploads/2024/08/secondary-school-students-school-building-1720x1147.jpg (Accessed: 9 Feb. 2026).</a:t>
            </a: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Shah, S. Liu, K. R. Short, K. and Lockett, C. (2025) “Health Hackathon: empowering students as tomorrow’s leaders in health,” </a:t>
            </a:r>
            <a:r>
              <a:rPr lang="en-GB" sz="1100" i="1" kern="100">
                <a:solidFill>
                  <a:srgbClr val="000000"/>
                </a:solidFill>
                <a:effectLst/>
                <a:latin typeface="Arial" panose="020B0604020202020204" pitchFamily="34" charset="0"/>
                <a:ea typeface="Aptos" panose="020B0004020202020204" pitchFamily="34" charset="0"/>
                <a:cs typeface="Arial" panose="020B0604020202020204" pitchFamily="34" charset="0"/>
              </a:rPr>
              <a:t>BMJ paediatrics open</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9(1), p. e003271. Available at: https://</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doi.org</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/10.1136/bmjpo-2024-003271. (Accessed: 9 February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Simpson, E. E. A. Davison, J. Doherty, J. Dunwoody, L. McDowell, C. McLaughlin, M. Butter, S. and Giles, M. (2022). </a:t>
            </a:r>
            <a:r>
              <a:rPr lang="en-GB" sz="1100" kern="100">
                <a:effectLst/>
                <a:latin typeface="Arial" panose="020B0604020202020204" pitchFamily="34" charset="0"/>
                <a:ea typeface="Aptos" panose="020B0004020202020204" pitchFamily="34" charset="0"/>
                <a:cs typeface="Times New Roman" panose="02020603050405020304" pitchFamily="18" charset="0"/>
              </a:rPr>
              <a:t>“Employing the theory of planned behaviour to design an e-cigarette education resource for use in secondary schools,” </a:t>
            </a:r>
            <a:r>
              <a:rPr lang="en-GB" sz="1100" i="1" kern="100">
                <a:solidFill>
                  <a:srgbClr val="000000"/>
                </a:solidFill>
                <a:effectLst/>
                <a:latin typeface="Arial" panose="020B0604020202020204" pitchFamily="34" charset="0"/>
                <a:ea typeface="Aptos" panose="020B0004020202020204" pitchFamily="34" charset="0"/>
                <a:cs typeface="Arial" panose="020B0604020202020204" pitchFamily="34" charset="0"/>
              </a:rPr>
              <a:t>BMC public health</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22(1). Available at: https://</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doi.org</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/10.1186/s12889-022-12674-3. (Accessed: 3 February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Statistics (no date) Available at: https://</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online.york.ac.uk</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/media/</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mageplaza</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/blog/post/m/a/man-in-a-suit-standing-behind-a-hologram-of-data-</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analytics.png</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(Accessed: 25 January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Storytelling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newincmagazine.com</a:t>
            </a:r>
            <a:r>
              <a:rPr lang="en-GB" sz="1100" kern="100">
                <a:effectLst/>
                <a:latin typeface="Arial" panose="020B0604020202020204" pitchFamily="34" charset="0"/>
                <a:ea typeface="Aptos" panose="020B0004020202020204" pitchFamily="34" charset="0"/>
                <a:cs typeface="Arial" panose="020B0604020202020204" pitchFamily="34" charset="0"/>
              </a:rPr>
              <a:t>/storage/2025/06/The-Power-of-Storytelling-How-Boutique-Hotels-Are-Winning-Loyal-Guests.jpg (Accessed: 23 January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Students sharing vapes (no date) Available at: https://encrypted-tbn0.gstatic.com/</a:t>
            </a:r>
            <a:r>
              <a:rPr lang="en-GB" sz="1100" kern="100" err="1">
                <a:effectLst/>
                <a:latin typeface="Arial" panose="020B0604020202020204" pitchFamily="34" charset="0"/>
                <a:ea typeface="Aptos" panose="020B0004020202020204" pitchFamily="34" charset="0"/>
                <a:cs typeface="Arial" panose="020B0604020202020204" pitchFamily="34" charset="0"/>
              </a:rPr>
              <a:t>images?q</a:t>
            </a:r>
            <a:r>
              <a:rPr lang="en-GB" sz="1100" kern="100">
                <a:effectLst/>
                <a:latin typeface="Arial" panose="020B0604020202020204" pitchFamily="34" charset="0"/>
                <a:ea typeface="Aptos" panose="020B0004020202020204" pitchFamily="34" charset="0"/>
                <a:cs typeface="Arial" panose="020B0604020202020204" pitchFamily="34" charset="0"/>
              </a:rPr>
              <a:t>=tbn:ANd9GcRkUTvOmxwVGEtjVOgSJ1IBIhJ4UwxVXDaRI_9wjRR0Kh1jWXLD4foE0l8&amp;s (Accessed: 25 January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Thomas, S. McCarthy, S. Pitt, H. Freeman, B. Arnot, G. and Daube, M. (2025). </a:t>
            </a:r>
            <a:r>
              <a:rPr lang="en-GB" sz="1100" kern="100">
                <a:effectLst/>
                <a:latin typeface="Arial" panose="020B0604020202020204" pitchFamily="34" charset="0"/>
                <a:ea typeface="Aptos" panose="020B0004020202020204" pitchFamily="34" charset="0"/>
                <a:cs typeface="Times New Roman" panose="02020603050405020304" pitchFamily="18" charset="0"/>
              </a:rPr>
              <a:t>‘They are targeted as fun and better for you than smoking’: Australian parents’ opinions about the normalisation of vaping for children and young people,” </a:t>
            </a:r>
            <a:r>
              <a:rPr lang="en-GB" sz="1100" i="1" kern="100">
                <a:solidFill>
                  <a:srgbClr val="000000"/>
                </a:solidFill>
                <a:effectLst/>
                <a:latin typeface="Arial" panose="020B0604020202020204" pitchFamily="34" charset="0"/>
                <a:ea typeface="Aptos" panose="020B0004020202020204" pitchFamily="34" charset="0"/>
                <a:cs typeface="Arial" panose="020B0604020202020204" pitchFamily="34" charset="0"/>
              </a:rPr>
              <a:t>Perspectives in public health</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145(2), pp. 86–96. Available at: https://</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doi.org</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/10.1177/17579139251319668. (Accessed: 2 February 2026).</a:t>
            </a:r>
            <a:endParaRPr lang="en-GB" sz="1100" kern="100">
              <a:effectLst/>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131E24C-75B1-B3D6-089E-76CA75BC1FC2}"/>
              </a:ext>
            </a:extLst>
          </p:cNvPr>
          <p:cNvSpPr txBox="1"/>
          <p:nvPr/>
        </p:nvSpPr>
        <p:spPr>
          <a:xfrm>
            <a:off x="10893247" y="2380"/>
            <a:ext cx="1298753" cy="369332"/>
          </a:xfrm>
          <a:prstGeom prst="rect">
            <a:avLst/>
          </a:prstGeom>
          <a:noFill/>
        </p:spPr>
        <p:txBody>
          <a:bodyPr wrap="non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1529816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5156-90F8-43F2-2488-A2F2E68A9A7B}"/>
              </a:ext>
            </a:extLst>
          </p:cNvPr>
          <p:cNvSpPr>
            <a:spLocks noGrp="1"/>
          </p:cNvSpPr>
          <p:nvPr>
            <p:ph type="title"/>
          </p:nvPr>
        </p:nvSpPr>
        <p:spPr>
          <a:xfrm>
            <a:off x="101600" y="1"/>
            <a:ext cx="4279900" cy="939800"/>
          </a:xfrm>
        </p:spPr>
        <p:txBody>
          <a:bodyPr/>
          <a:lstStyle/>
          <a:p>
            <a:r>
              <a:rPr lang="en-US"/>
              <a:t>Reference Part IIIII</a:t>
            </a:r>
          </a:p>
        </p:txBody>
      </p:sp>
      <p:sp>
        <p:nvSpPr>
          <p:cNvPr id="4" name="Slide Number Placeholder 3">
            <a:extLst>
              <a:ext uri="{FF2B5EF4-FFF2-40B4-BE49-F238E27FC236}">
                <a16:creationId xmlns:a16="http://schemas.microsoft.com/office/drawing/2014/main" id="{22B7B329-2DAB-8670-7549-B92B03E64388}"/>
              </a:ext>
            </a:extLst>
          </p:cNvPr>
          <p:cNvSpPr>
            <a:spLocks noGrp="1"/>
          </p:cNvSpPr>
          <p:nvPr>
            <p:ph type="sldNum" sz="quarter" idx="12"/>
          </p:nvPr>
        </p:nvSpPr>
        <p:spPr/>
        <p:txBody>
          <a:bodyPr/>
          <a:lstStyle/>
          <a:p>
            <a:fld id="{10A01F00-36DA-594C-B751-29EF0C0DC4DE}" type="slidenum">
              <a:rPr lang="en-US" smtClean="0"/>
              <a:t>41</a:t>
            </a:fld>
            <a:endParaRPr lang="en-US"/>
          </a:p>
        </p:txBody>
      </p:sp>
      <p:sp>
        <p:nvSpPr>
          <p:cNvPr id="6" name="TextBox 5">
            <a:extLst>
              <a:ext uri="{FF2B5EF4-FFF2-40B4-BE49-F238E27FC236}">
                <a16:creationId xmlns:a16="http://schemas.microsoft.com/office/drawing/2014/main" id="{D6355061-6E13-7C51-D938-EAC184222A96}"/>
              </a:ext>
            </a:extLst>
          </p:cNvPr>
          <p:cNvSpPr txBox="1"/>
          <p:nvPr/>
        </p:nvSpPr>
        <p:spPr>
          <a:xfrm>
            <a:off x="101600" y="642352"/>
            <a:ext cx="11988800" cy="2970044"/>
          </a:xfrm>
          <a:prstGeom prst="rect">
            <a:avLst/>
          </a:prstGeom>
          <a:noFill/>
        </p:spPr>
        <p:txBody>
          <a:bodyPr wrap="square">
            <a:spAutoFit/>
          </a:bodyPr>
          <a:lstStyle/>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Vallata</a:t>
            </a:r>
            <a:r>
              <a:rPr lang="en-GB" sz="1100" kern="100">
                <a:effectLst/>
                <a:latin typeface="Arial" panose="020B0604020202020204" pitchFamily="34" charset="0"/>
                <a:ea typeface="Aptos" panose="020B0004020202020204" pitchFamily="34" charset="0"/>
                <a:cs typeface="Arial" panose="020B0604020202020204" pitchFamily="34" charset="0"/>
              </a:rPr>
              <a:t>, A. O’Loughlin, J. </a:t>
            </a:r>
            <a:r>
              <a:rPr lang="en-GB" sz="1100" kern="100" err="1">
                <a:effectLst/>
                <a:latin typeface="Arial" panose="020B0604020202020204" pitchFamily="34" charset="0"/>
                <a:ea typeface="Aptos" panose="020B0004020202020204" pitchFamily="34" charset="0"/>
                <a:cs typeface="Arial" panose="020B0604020202020204" pitchFamily="34" charset="0"/>
              </a:rPr>
              <a:t>Cengelli</a:t>
            </a:r>
            <a:r>
              <a:rPr lang="en-GB" sz="1100" kern="100">
                <a:effectLst/>
                <a:latin typeface="Arial" panose="020B0604020202020204" pitchFamily="34" charset="0"/>
                <a:ea typeface="Aptos" panose="020B0004020202020204" pitchFamily="34" charset="0"/>
                <a:cs typeface="Arial" panose="020B0604020202020204" pitchFamily="34" charset="0"/>
              </a:rPr>
              <a:t>, S. and </a:t>
            </a:r>
            <a:r>
              <a:rPr lang="en-GB" sz="1100" kern="100" err="1">
                <a:effectLst/>
                <a:latin typeface="Arial" panose="020B0604020202020204" pitchFamily="34" charset="0"/>
                <a:ea typeface="Aptos" panose="020B0004020202020204" pitchFamily="34" charset="0"/>
                <a:cs typeface="Arial" panose="020B0604020202020204" pitchFamily="34" charset="0"/>
              </a:rPr>
              <a:t>Alla</a:t>
            </a:r>
            <a:r>
              <a:rPr lang="en-GB" sz="1100" kern="100">
                <a:effectLst/>
                <a:latin typeface="Arial" panose="020B0604020202020204" pitchFamily="34" charset="0"/>
                <a:ea typeface="Aptos" panose="020B0004020202020204" pitchFamily="34" charset="0"/>
                <a:cs typeface="Arial" panose="020B0604020202020204" pitchFamily="34" charset="0"/>
              </a:rPr>
              <a:t>, F. (2020) “Predictors of Cigarette Smoking Cessation in Adolescents: A Systematic Review: J </a:t>
            </a:r>
            <a:r>
              <a:rPr lang="en-GB" sz="1100" kern="100" err="1">
                <a:effectLst/>
                <a:latin typeface="Arial" panose="020B0604020202020204" pitchFamily="34" charset="0"/>
                <a:ea typeface="Aptos" panose="020B0004020202020204" pitchFamily="34" charset="0"/>
                <a:cs typeface="Arial" panose="020B0604020202020204" pitchFamily="34" charset="0"/>
              </a:rPr>
              <a:t>Adolesc</a:t>
            </a:r>
            <a:r>
              <a:rPr lang="en-GB" sz="1100" kern="100">
                <a:effectLst/>
                <a:latin typeface="Arial" panose="020B0604020202020204" pitchFamily="34" charset="0"/>
                <a:ea typeface="Aptos" panose="020B0004020202020204" pitchFamily="34" charset="0"/>
                <a:cs typeface="Arial" panose="020B0604020202020204" pitchFamily="34" charset="0"/>
              </a:rPr>
              <a:t> Health,” </a:t>
            </a:r>
            <a:r>
              <a:rPr lang="en-GB" sz="1100" i="1" kern="100">
                <a:effectLst/>
                <a:latin typeface="Arial" panose="020B0604020202020204" pitchFamily="34" charset="0"/>
                <a:ea typeface="Aptos" panose="020B0004020202020204" pitchFamily="34" charset="0"/>
                <a:cs typeface="Arial" panose="020B0604020202020204" pitchFamily="34" charset="0"/>
              </a:rPr>
              <a:t>Journal of adolescent health</a:t>
            </a:r>
            <a:r>
              <a:rPr lang="en-GB" sz="1100" kern="100">
                <a:effectLst/>
                <a:latin typeface="Arial" panose="020B0604020202020204" pitchFamily="34" charset="0"/>
                <a:ea typeface="Aptos" panose="020B0004020202020204" pitchFamily="34" charset="0"/>
                <a:cs typeface="Arial" panose="020B0604020202020204" pitchFamily="34" charset="0"/>
              </a:rPr>
              <a:t> [Preprint].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/10.1016/j.jadohealth.2020.09.025. (Accessed: 9 February 2026).</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Vape free school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uk.glasdon.com</a:t>
            </a:r>
            <a:r>
              <a:rPr lang="en-GB" sz="1100" kern="100">
                <a:effectLst/>
                <a:latin typeface="Arial" panose="020B0604020202020204" pitchFamily="34" charset="0"/>
                <a:ea typeface="Aptos" panose="020B0004020202020204" pitchFamily="34" charset="0"/>
                <a:cs typeface="Arial" panose="020B0604020202020204" pitchFamily="34" charset="0"/>
              </a:rPr>
              <a:t>/images/products/400/c-thru-5-vape-bin-express-400.jpg (Accessed: 5 February 2026).</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Vaping effects brain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www.mdanderson.org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cancerwise</a:t>
            </a:r>
            <a:r>
              <a:rPr lang="en-GB" sz="1100" kern="100">
                <a:effectLst/>
                <a:latin typeface="Arial" panose="020B0604020202020204" pitchFamily="34" charset="0"/>
                <a:ea typeface="Aptos" panose="020B0004020202020204" pitchFamily="34" charset="0"/>
                <a:cs typeface="Arial" panose="020B0604020202020204" pitchFamily="34" charset="0"/>
              </a:rPr>
              <a:t>/2024/04/vaping-and-your-brain-what-to-know/</a:t>
            </a:r>
            <a:r>
              <a:rPr lang="en-GB" sz="1100" kern="100" err="1">
                <a:effectLst/>
                <a:latin typeface="Arial" panose="020B0604020202020204" pitchFamily="34" charset="0"/>
                <a:ea typeface="Aptos" panose="020B0004020202020204" pitchFamily="34" charset="0"/>
                <a:cs typeface="Arial" panose="020B0604020202020204" pitchFamily="34" charset="0"/>
              </a:rPr>
              <a:t>jcr:content</a:t>
            </a:r>
            <a:r>
              <a:rPr lang="en-GB" sz="1100" kern="100">
                <a:effectLst/>
                <a:latin typeface="Arial" panose="020B0604020202020204" pitchFamily="34" charset="0"/>
                <a:ea typeface="Aptos" panose="020B0004020202020204" pitchFamily="34" charset="0"/>
                <a:cs typeface="Arial" panose="020B0604020202020204" pitchFamily="34" charset="0"/>
              </a:rPr>
              <a:t>/blog/adaptiveimage.resize.1296.0.high.dir.jpg/1713380666158.jpg (Accessed: 6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Vaping lips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www.familyandchildhealth.com</a:t>
            </a:r>
            <a:r>
              <a:rPr lang="en-GB" sz="1100" kern="100">
                <a:effectLst/>
                <a:latin typeface="Arial" panose="020B0604020202020204" pitchFamily="34" charset="0"/>
                <a:ea typeface="Aptos" panose="020B0004020202020204" pitchFamily="34" charset="0"/>
                <a:cs typeface="Arial" panose="020B0604020202020204" pitchFamily="34" charset="0"/>
              </a:rPr>
              <a:t>/media/b5fagcbl/</a:t>
            </a:r>
            <a:r>
              <a:rPr lang="en-GB" sz="1100" kern="100" err="1">
                <a:effectLst/>
                <a:latin typeface="Arial" panose="020B0604020202020204" pitchFamily="34" charset="0"/>
                <a:ea typeface="Aptos" panose="020B0004020202020204" pitchFamily="34" charset="0"/>
                <a:cs typeface="Arial" panose="020B0604020202020204" pitchFamily="34" charset="0"/>
              </a:rPr>
              <a:t>ecigs.png?width</a:t>
            </a:r>
            <a:r>
              <a:rPr lang="en-GB" sz="1100" kern="100">
                <a:effectLst/>
                <a:latin typeface="Arial" panose="020B0604020202020204" pitchFamily="34" charset="0"/>
                <a:ea typeface="Aptos" panose="020B0004020202020204" pitchFamily="34" charset="0"/>
                <a:cs typeface="Arial" panose="020B0604020202020204" pitchFamily="34" charset="0"/>
              </a:rPr>
              <a:t>=1120&amp;height=630&amp;format=</a:t>
            </a:r>
            <a:r>
              <a:rPr lang="en-GB" sz="1100" kern="100" err="1">
                <a:effectLst/>
                <a:latin typeface="Arial" panose="020B0604020202020204" pitchFamily="34" charset="0"/>
                <a:ea typeface="Aptos" panose="020B0004020202020204" pitchFamily="34" charset="0"/>
                <a:cs typeface="Arial" panose="020B0604020202020204" pitchFamily="34" charset="0"/>
              </a:rPr>
              <a:t>webp&amp;quality</a:t>
            </a:r>
            <a:r>
              <a:rPr lang="en-GB" sz="1100" kern="100">
                <a:effectLst/>
                <a:latin typeface="Arial" panose="020B0604020202020204" pitchFamily="34" charset="0"/>
                <a:ea typeface="Aptos" panose="020B0004020202020204" pitchFamily="34" charset="0"/>
                <a:cs typeface="Arial" panose="020B0604020202020204" pitchFamily="34" charset="0"/>
              </a:rPr>
              <a:t>=80&amp;bgcolor=</a:t>
            </a:r>
            <a:r>
              <a:rPr lang="en-GB" sz="1100" kern="100" err="1">
                <a:effectLst/>
                <a:latin typeface="Arial" panose="020B0604020202020204" pitchFamily="34" charset="0"/>
                <a:ea typeface="Aptos" panose="020B0004020202020204" pitchFamily="34" charset="0"/>
                <a:cs typeface="Arial" panose="020B0604020202020204" pitchFamily="34" charset="0"/>
              </a:rPr>
              <a:t>White&amp;v</a:t>
            </a:r>
            <a:r>
              <a:rPr lang="en-GB" sz="1100" kern="100">
                <a:effectLst/>
                <a:latin typeface="Arial" panose="020B0604020202020204" pitchFamily="34" charset="0"/>
                <a:ea typeface="Aptos" panose="020B0004020202020204" pitchFamily="34" charset="0"/>
                <a:cs typeface="Arial" panose="020B0604020202020204" pitchFamily="34" charset="0"/>
              </a:rPr>
              <a:t>=1d7da18772e9210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Vaping shops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providenceproject.org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-content/uploads/2023/05/fruit-favoured-liquid-1536x1024.jpg (Accessed: 10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Whistleblowing (no date) Available at: https://dwtyzx6upklss.cloudfront.net/Pictures/2000x1060/2/2/1/12221_whistleblowingreport002_712383.jpg (Accessed: 26 January 2026).</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FA44322-3E31-30DC-0362-B6FEE052BF3B}"/>
              </a:ext>
            </a:extLst>
          </p:cNvPr>
          <p:cNvSpPr txBox="1"/>
          <p:nvPr/>
        </p:nvSpPr>
        <p:spPr>
          <a:xfrm>
            <a:off x="10893247" y="-48155"/>
            <a:ext cx="1298753" cy="369332"/>
          </a:xfrm>
          <a:prstGeom prst="rect">
            <a:avLst/>
          </a:prstGeom>
          <a:noFill/>
        </p:spPr>
        <p:txBody>
          <a:bodyPr wrap="non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13696518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45837-8D04-11D2-0B01-EB156DE639D8}"/>
              </a:ext>
            </a:extLst>
          </p:cNvPr>
          <p:cNvSpPr>
            <a:spLocks noGrp="1"/>
          </p:cNvSpPr>
          <p:nvPr>
            <p:ph type="title"/>
          </p:nvPr>
        </p:nvSpPr>
        <p:spPr>
          <a:xfrm>
            <a:off x="0" y="-3175"/>
            <a:ext cx="10515600" cy="280372"/>
          </a:xfrm>
        </p:spPr>
        <p:txBody>
          <a:bodyPr>
            <a:normAutofit fontScale="90000"/>
          </a:bodyPr>
          <a:lstStyle/>
          <a:p>
            <a:r>
              <a:rPr lang="en-US" sz="2000" b="1" u="sng">
                <a:latin typeface="Arial"/>
                <a:cs typeface="Arial"/>
              </a:rPr>
              <a:t>References</a:t>
            </a:r>
            <a:r>
              <a:rPr lang="en-US" b="1" u="sng">
                <a:latin typeface="Arial"/>
                <a:cs typeface="Arial"/>
              </a:rPr>
              <a:t> </a:t>
            </a:r>
          </a:p>
        </p:txBody>
      </p:sp>
      <p:sp>
        <p:nvSpPr>
          <p:cNvPr id="3" name="Content Placeholder 2">
            <a:extLst>
              <a:ext uri="{FF2B5EF4-FFF2-40B4-BE49-F238E27FC236}">
                <a16:creationId xmlns:a16="http://schemas.microsoft.com/office/drawing/2014/main" id="{AEB8F63E-D4FA-388C-89AB-E4BE5A39301D}"/>
              </a:ext>
            </a:extLst>
          </p:cNvPr>
          <p:cNvSpPr>
            <a:spLocks noGrp="1"/>
          </p:cNvSpPr>
          <p:nvPr>
            <p:ph idx="1"/>
          </p:nvPr>
        </p:nvSpPr>
        <p:spPr>
          <a:xfrm>
            <a:off x="-2538" y="468938"/>
            <a:ext cx="12179330" cy="6273419"/>
          </a:xfrm>
        </p:spPr>
        <p:txBody>
          <a:bodyPr vert="horz" lIns="91440" tIns="45720" rIns="91440" bIns="45720" rtlCol="0" anchor="t">
            <a:normAutofit fontScale="40000" lnSpcReduction="20000"/>
          </a:bodyPr>
          <a:lstStyle/>
          <a:p>
            <a:pPr marL="0" indent="0">
              <a:lnSpc>
                <a:spcPct val="170000"/>
              </a:lnSpc>
              <a:buNone/>
            </a:pPr>
            <a:r>
              <a:rPr lang="en-US" sz="1800">
                <a:latin typeface="Arial"/>
                <a:ea typeface="+mn-lt"/>
                <a:cs typeface="+mn-lt"/>
              </a:rPr>
              <a:t>1.Alyafei, A. and Easton-Carr, R., 2024. The health belief model of behavior change. </a:t>
            </a:r>
            <a:r>
              <a:rPr lang="en-US" sz="1800" i="1" err="1">
                <a:latin typeface="Arial"/>
                <a:ea typeface="+mn-lt"/>
                <a:cs typeface="+mn-lt"/>
              </a:rPr>
              <a:t>StatPearls</a:t>
            </a:r>
            <a:r>
              <a:rPr lang="en-US" sz="1800">
                <a:latin typeface="Arial"/>
                <a:ea typeface="+mn-lt"/>
                <a:cs typeface="+mn-lt"/>
              </a:rPr>
              <a:t>.</a:t>
            </a:r>
            <a:endParaRPr lang="en-US" sz="1800">
              <a:latin typeface="Arial"/>
              <a:cs typeface="Arial"/>
            </a:endParaRPr>
          </a:p>
          <a:p>
            <a:pPr marL="0" indent="0">
              <a:lnSpc>
                <a:spcPct val="170000"/>
              </a:lnSpc>
              <a:buNone/>
            </a:pPr>
            <a:r>
              <a:rPr lang="en-US" sz="1800">
                <a:latin typeface="Arial"/>
                <a:ea typeface="+mn-lt"/>
                <a:cs typeface="+mn-lt"/>
              </a:rPr>
              <a:t>2.Ban, H.-J. and Kim, H.-S. (2020) “Applying the Modified Health Belief Model (HBM) to Korean Medical Tourism,” </a:t>
            </a:r>
            <a:r>
              <a:rPr lang="en-US" sz="1800" i="1">
                <a:latin typeface="Arial"/>
                <a:ea typeface="+mn-lt"/>
                <a:cs typeface="+mn-lt"/>
              </a:rPr>
              <a:t>International journal of environmental research and public health</a:t>
            </a:r>
            <a:r>
              <a:rPr lang="en-US" sz="1800">
                <a:latin typeface="Arial"/>
                <a:ea typeface="+mn-lt"/>
                <a:cs typeface="+mn-lt"/>
              </a:rPr>
              <a:t>, 17(10), p. 3646. Available at: </a:t>
            </a:r>
            <a:r>
              <a:rPr lang="en-US" sz="1800">
                <a:latin typeface="Arial"/>
                <a:ea typeface="+mn-lt"/>
                <a:cs typeface="+mn-lt"/>
                <a:hlinkClick r:id="rId2"/>
              </a:rPr>
              <a:t>https://doi.org/10.3390/ijerph17103646</a:t>
            </a:r>
            <a:r>
              <a:rPr lang="en-US" sz="1800">
                <a:latin typeface="Arial"/>
                <a:ea typeface="+mn-lt"/>
                <a:cs typeface="+mn-lt"/>
              </a:rPr>
              <a:t>.</a:t>
            </a:r>
          </a:p>
          <a:p>
            <a:pPr marL="0" indent="0">
              <a:lnSpc>
                <a:spcPct val="170000"/>
              </a:lnSpc>
              <a:buNone/>
            </a:pPr>
            <a:r>
              <a:rPr lang="en-US" sz="1800">
                <a:latin typeface="Arial"/>
                <a:ea typeface="+mn-lt"/>
                <a:cs typeface="+mn-lt"/>
              </a:rPr>
              <a:t>3. BBC news (2025) 'Service starts to help young people quit vapes', BBC News, 25 June. Available at: </a:t>
            </a:r>
            <a:r>
              <a:rPr lang="en-US" sz="1800">
                <a:latin typeface="Arial"/>
                <a:ea typeface="+mn-lt"/>
                <a:cs typeface="+mn-lt"/>
                <a:hlinkClick r:id="rId3"/>
              </a:rPr>
              <a:t>https://www.bbc.co.uk/news/articles/c3r9w358598o</a:t>
            </a:r>
            <a:r>
              <a:rPr lang="en-US" sz="1800">
                <a:latin typeface="Arial"/>
                <a:ea typeface="+mn-lt"/>
                <a:cs typeface="+mn-lt"/>
              </a:rPr>
              <a:t> (Accessed: 13 February 2026)</a:t>
            </a:r>
          </a:p>
          <a:p>
            <a:pPr marL="0" indent="0">
              <a:lnSpc>
                <a:spcPct val="170000"/>
              </a:lnSpc>
              <a:buNone/>
            </a:pPr>
            <a:r>
              <a:rPr lang="en-US" sz="1800">
                <a:latin typeface="Arial"/>
                <a:ea typeface="+mn-lt"/>
                <a:cs typeface="+mn-lt"/>
              </a:rPr>
              <a:t>4.Bisknell, E (2024) 'Call for crackdown on illegal youth vaping sales', </a:t>
            </a:r>
            <a:r>
              <a:rPr lang="en-US" sz="1800" i="1">
                <a:latin typeface="Arial"/>
                <a:ea typeface="+mn-lt"/>
                <a:cs typeface="+mn-lt"/>
              </a:rPr>
              <a:t>BBC News</a:t>
            </a:r>
            <a:r>
              <a:rPr lang="en-US" sz="1800">
                <a:latin typeface="Arial"/>
                <a:ea typeface="+mn-lt"/>
                <a:cs typeface="+mn-lt"/>
              </a:rPr>
              <a:t>, 30 August. Available at: </a:t>
            </a:r>
            <a:r>
              <a:rPr lang="en-US" sz="1800">
                <a:latin typeface="Arial"/>
                <a:ea typeface="+mn-lt"/>
                <a:cs typeface="+mn-lt"/>
                <a:hlinkClick r:id="rId4"/>
              </a:rPr>
              <a:t>https://www.bbc.co.uk/news/articles/cx2x88g9qx3o</a:t>
            </a:r>
            <a:r>
              <a:rPr lang="en-US" sz="1800">
                <a:latin typeface="Arial"/>
                <a:ea typeface="+mn-lt"/>
                <a:cs typeface="+mn-lt"/>
              </a:rPr>
              <a:t> (Accessed: 13 February 2026)</a:t>
            </a:r>
          </a:p>
          <a:p>
            <a:pPr marL="0" indent="0">
              <a:lnSpc>
                <a:spcPct val="170000"/>
              </a:lnSpc>
              <a:buNone/>
            </a:pPr>
            <a:r>
              <a:rPr lang="en-US" sz="1800">
                <a:latin typeface="Arial"/>
                <a:ea typeface="+mn-lt"/>
                <a:cs typeface="+mn-lt"/>
              </a:rPr>
              <a:t>5.Butler, A.R. </a:t>
            </a:r>
            <a:r>
              <a:rPr lang="en-US" sz="1800" i="1">
                <a:latin typeface="Arial"/>
                <a:ea typeface="+mn-lt"/>
                <a:cs typeface="+mn-lt"/>
              </a:rPr>
              <a:t>et al.</a:t>
            </a:r>
            <a:r>
              <a:rPr lang="en-US" sz="1800">
                <a:latin typeface="Arial"/>
                <a:ea typeface="+mn-lt"/>
                <a:cs typeface="+mn-lt"/>
              </a:rPr>
              <a:t> (2024) “Interventions for quitting vaping,” </a:t>
            </a:r>
            <a:r>
              <a:rPr lang="en-US" sz="1800" i="1">
                <a:latin typeface="Arial"/>
                <a:ea typeface="+mn-lt"/>
                <a:cs typeface="+mn-lt"/>
              </a:rPr>
              <a:t>Cochrane database of systematic reviews</a:t>
            </a:r>
            <a:r>
              <a:rPr lang="en-US" sz="1800">
                <a:latin typeface="Arial"/>
                <a:ea typeface="+mn-lt"/>
                <a:cs typeface="+mn-lt"/>
              </a:rPr>
              <a:t>, 2024(5), p. CD016058. Available at: </a:t>
            </a:r>
            <a:r>
              <a:rPr lang="en-US" sz="1800">
                <a:latin typeface="Arial"/>
                <a:ea typeface="+mn-lt"/>
                <a:cs typeface="+mn-lt"/>
                <a:hlinkClick r:id="rId5"/>
              </a:rPr>
              <a:t>https://doi.org/10.1002/14651858.CD016058</a:t>
            </a:r>
            <a:r>
              <a:rPr lang="en-US" sz="1800">
                <a:latin typeface="Arial"/>
                <a:ea typeface="+mn-lt"/>
                <a:cs typeface="+mn-lt"/>
              </a:rPr>
              <a:t>.</a:t>
            </a:r>
            <a:endParaRPr lang="en-US" sz="1800">
              <a:latin typeface="Arial"/>
              <a:cs typeface="Arial"/>
            </a:endParaRPr>
          </a:p>
          <a:p>
            <a:pPr marL="0" indent="0">
              <a:lnSpc>
                <a:spcPct val="170000"/>
              </a:lnSpc>
              <a:buNone/>
            </a:pPr>
            <a:r>
              <a:rPr lang="en-US" sz="1800">
                <a:latin typeface="Arial"/>
                <a:ea typeface="+mn-lt"/>
                <a:cs typeface="+mn-lt"/>
              </a:rPr>
              <a:t>6.Cleveland Clinic (2024) 'Organs', </a:t>
            </a:r>
            <a:r>
              <a:rPr lang="en-US" sz="1800" i="1">
                <a:latin typeface="Arial"/>
                <a:ea typeface="+mn-lt"/>
                <a:cs typeface="+mn-lt"/>
              </a:rPr>
              <a:t>Cleveland Clinic</a:t>
            </a:r>
            <a:r>
              <a:rPr lang="en-US" sz="1800">
                <a:latin typeface="Arial"/>
                <a:ea typeface="+mn-lt"/>
                <a:cs typeface="+mn-lt"/>
              </a:rPr>
              <a:t>, 12 September. Available at: </a:t>
            </a:r>
            <a:r>
              <a:rPr lang="en-US" sz="1800">
                <a:ea typeface="+mn-lt"/>
                <a:cs typeface="+mn-lt"/>
                <a:hlinkClick r:id="rId6"/>
              </a:rPr>
              <a:t>https://my.clevelandclinic.org/health/articles/organs-in-the-body</a:t>
            </a:r>
            <a:r>
              <a:rPr lang="en-US" sz="1800">
                <a:ea typeface="+mn-lt"/>
                <a:cs typeface="+mn-lt"/>
              </a:rPr>
              <a:t> (Accessed: 13 February 2026)</a:t>
            </a:r>
            <a:endParaRPr lang="en-US" sz="1800">
              <a:latin typeface="Arial"/>
              <a:ea typeface="+mn-lt"/>
              <a:cs typeface="+mn-lt"/>
            </a:endParaRPr>
          </a:p>
          <a:p>
            <a:pPr marL="0" indent="0">
              <a:lnSpc>
                <a:spcPct val="170000"/>
              </a:lnSpc>
              <a:buNone/>
            </a:pPr>
            <a:r>
              <a:rPr lang="en-US" sz="1800">
                <a:latin typeface="Arial"/>
                <a:ea typeface="+mn-lt"/>
                <a:cs typeface="+mn-lt"/>
              </a:rPr>
              <a:t>7. Denis (no date) Theory of Planned  Behavior Explained with Example. Available at: </a:t>
            </a:r>
            <a:r>
              <a:rPr lang="en-US" sz="1800">
                <a:latin typeface="Arial"/>
                <a:ea typeface="+mn-lt"/>
                <a:cs typeface="+mn-lt"/>
                <a:hlinkClick r:id="rId7"/>
              </a:rPr>
              <a:t>https://expertprogrammanagement.com/2019/12/theory-of-planned-behavior/</a:t>
            </a:r>
            <a:r>
              <a:rPr lang="en-US" sz="1800">
                <a:latin typeface="Arial"/>
                <a:ea typeface="+mn-lt"/>
                <a:cs typeface="+mn-lt"/>
              </a:rPr>
              <a:t> . (Accessed: 10 February  2026)</a:t>
            </a:r>
          </a:p>
          <a:p>
            <a:pPr marL="0" indent="0">
              <a:lnSpc>
                <a:spcPct val="170000"/>
              </a:lnSpc>
              <a:buNone/>
            </a:pPr>
            <a:r>
              <a:rPr lang="en-US" sz="1800">
                <a:latin typeface="Arial"/>
                <a:ea typeface="+mn-lt"/>
                <a:cs typeface="+mn-lt"/>
              </a:rPr>
              <a:t>8.Farrimond, H. (2016) “E-cigarette regulation and policy: UK vapers’ perspectives,” </a:t>
            </a:r>
            <a:r>
              <a:rPr lang="en-US" sz="1800" i="1">
                <a:latin typeface="Arial"/>
                <a:ea typeface="+mn-lt"/>
                <a:cs typeface="+mn-lt"/>
              </a:rPr>
              <a:t>Addiction (Abingdon, England)</a:t>
            </a:r>
            <a:r>
              <a:rPr lang="en-US" sz="1800">
                <a:latin typeface="Arial"/>
                <a:ea typeface="+mn-lt"/>
                <a:cs typeface="+mn-lt"/>
              </a:rPr>
              <a:t>, 111(6), pp. 1077–1083. Available at: </a:t>
            </a:r>
            <a:r>
              <a:rPr lang="en-US" sz="1800">
                <a:latin typeface="Arial"/>
                <a:ea typeface="+mn-lt"/>
                <a:cs typeface="+mn-lt"/>
                <a:hlinkClick r:id="rId8"/>
              </a:rPr>
              <a:t>https://doi.org/10.1111/add.13322</a:t>
            </a:r>
            <a:r>
              <a:rPr lang="en-US" sz="1800">
                <a:latin typeface="Arial"/>
                <a:ea typeface="+mn-lt"/>
                <a:cs typeface="+mn-lt"/>
              </a:rPr>
              <a:t>.</a:t>
            </a:r>
          </a:p>
          <a:p>
            <a:pPr marL="0" indent="0">
              <a:lnSpc>
                <a:spcPct val="170000"/>
              </a:lnSpc>
              <a:buNone/>
            </a:pPr>
            <a:r>
              <a:rPr lang="en-US" sz="1800">
                <a:latin typeface="Arial"/>
                <a:ea typeface="+mn-lt"/>
                <a:cs typeface="+mn-lt"/>
              </a:rPr>
              <a:t>9.Golder, S. </a:t>
            </a:r>
            <a:r>
              <a:rPr lang="en-US" sz="1800" i="1">
                <a:latin typeface="Arial"/>
                <a:ea typeface="+mn-lt"/>
                <a:cs typeface="+mn-lt"/>
              </a:rPr>
              <a:t>et al.</a:t>
            </a:r>
            <a:r>
              <a:rPr lang="en-US" sz="1800">
                <a:latin typeface="Arial"/>
                <a:ea typeface="+mn-lt"/>
                <a:cs typeface="+mn-lt"/>
              </a:rPr>
              <a:t> (2025) “Vaping and harm in young people: umbrella review.” Available at: </a:t>
            </a:r>
            <a:r>
              <a:rPr lang="en-US" sz="1800">
                <a:latin typeface="Arial"/>
                <a:ea typeface="+mn-lt"/>
                <a:cs typeface="+mn-lt"/>
                <a:hlinkClick r:id="rId9"/>
              </a:rPr>
              <a:t>https://doi.org/10.1136/tc-2024-059219</a:t>
            </a:r>
            <a:r>
              <a:rPr lang="en-US" sz="1800">
                <a:latin typeface="Arial"/>
                <a:ea typeface="+mn-lt"/>
                <a:cs typeface="+mn-lt"/>
              </a:rPr>
              <a:t>.</a:t>
            </a:r>
          </a:p>
          <a:p>
            <a:pPr marL="0" indent="0">
              <a:lnSpc>
                <a:spcPct val="170000"/>
              </a:lnSpc>
              <a:buNone/>
            </a:pPr>
            <a:r>
              <a:rPr lang="en-US" sz="1800">
                <a:latin typeface="Arial"/>
                <a:ea typeface="+mn-lt"/>
                <a:cs typeface="+mn-lt"/>
              </a:rPr>
              <a:t>10.Hagger, M.S. and Hamilton, K. (2025) “Progress on theory of planned behavior research: advances in research synthesis and agenda for future research,” </a:t>
            </a:r>
            <a:r>
              <a:rPr lang="en-US" sz="1800" i="1">
                <a:latin typeface="Arial"/>
                <a:ea typeface="+mn-lt"/>
                <a:cs typeface="+mn-lt"/>
              </a:rPr>
              <a:t>Journal of behavioral medicine</a:t>
            </a:r>
            <a:r>
              <a:rPr lang="en-US" sz="1800">
                <a:latin typeface="Arial"/>
                <a:ea typeface="+mn-lt"/>
                <a:cs typeface="+mn-lt"/>
              </a:rPr>
              <a:t>, 48(1), pp. 43–56. Available at: </a:t>
            </a:r>
            <a:r>
              <a:rPr lang="en-US" sz="1800">
                <a:latin typeface="Arial"/>
                <a:ea typeface="+mn-lt"/>
                <a:cs typeface="+mn-lt"/>
                <a:hlinkClick r:id="rId10"/>
              </a:rPr>
              <a:t>https://doi.org/10.1007/s10865-024-00545-8</a:t>
            </a:r>
            <a:r>
              <a:rPr lang="en-US" sz="1800">
                <a:latin typeface="Arial"/>
                <a:ea typeface="+mn-lt"/>
                <a:cs typeface="+mn-lt"/>
              </a:rPr>
              <a:t>.</a:t>
            </a:r>
          </a:p>
          <a:p>
            <a:pPr marL="0" indent="0">
              <a:lnSpc>
                <a:spcPct val="170000"/>
              </a:lnSpc>
              <a:buNone/>
            </a:pPr>
            <a:r>
              <a:rPr lang="en-US" sz="1800">
                <a:latin typeface="Arial"/>
                <a:ea typeface="+mn-lt"/>
                <a:cs typeface="+mn-lt"/>
              </a:rPr>
              <a:t>11.Isba, R. and Brewster, L. (2025) “Vaping in children and young people, and why it is a bad idea,” </a:t>
            </a:r>
            <a:r>
              <a:rPr lang="en-US" sz="1800" i="1" err="1">
                <a:latin typeface="Arial"/>
                <a:ea typeface="+mn-lt"/>
                <a:cs typeface="+mn-lt"/>
              </a:rPr>
              <a:t>Paediatrics</a:t>
            </a:r>
            <a:r>
              <a:rPr lang="en-US" sz="1800" i="1">
                <a:latin typeface="Arial"/>
                <a:ea typeface="+mn-lt"/>
                <a:cs typeface="+mn-lt"/>
              </a:rPr>
              <a:t> and child health</a:t>
            </a:r>
            <a:r>
              <a:rPr lang="en-US" sz="1800">
                <a:latin typeface="Arial"/>
                <a:ea typeface="+mn-lt"/>
                <a:cs typeface="+mn-lt"/>
              </a:rPr>
              <a:t>, 35(11), pp. 347–350. Available at: </a:t>
            </a:r>
            <a:r>
              <a:rPr lang="en-US" sz="1800">
                <a:latin typeface="Arial"/>
                <a:ea typeface="+mn-lt"/>
                <a:cs typeface="+mn-lt"/>
                <a:hlinkClick r:id="rId11"/>
              </a:rPr>
              <a:t>https://doi.org/10.1016/j.paed.2025.08.001</a:t>
            </a:r>
            <a:r>
              <a:rPr lang="en-US" sz="1800">
                <a:latin typeface="Arial"/>
                <a:ea typeface="+mn-lt"/>
                <a:cs typeface="+mn-lt"/>
              </a:rPr>
              <a:t>.</a:t>
            </a:r>
          </a:p>
          <a:p>
            <a:pPr marL="0" indent="0">
              <a:lnSpc>
                <a:spcPct val="170000"/>
              </a:lnSpc>
              <a:buNone/>
            </a:pPr>
            <a:r>
              <a:rPr lang="en-US" sz="1800">
                <a:latin typeface="Arial"/>
                <a:ea typeface="+mn-lt"/>
                <a:cs typeface="+mn-lt"/>
              </a:rPr>
              <a:t>12. Jac </a:t>
            </a:r>
            <a:r>
              <a:rPr lang="en-US" sz="1800" err="1">
                <a:latin typeface="Arial"/>
                <a:ea typeface="+mn-lt"/>
                <a:cs typeface="+mn-lt"/>
              </a:rPr>
              <a:t>Vapour</a:t>
            </a:r>
            <a:r>
              <a:rPr lang="en-US" sz="1800">
                <a:latin typeface="Arial"/>
                <a:ea typeface="+mn-lt"/>
                <a:cs typeface="+mn-lt"/>
              </a:rPr>
              <a:t> (2026) 'How Do Disposable Vapes Work?'. Available at: </a:t>
            </a:r>
            <a:r>
              <a:rPr lang="en-US" sz="1800">
                <a:latin typeface="Arial"/>
                <a:ea typeface="+mn-lt"/>
                <a:cs typeface="+mn-lt"/>
                <a:hlinkClick r:id="rId12"/>
              </a:rPr>
              <a:t>https://www.jacvapour.com/how-do-disposable-vapes-work</a:t>
            </a:r>
            <a:r>
              <a:rPr lang="en-US" sz="1800">
                <a:latin typeface="Arial"/>
                <a:ea typeface="+mn-lt"/>
                <a:cs typeface="+mn-lt"/>
              </a:rPr>
              <a:t> (Accessed: 9 February 2026)</a:t>
            </a:r>
          </a:p>
          <a:p>
            <a:pPr marL="0" indent="0">
              <a:lnSpc>
                <a:spcPct val="170000"/>
              </a:lnSpc>
              <a:buNone/>
            </a:pPr>
            <a:r>
              <a:rPr lang="en-US" sz="1800">
                <a:latin typeface="Arial"/>
                <a:ea typeface="+mn-lt"/>
                <a:cs typeface="+mn-lt"/>
              </a:rPr>
              <a:t>13.Kutlu, M.G. and Gould, T.J. (2015) “Nicotine modulation of fear memories and anxiety: Implications for learning and anxiety disorders,” </a:t>
            </a:r>
            <a:r>
              <a:rPr lang="en-US" sz="1800" i="1">
                <a:latin typeface="Arial"/>
                <a:ea typeface="+mn-lt"/>
                <a:cs typeface="+mn-lt"/>
              </a:rPr>
              <a:t>Biochemical pharmacology</a:t>
            </a:r>
            <a:r>
              <a:rPr lang="en-US" sz="1800">
                <a:latin typeface="Arial"/>
                <a:ea typeface="+mn-lt"/>
                <a:cs typeface="+mn-lt"/>
              </a:rPr>
              <a:t>, 97(4), pp. 498–511. Available at: </a:t>
            </a:r>
            <a:r>
              <a:rPr lang="en-US" sz="1800">
                <a:latin typeface="Arial"/>
                <a:ea typeface="+mn-lt"/>
                <a:cs typeface="+mn-lt"/>
                <a:hlinkClick r:id="rId13"/>
              </a:rPr>
              <a:t>https://doi.org/10.1016/j.bcp.2015.07.029</a:t>
            </a:r>
            <a:r>
              <a:rPr lang="en-US" sz="1800">
                <a:latin typeface="Arial"/>
                <a:ea typeface="+mn-lt"/>
                <a:cs typeface="+mn-lt"/>
              </a:rPr>
              <a:t>.</a:t>
            </a:r>
            <a:endParaRPr lang="en-US" sz="1800">
              <a:latin typeface="Arial"/>
              <a:cs typeface="Arial"/>
            </a:endParaRPr>
          </a:p>
          <a:p>
            <a:pPr marL="0" indent="0">
              <a:lnSpc>
                <a:spcPct val="170000"/>
              </a:lnSpc>
              <a:buNone/>
            </a:pPr>
            <a:r>
              <a:rPr lang="en-US" sz="1800">
                <a:latin typeface="Arial"/>
                <a:ea typeface="+mn-lt"/>
                <a:cs typeface="Arial"/>
              </a:rPr>
              <a:t>14.</a:t>
            </a:r>
            <a:r>
              <a:rPr lang="en-US" sz="1800">
                <a:latin typeface="Arial"/>
                <a:ea typeface="+mn-lt"/>
                <a:cs typeface="+mn-lt"/>
              </a:rPr>
              <a:t>Langley, T. </a:t>
            </a:r>
            <a:r>
              <a:rPr lang="en-US" sz="1800" i="1">
                <a:latin typeface="Arial"/>
                <a:ea typeface="+mn-lt"/>
                <a:cs typeface="+mn-lt"/>
              </a:rPr>
              <a:t>et al.</a:t>
            </a:r>
            <a:r>
              <a:rPr lang="en-US" sz="1800">
                <a:latin typeface="Arial"/>
                <a:ea typeface="+mn-lt"/>
                <a:cs typeface="+mn-lt"/>
              </a:rPr>
              <a:t> (2019) “‘I Felt Welcomed in Like They’re a Little Family in There, I Felt Like I Was Joining a Team or Something’: Vape Shop Customers’ Experiences of E-Cigarette Use, Vape Shops and the Vaping Community,” </a:t>
            </a:r>
            <a:r>
              <a:rPr lang="en-US" sz="1800" i="1">
                <a:latin typeface="Arial"/>
                <a:ea typeface="+mn-lt"/>
                <a:cs typeface="+mn-lt"/>
              </a:rPr>
              <a:t>International journal of environmental research and public health</a:t>
            </a:r>
            <a:r>
              <a:rPr lang="en-US" sz="1800">
                <a:latin typeface="Arial"/>
                <a:ea typeface="+mn-lt"/>
                <a:cs typeface="+mn-lt"/>
              </a:rPr>
              <a:t>, 16(13), p. 2341. Available at: </a:t>
            </a:r>
            <a:r>
              <a:rPr lang="en-US" sz="1800">
                <a:latin typeface="Arial"/>
                <a:ea typeface="+mn-lt"/>
                <a:cs typeface="+mn-lt"/>
                <a:hlinkClick r:id="rId14"/>
              </a:rPr>
              <a:t>https://doi.org/10.3390/ijerph16132341</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latin typeface="Arial"/>
                <a:ea typeface="+mn-lt"/>
                <a:cs typeface="Arial"/>
              </a:rPr>
              <a:t>15.</a:t>
            </a:r>
            <a:r>
              <a:rPr lang="en-US" sz="1800">
                <a:latin typeface="Arial"/>
                <a:ea typeface="+mn-lt"/>
                <a:cs typeface="+mn-lt"/>
              </a:rPr>
              <a:t>Lyzwinski, L.N. </a:t>
            </a:r>
            <a:r>
              <a:rPr lang="en-US" sz="1800" i="1">
                <a:latin typeface="Arial"/>
                <a:ea typeface="+mn-lt"/>
                <a:cs typeface="+mn-lt"/>
              </a:rPr>
              <a:t>et al.</a:t>
            </a:r>
            <a:r>
              <a:rPr lang="en-US" sz="1800">
                <a:latin typeface="Arial"/>
                <a:ea typeface="+mn-lt"/>
                <a:cs typeface="+mn-lt"/>
              </a:rPr>
              <a:t> (2022) “Global youth vaping and respiratory health: epidemiology, interventions, and policies,” </a:t>
            </a:r>
            <a:r>
              <a:rPr lang="en-US" sz="1800" i="1">
                <a:latin typeface="Arial"/>
                <a:ea typeface="+mn-lt"/>
                <a:cs typeface="+mn-lt"/>
              </a:rPr>
              <a:t>NPJ primary care respiratory medicine</a:t>
            </a:r>
            <a:r>
              <a:rPr lang="en-US" sz="1800">
                <a:latin typeface="Arial"/>
                <a:ea typeface="+mn-lt"/>
                <a:cs typeface="+mn-lt"/>
              </a:rPr>
              <a:t>, 32(1). Available at: </a:t>
            </a:r>
            <a:r>
              <a:rPr lang="en-US" sz="1800">
                <a:latin typeface="Arial"/>
                <a:ea typeface="+mn-lt"/>
                <a:cs typeface="+mn-lt"/>
                <a:hlinkClick r:id="rId15"/>
              </a:rPr>
              <a:t>https://doi.org/10.1038/s41533-022-00277-9</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latin typeface="Arial"/>
                <a:ea typeface="+mn-lt"/>
                <a:cs typeface="Arial"/>
              </a:rPr>
              <a:t>16.</a:t>
            </a:r>
            <a:r>
              <a:rPr lang="en-US" sz="1800">
                <a:latin typeface="Arial"/>
                <a:ea typeface="+mn-lt"/>
                <a:cs typeface="+mn-lt"/>
              </a:rPr>
              <a:t>Mahase, E. (2023) “</a:t>
            </a:r>
            <a:r>
              <a:rPr lang="en-US" sz="1800" err="1">
                <a:latin typeface="Arial"/>
                <a:ea typeface="+mn-lt"/>
                <a:cs typeface="+mn-lt"/>
              </a:rPr>
              <a:t>Paediatricians</a:t>
            </a:r>
            <a:r>
              <a:rPr lang="en-US" sz="1800">
                <a:latin typeface="Arial"/>
                <a:ea typeface="+mn-lt"/>
                <a:cs typeface="+mn-lt"/>
              </a:rPr>
              <a:t> call for ban on disposable e-cigarettes as child vaping rises,” </a:t>
            </a:r>
            <a:r>
              <a:rPr lang="en-US" sz="1800" i="1">
                <a:latin typeface="Arial"/>
                <a:ea typeface="+mn-lt"/>
                <a:cs typeface="+mn-lt"/>
              </a:rPr>
              <a:t>BMJ (Online)</a:t>
            </a:r>
            <a:r>
              <a:rPr lang="en-US" sz="1800">
                <a:latin typeface="Arial"/>
                <a:ea typeface="+mn-lt"/>
                <a:cs typeface="+mn-lt"/>
              </a:rPr>
              <a:t>, 381, p. p1266. Available at: </a:t>
            </a:r>
            <a:r>
              <a:rPr lang="en-US" sz="1800">
                <a:latin typeface="Arial"/>
                <a:ea typeface="+mn-lt"/>
                <a:cs typeface="+mn-lt"/>
                <a:hlinkClick r:id="rId16"/>
              </a:rPr>
              <a:t>https://doi.org/10.1136/bmj.p1266</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latin typeface="Arial"/>
                <a:ea typeface="+mn-lt"/>
                <a:cs typeface="Arial"/>
              </a:rPr>
              <a:t>17.</a:t>
            </a:r>
            <a:r>
              <a:rPr lang="en-US" sz="1800">
                <a:latin typeface="Arial"/>
                <a:ea typeface="+mn-lt"/>
                <a:cs typeface="+mn-lt"/>
              </a:rPr>
              <a:t>McKeganey, N. and Barnard, M. (2018) “Change and Continuity in Vaping and Smoking by Young People: A Qualitative Case Study of A Friendship Group,” </a:t>
            </a:r>
            <a:r>
              <a:rPr lang="en-US" sz="1800" i="1">
                <a:latin typeface="Arial"/>
                <a:ea typeface="+mn-lt"/>
                <a:cs typeface="+mn-lt"/>
              </a:rPr>
              <a:t>International journal of environmental research and public health</a:t>
            </a:r>
            <a:r>
              <a:rPr lang="en-US" sz="1800">
                <a:latin typeface="Arial"/>
                <a:ea typeface="+mn-lt"/>
                <a:cs typeface="+mn-lt"/>
              </a:rPr>
              <a:t>, 15(5), p. 1008. Available at: </a:t>
            </a:r>
            <a:r>
              <a:rPr lang="en-US" sz="1800">
                <a:latin typeface="Arial"/>
                <a:ea typeface="+mn-lt"/>
                <a:cs typeface="+mn-lt"/>
                <a:hlinkClick r:id="rId17"/>
              </a:rPr>
              <a:t>https://doi.org/10.3390/ijerph15051008</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latin typeface="Arial"/>
                <a:ea typeface="+mn-lt"/>
                <a:cs typeface="Arial"/>
              </a:rPr>
              <a:t>18.</a:t>
            </a:r>
            <a:r>
              <a:rPr lang="en-US" sz="1800">
                <a:latin typeface="Arial"/>
                <a:ea typeface="+mn-lt"/>
                <a:cs typeface="+mn-lt"/>
              </a:rPr>
              <a:t>Measham, F., O’Brien, K. and Turnbull, G. (2016) “‘Skittles &amp; Red Bull is my </a:t>
            </a:r>
            <a:r>
              <a:rPr lang="en-US" sz="1800" err="1">
                <a:latin typeface="Arial"/>
                <a:ea typeface="+mn-lt"/>
                <a:cs typeface="+mn-lt"/>
              </a:rPr>
              <a:t>favourite</a:t>
            </a:r>
            <a:r>
              <a:rPr lang="en-US" sz="1800">
                <a:latin typeface="Arial"/>
                <a:ea typeface="+mn-lt"/>
                <a:cs typeface="+mn-lt"/>
              </a:rPr>
              <a:t> </a:t>
            </a:r>
            <a:r>
              <a:rPr lang="en-US" sz="1800" err="1">
                <a:latin typeface="Arial"/>
                <a:ea typeface="+mn-lt"/>
                <a:cs typeface="+mn-lt"/>
              </a:rPr>
              <a:t>flavour</a:t>
            </a:r>
            <a:r>
              <a:rPr lang="en-US" sz="1800">
                <a:latin typeface="Arial"/>
                <a:ea typeface="+mn-lt"/>
                <a:cs typeface="+mn-lt"/>
              </a:rPr>
              <a:t>’: E-cigarettes, smoking, vaping and the changing landscape of nicotine consumption amongst British teenagers - implications for the </a:t>
            </a:r>
            <a:r>
              <a:rPr lang="en-US" sz="1800" err="1">
                <a:latin typeface="Arial"/>
                <a:ea typeface="+mn-lt"/>
                <a:cs typeface="+mn-lt"/>
              </a:rPr>
              <a:t>normalisation</a:t>
            </a:r>
            <a:r>
              <a:rPr lang="en-US" sz="1800">
                <a:latin typeface="Arial"/>
                <a:ea typeface="+mn-lt"/>
                <a:cs typeface="+mn-lt"/>
              </a:rPr>
              <a:t> debate,” </a:t>
            </a:r>
            <a:r>
              <a:rPr lang="en-US" sz="1800" i="1">
                <a:latin typeface="Arial"/>
                <a:ea typeface="+mn-lt"/>
                <a:cs typeface="+mn-lt"/>
              </a:rPr>
              <a:t>Drugs : education, prevention &amp; policy</a:t>
            </a:r>
            <a:r>
              <a:rPr lang="en-US" sz="1800">
                <a:latin typeface="Arial"/>
                <a:ea typeface="+mn-lt"/>
                <a:cs typeface="+mn-lt"/>
              </a:rPr>
              <a:t>, 23(3), pp. 224–237. Available at: </a:t>
            </a:r>
            <a:r>
              <a:rPr lang="en-US" sz="1800">
                <a:latin typeface="Arial"/>
                <a:ea typeface="+mn-lt"/>
                <a:cs typeface="+mn-lt"/>
                <a:hlinkClick r:id="rId18"/>
              </a:rPr>
              <a:t>https://doi.org/10.1080/09687637.2016.1178708</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highlight>
                  <a:srgbClr val="FFFFFF"/>
                </a:highlight>
                <a:latin typeface="Arial"/>
                <a:ea typeface="+mn-lt"/>
                <a:cs typeface="Arial"/>
              </a:rPr>
              <a:t>19.</a:t>
            </a:r>
            <a:r>
              <a:rPr lang="en-US" sz="1800">
                <a:highlight>
                  <a:srgbClr val="FFFFFF"/>
                </a:highlight>
                <a:latin typeface="Arial"/>
                <a:ea typeface="+mn-lt"/>
                <a:cs typeface="+mn-lt"/>
              </a:rPr>
              <a:t>Notley, C. </a:t>
            </a:r>
            <a:r>
              <a:rPr lang="en-US" sz="1800" i="1">
                <a:highlight>
                  <a:srgbClr val="FFFFFF"/>
                </a:highlight>
                <a:latin typeface="Arial"/>
                <a:ea typeface="+mn-lt"/>
                <a:cs typeface="+mn-lt"/>
              </a:rPr>
              <a:t>et al.</a:t>
            </a:r>
            <a:r>
              <a:rPr lang="en-US" sz="1800">
                <a:highlight>
                  <a:srgbClr val="FFFFFF"/>
                </a:highlight>
                <a:latin typeface="Arial"/>
                <a:ea typeface="+mn-lt"/>
                <a:cs typeface="+mn-lt"/>
              </a:rPr>
              <a:t> (2022) “Youth use of e‐liquid </a:t>
            </a:r>
            <a:r>
              <a:rPr lang="en-US" sz="1800" err="1">
                <a:highlight>
                  <a:srgbClr val="FFFFFF"/>
                </a:highlight>
                <a:latin typeface="Arial"/>
                <a:ea typeface="+mn-lt"/>
                <a:cs typeface="+mn-lt"/>
              </a:rPr>
              <a:t>flavours</a:t>
            </a:r>
            <a:r>
              <a:rPr lang="en-US" sz="1800">
                <a:highlight>
                  <a:srgbClr val="FFFFFF"/>
                </a:highlight>
                <a:latin typeface="Arial"/>
                <a:ea typeface="+mn-lt"/>
                <a:cs typeface="+mn-lt"/>
              </a:rPr>
              <a:t>—a systematic review exploring patterns of use of e‐liquid </a:t>
            </a:r>
            <a:r>
              <a:rPr lang="en-US" sz="1800" err="1">
                <a:highlight>
                  <a:srgbClr val="FFFFFF"/>
                </a:highlight>
                <a:latin typeface="Arial"/>
                <a:ea typeface="+mn-lt"/>
                <a:cs typeface="+mn-lt"/>
              </a:rPr>
              <a:t>flavours</a:t>
            </a:r>
            <a:r>
              <a:rPr lang="en-US" sz="1800">
                <a:highlight>
                  <a:srgbClr val="FFFFFF"/>
                </a:highlight>
                <a:latin typeface="Arial"/>
                <a:ea typeface="+mn-lt"/>
                <a:cs typeface="+mn-lt"/>
              </a:rPr>
              <a:t> and associations with continued vaping, tobacco smoking uptake or cessation,” </a:t>
            </a:r>
            <a:r>
              <a:rPr lang="en-US" sz="1800" i="1">
                <a:highlight>
                  <a:srgbClr val="FFFFFF"/>
                </a:highlight>
                <a:latin typeface="Arial"/>
                <a:ea typeface="+mn-lt"/>
                <a:cs typeface="+mn-lt"/>
              </a:rPr>
              <a:t>Addiction (Abingdon, England)</a:t>
            </a:r>
            <a:r>
              <a:rPr lang="en-US" sz="1800">
                <a:highlight>
                  <a:srgbClr val="FFFFFF"/>
                </a:highlight>
                <a:latin typeface="Arial"/>
                <a:ea typeface="+mn-lt"/>
                <a:cs typeface="+mn-lt"/>
              </a:rPr>
              <a:t>, 117(5), pp. 1258–1272. Available at</a:t>
            </a:r>
            <a:r>
              <a:rPr lang="en-US" sz="1800">
                <a:solidFill>
                  <a:srgbClr val="222222"/>
                </a:solidFill>
                <a:highlight>
                  <a:srgbClr val="FFFFFF"/>
                </a:highlight>
                <a:latin typeface="Arial"/>
                <a:ea typeface="+mn-lt"/>
                <a:cs typeface="+mn-lt"/>
              </a:rPr>
              <a:t>: </a:t>
            </a:r>
            <a:r>
              <a:rPr lang="en-US" sz="1800">
                <a:solidFill>
                  <a:srgbClr val="222222"/>
                </a:solidFill>
                <a:highlight>
                  <a:srgbClr val="FFFFFF"/>
                </a:highlight>
                <a:latin typeface="Arial"/>
                <a:ea typeface="+mn-lt"/>
                <a:cs typeface="+mn-lt"/>
                <a:hlinkClick r:id="rId19"/>
              </a:rPr>
              <a:t>https://doi.org/10.1111/add.15723</a:t>
            </a:r>
            <a:r>
              <a:rPr lang="en-US" sz="1800">
                <a:solidFill>
                  <a:srgbClr val="222222"/>
                </a:solidFill>
                <a:highlight>
                  <a:srgbClr val="FFFFFF"/>
                </a:highlight>
                <a:latin typeface="Arial"/>
                <a:ea typeface="+mn-lt"/>
                <a:cs typeface="+mn-lt"/>
              </a:rPr>
              <a:t>.</a:t>
            </a:r>
          </a:p>
          <a:p>
            <a:pPr marL="0" indent="0">
              <a:lnSpc>
                <a:spcPct val="170000"/>
              </a:lnSpc>
              <a:buNone/>
            </a:pPr>
            <a:r>
              <a:rPr lang="en-US" sz="1800">
                <a:solidFill>
                  <a:srgbClr val="222222"/>
                </a:solidFill>
                <a:highlight>
                  <a:srgbClr val="FFFFFF"/>
                </a:highlight>
                <a:latin typeface="Arial"/>
                <a:ea typeface="+mn-lt"/>
                <a:cs typeface="Arial"/>
              </a:rPr>
              <a:t>20.Orji, R., </a:t>
            </a:r>
            <a:r>
              <a:rPr lang="en-US" sz="1800" err="1">
                <a:solidFill>
                  <a:srgbClr val="222222"/>
                </a:solidFill>
                <a:highlight>
                  <a:srgbClr val="FFFFFF"/>
                </a:highlight>
                <a:latin typeface="Arial"/>
                <a:ea typeface="+mn-lt"/>
                <a:cs typeface="Arial"/>
              </a:rPr>
              <a:t>Vassileva</a:t>
            </a:r>
            <a:r>
              <a:rPr lang="en-US" sz="1800">
                <a:solidFill>
                  <a:srgbClr val="222222"/>
                </a:solidFill>
                <a:highlight>
                  <a:srgbClr val="FFFFFF"/>
                </a:highlight>
                <a:latin typeface="Arial"/>
                <a:ea typeface="+mn-lt"/>
                <a:cs typeface="Arial"/>
              </a:rPr>
              <a:t>, J. and Mandryk, R. (2012) "Towards an effective health interventions design: an extension of the health belief model". </a:t>
            </a:r>
            <a:r>
              <a:rPr lang="en-US" sz="1800" i="1">
                <a:solidFill>
                  <a:srgbClr val="222222"/>
                </a:solidFill>
                <a:highlight>
                  <a:srgbClr val="FFFFFF"/>
                </a:highlight>
                <a:latin typeface="Arial"/>
                <a:ea typeface="+mn-lt"/>
                <a:cs typeface="Arial"/>
              </a:rPr>
              <a:t>Online journal of public health informatics</a:t>
            </a:r>
            <a:r>
              <a:rPr lang="en-US" sz="1800">
                <a:solidFill>
                  <a:srgbClr val="222222"/>
                </a:solidFill>
                <a:highlight>
                  <a:srgbClr val="FFFFFF"/>
                </a:highlight>
                <a:latin typeface="Arial"/>
                <a:ea typeface="+mn-lt"/>
                <a:cs typeface="Arial"/>
              </a:rPr>
              <a:t>, </a:t>
            </a:r>
            <a:r>
              <a:rPr lang="en-US" sz="1800" i="1">
                <a:solidFill>
                  <a:srgbClr val="222222"/>
                </a:solidFill>
                <a:highlight>
                  <a:srgbClr val="FFFFFF"/>
                </a:highlight>
                <a:latin typeface="Arial"/>
                <a:ea typeface="+mn-lt"/>
                <a:cs typeface="Arial"/>
              </a:rPr>
              <a:t>4</a:t>
            </a:r>
            <a:r>
              <a:rPr lang="en-US" sz="1800">
                <a:solidFill>
                  <a:srgbClr val="222222"/>
                </a:solidFill>
                <a:highlight>
                  <a:srgbClr val="FFFFFF"/>
                </a:highlight>
                <a:latin typeface="Arial"/>
                <a:ea typeface="+mn-lt"/>
                <a:cs typeface="Arial"/>
              </a:rPr>
              <a:t>(3), p.e61050.</a:t>
            </a:r>
            <a:endParaRPr lang="en-US">
              <a:solidFill>
                <a:srgbClr val="000000"/>
              </a:solidFill>
              <a:latin typeface="Aptos"/>
              <a:ea typeface="+mn-lt"/>
              <a:cs typeface="Arial"/>
            </a:endParaRPr>
          </a:p>
          <a:p>
            <a:pPr marL="0" indent="0">
              <a:buNone/>
            </a:pPr>
            <a:endParaRPr lang="en-US" sz="1800">
              <a:solidFill>
                <a:srgbClr val="222222"/>
              </a:solidFill>
              <a:highlight>
                <a:srgbClr val="FFFFFF"/>
              </a:highlight>
              <a:latin typeface="Aptos"/>
              <a:ea typeface="+mn-lt"/>
              <a:cs typeface="Arial"/>
            </a:endParaRPr>
          </a:p>
          <a:p>
            <a:pPr marL="0" indent="0">
              <a:buNone/>
            </a:pPr>
            <a:endParaRPr lang="en-US" sz="1800">
              <a:solidFill>
                <a:srgbClr val="222222"/>
              </a:solidFill>
              <a:highlight>
                <a:srgbClr val="FFFFFF"/>
              </a:highlight>
              <a:latin typeface="Aptos"/>
              <a:cs typeface="Arial"/>
            </a:endParaRPr>
          </a:p>
        </p:txBody>
      </p:sp>
      <p:sp>
        <p:nvSpPr>
          <p:cNvPr id="4" name="Slide Number Placeholder 3">
            <a:extLst>
              <a:ext uri="{FF2B5EF4-FFF2-40B4-BE49-F238E27FC236}">
                <a16:creationId xmlns:a16="http://schemas.microsoft.com/office/drawing/2014/main" id="{E6675152-BD64-580B-9735-A816313A2AB5}"/>
              </a:ext>
            </a:extLst>
          </p:cNvPr>
          <p:cNvSpPr>
            <a:spLocks noGrp="1"/>
          </p:cNvSpPr>
          <p:nvPr>
            <p:ph type="sldNum" sz="quarter" idx="12"/>
          </p:nvPr>
        </p:nvSpPr>
        <p:spPr/>
        <p:txBody>
          <a:bodyPr/>
          <a:lstStyle/>
          <a:p>
            <a:fld id="{10A01F00-36DA-594C-B751-29EF0C0DC4DE}" type="slidenum">
              <a:rPr lang="en-US" smtClean="0"/>
              <a:t>42</a:t>
            </a:fld>
            <a:endParaRPr lang="en-US"/>
          </a:p>
        </p:txBody>
      </p:sp>
      <p:sp>
        <p:nvSpPr>
          <p:cNvPr id="5" name="TextBox 4">
            <a:extLst>
              <a:ext uri="{FF2B5EF4-FFF2-40B4-BE49-F238E27FC236}">
                <a16:creationId xmlns:a16="http://schemas.microsoft.com/office/drawing/2014/main" id="{6C987973-4434-BB95-F4FB-B1B186C9DD36}"/>
              </a:ext>
            </a:extLst>
          </p:cNvPr>
          <p:cNvSpPr txBox="1"/>
          <p:nvPr/>
        </p:nvSpPr>
        <p:spPr>
          <a:xfrm>
            <a:off x="10507133" y="105531"/>
            <a:ext cx="1657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Cadi Salla</a:t>
            </a:r>
          </a:p>
        </p:txBody>
      </p:sp>
    </p:spTree>
    <p:extLst>
      <p:ext uri="{BB962C8B-B14F-4D97-AF65-F5344CB8AC3E}">
        <p14:creationId xmlns:p14="http://schemas.microsoft.com/office/powerpoint/2010/main" val="6056270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8F639D0-779C-8529-DA25-C3A5CACABEC8}"/>
              </a:ext>
            </a:extLst>
          </p:cNvPr>
          <p:cNvSpPr>
            <a:spLocks noGrp="1"/>
          </p:cNvSpPr>
          <p:nvPr>
            <p:ph type="sldNum" sz="quarter" idx="12"/>
          </p:nvPr>
        </p:nvSpPr>
        <p:spPr/>
        <p:txBody>
          <a:bodyPr/>
          <a:lstStyle/>
          <a:p>
            <a:fld id="{10A01F00-36DA-594C-B751-29EF0C0DC4DE}" type="slidenum">
              <a:rPr lang="en-US" smtClean="0"/>
              <a:t>43</a:t>
            </a:fld>
            <a:endParaRPr lang="en-US"/>
          </a:p>
        </p:txBody>
      </p:sp>
      <p:sp>
        <p:nvSpPr>
          <p:cNvPr id="3" name="TextBox 2">
            <a:extLst>
              <a:ext uri="{FF2B5EF4-FFF2-40B4-BE49-F238E27FC236}">
                <a16:creationId xmlns:a16="http://schemas.microsoft.com/office/drawing/2014/main" id="{509F8447-FD21-308C-BB4E-C0B5AE096F97}"/>
              </a:ext>
            </a:extLst>
          </p:cNvPr>
          <p:cNvSpPr txBox="1"/>
          <p:nvPr/>
        </p:nvSpPr>
        <p:spPr>
          <a:xfrm>
            <a:off x="32115" y="32115"/>
            <a:ext cx="3418780" cy="369332"/>
          </a:xfrm>
          <a:prstGeom prst="rect">
            <a:avLst/>
          </a:prstGeom>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References (continued)</a:t>
            </a:r>
          </a:p>
        </p:txBody>
      </p:sp>
      <p:sp>
        <p:nvSpPr>
          <p:cNvPr id="4" name="TextBox 3">
            <a:extLst>
              <a:ext uri="{FF2B5EF4-FFF2-40B4-BE49-F238E27FC236}">
                <a16:creationId xmlns:a16="http://schemas.microsoft.com/office/drawing/2014/main" id="{D479E59B-45D8-0B70-3B6F-F414900BF8AB}"/>
              </a:ext>
            </a:extLst>
          </p:cNvPr>
          <p:cNvSpPr txBox="1"/>
          <p:nvPr/>
        </p:nvSpPr>
        <p:spPr>
          <a:xfrm>
            <a:off x="10308166" y="84667"/>
            <a:ext cx="1735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Cadi Salla</a:t>
            </a:r>
          </a:p>
        </p:txBody>
      </p:sp>
      <p:sp>
        <p:nvSpPr>
          <p:cNvPr id="5" name="TextBox 4">
            <a:extLst>
              <a:ext uri="{FF2B5EF4-FFF2-40B4-BE49-F238E27FC236}">
                <a16:creationId xmlns:a16="http://schemas.microsoft.com/office/drawing/2014/main" id="{E5C2F400-A2CD-BB86-70CE-2DF517197F4C}"/>
              </a:ext>
            </a:extLst>
          </p:cNvPr>
          <p:cNvSpPr txBox="1"/>
          <p:nvPr/>
        </p:nvSpPr>
        <p:spPr>
          <a:xfrm>
            <a:off x="26275" y="459828"/>
            <a:ext cx="12205138" cy="2485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a:solidFill>
                  <a:srgbClr val="222222"/>
                </a:solidFill>
                <a:highlight>
                  <a:srgbClr val="FFFFFF"/>
                </a:highlight>
                <a:latin typeface="Arial"/>
                <a:cs typeface="Arial"/>
              </a:rPr>
              <a:t>21.Smith, M.J. </a:t>
            </a:r>
            <a:r>
              <a:rPr lang="en-US" sz="1100" i="1">
                <a:solidFill>
                  <a:srgbClr val="222222"/>
                </a:solidFill>
                <a:highlight>
                  <a:srgbClr val="FFFFFF"/>
                </a:highlight>
                <a:latin typeface="Arial"/>
                <a:cs typeface="Arial"/>
              </a:rPr>
              <a:t>et al.</a:t>
            </a:r>
            <a:r>
              <a:rPr lang="en-US" sz="1100">
                <a:solidFill>
                  <a:srgbClr val="222222"/>
                </a:solidFill>
                <a:highlight>
                  <a:srgbClr val="FFFFFF"/>
                </a:highlight>
                <a:latin typeface="Arial"/>
                <a:cs typeface="Arial"/>
              </a:rPr>
              <a:t> (2023) “Youth’s engagement and perceptions of disposable e-cigarettes: a UK focus group study,” </a:t>
            </a:r>
            <a:r>
              <a:rPr lang="en-US" sz="1100" i="1">
                <a:solidFill>
                  <a:srgbClr val="222222"/>
                </a:solidFill>
                <a:highlight>
                  <a:srgbClr val="FFFFFF"/>
                </a:highlight>
                <a:latin typeface="Arial"/>
                <a:cs typeface="Arial"/>
              </a:rPr>
              <a:t>BMJ open</a:t>
            </a:r>
            <a:r>
              <a:rPr lang="en-US" sz="1100">
                <a:solidFill>
                  <a:srgbClr val="222222"/>
                </a:solidFill>
                <a:highlight>
                  <a:srgbClr val="FFFFFF"/>
                </a:highlight>
                <a:latin typeface="Arial"/>
                <a:cs typeface="Arial"/>
              </a:rPr>
              <a:t>, 13(3), p. e068466. Available at: </a:t>
            </a:r>
            <a:r>
              <a:rPr lang="en-US" sz="1100">
                <a:solidFill>
                  <a:srgbClr val="222222"/>
                </a:solidFill>
                <a:highlight>
                  <a:srgbClr val="FFFFFF"/>
                </a:highlight>
                <a:latin typeface="Arial"/>
                <a:cs typeface="Arial"/>
                <a:hlinkClick r:id="rId2"/>
              </a:rPr>
              <a:t>https://doi.org/10.1136/bmjopen-2022-068466</a:t>
            </a:r>
            <a:r>
              <a:rPr lang="en-US" sz="1100">
                <a:solidFill>
                  <a:srgbClr val="222222"/>
                </a:solidFill>
                <a:highlight>
                  <a:srgbClr val="FFFFFF"/>
                </a:highlight>
                <a:latin typeface="Arial"/>
                <a:cs typeface="Arial"/>
              </a:rPr>
              <a:t>.</a:t>
            </a:r>
            <a:endParaRPr lang="en-US">
              <a:latin typeface="Arial"/>
              <a:cs typeface="Arial"/>
            </a:endParaRPr>
          </a:p>
          <a:p>
            <a:pPr>
              <a:lnSpc>
                <a:spcPct val="150000"/>
              </a:lnSpc>
            </a:pPr>
            <a:r>
              <a:rPr lang="en-US" sz="1100">
                <a:solidFill>
                  <a:srgbClr val="222222"/>
                </a:solidFill>
                <a:highlight>
                  <a:srgbClr val="FFFFFF"/>
                </a:highlight>
                <a:latin typeface="Arial"/>
                <a:cs typeface="Arial"/>
              </a:rPr>
              <a:t>22. Vape Guardian (2024) 'Vaping and the Brain: The Effects of E-</a:t>
            </a:r>
            <a:r>
              <a:rPr lang="en-US" sz="1100" err="1">
                <a:solidFill>
                  <a:srgbClr val="222222"/>
                </a:solidFill>
                <a:highlight>
                  <a:srgbClr val="FFFFFF"/>
                </a:highlight>
                <a:latin typeface="Arial"/>
                <a:cs typeface="Arial"/>
              </a:rPr>
              <a:t>Cigarrtte</a:t>
            </a:r>
            <a:r>
              <a:rPr lang="en-US" sz="1100">
                <a:solidFill>
                  <a:srgbClr val="222222"/>
                </a:solidFill>
                <a:highlight>
                  <a:srgbClr val="FFFFFF"/>
                </a:highlight>
                <a:latin typeface="Arial"/>
                <a:cs typeface="Arial"/>
              </a:rPr>
              <a:t> and E-Liquid Substances', </a:t>
            </a:r>
            <a:r>
              <a:rPr lang="en-US" sz="1100" i="1" err="1">
                <a:solidFill>
                  <a:srgbClr val="222222"/>
                </a:solidFill>
                <a:highlight>
                  <a:srgbClr val="FFFFFF"/>
                </a:highlight>
                <a:latin typeface="Arial"/>
                <a:cs typeface="Arial"/>
              </a:rPr>
              <a:t>LinkdIn</a:t>
            </a:r>
            <a:r>
              <a:rPr lang="en-US" sz="1100">
                <a:solidFill>
                  <a:srgbClr val="222222"/>
                </a:solidFill>
                <a:highlight>
                  <a:srgbClr val="FFFFFF"/>
                </a:highlight>
                <a:latin typeface="Arial"/>
                <a:cs typeface="Arial"/>
              </a:rPr>
              <a:t>, 11 June. Available at: </a:t>
            </a:r>
            <a:r>
              <a:rPr lang="en-US" sz="1100">
                <a:solidFill>
                  <a:srgbClr val="222222"/>
                </a:solidFill>
                <a:highlight>
                  <a:srgbClr val="FFFFFF"/>
                </a:highlight>
                <a:latin typeface="Arial"/>
                <a:cs typeface="Arial"/>
                <a:hlinkClick r:id="rId3"/>
              </a:rPr>
              <a:t>https://www.linkedin.com/pulse/vaping-brain-effects-e-cigarette-e-liquid-b2rye</a:t>
            </a:r>
            <a:r>
              <a:rPr lang="en-US" sz="1100">
                <a:solidFill>
                  <a:srgbClr val="222222"/>
                </a:solidFill>
                <a:highlight>
                  <a:srgbClr val="FFFFFF"/>
                </a:highlight>
                <a:latin typeface="Arial"/>
                <a:cs typeface="Arial"/>
              </a:rPr>
              <a:t> (Accessed: 9 February 2026)</a:t>
            </a:r>
            <a:endParaRPr lang="en-US" sz="1100">
              <a:solidFill>
                <a:srgbClr val="000000"/>
              </a:solidFill>
              <a:highlight>
                <a:srgbClr val="FFFFFF"/>
              </a:highlight>
              <a:latin typeface="Arial"/>
              <a:cs typeface="Arial"/>
            </a:endParaRPr>
          </a:p>
          <a:p>
            <a:pPr>
              <a:lnSpc>
                <a:spcPct val="150000"/>
              </a:lnSpc>
            </a:pPr>
            <a:endParaRPr lang="en-US" sz="1100">
              <a:solidFill>
                <a:srgbClr val="222222"/>
              </a:solidFill>
              <a:highlight>
                <a:srgbClr val="FFFFFF"/>
              </a:highlight>
              <a:latin typeface="Arial"/>
              <a:cs typeface="Arial"/>
            </a:endParaRPr>
          </a:p>
          <a:p>
            <a:pPr>
              <a:lnSpc>
                <a:spcPct val="150000"/>
              </a:lnSpc>
            </a:pPr>
            <a:r>
              <a:rPr lang="en-US" sz="1100">
                <a:solidFill>
                  <a:srgbClr val="222222"/>
                </a:solidFill>
                <a:highlight>
                  <a:srgbClr val="FFFFFF"/>
                </a:highlight>
                <a:latin typeface="Arial"/>
                <a:cs typeface="Arial"/>
              </a:rPr>
              <a:t>23.Ward, E. </a:t>
            </a:r>
            <a:r>
              <a:rPr lang="en-US" sz="1100" i="1">
                <a:solidFill>
                  <a:srgbClr val="222222"/>
                </a:solidFill>
                <a:highlight>
                  <a:srgbClr val="FFFFFF"/>
                </a:highlight>
                <a:latin typeface="Arial"/>
                <a:cs typeface="Arial"/>
              </a:rPr>
              <a:t>et al.</a:t>
            </a:r>
            <a:r>
              <a:rPr lang="en-US" sz="1100">
                <a:solidFill>
                  <a:srgbClr val="222222"/>
                </a:solidFill>
                <a:highlight>
                  <a:srgbClr val="FFFFFF"/>
                </a:highlight>
                <a:latin typeface="Arial"/>
                <a:cs typeface="Arial"/>
              </a:rPr>
              <a:t> (2021) “Responsibility, </a:t>
            </a:r>
            <a:r>
              <a:rPr lang="en-US" sz="1100" err="1">
                <a:solidFill>
                  <a:srgbClr val="222222"/>
                </a:solidFill>
                <a:highlight>
                  <a:srgbClr val="FFFFFF"/>
                </a:highlight>
                <a:latin typeface="Arial"/>
                <a:cs typeface="Arial"/>
              </a:rPr>
              <a:t>normalisation</a:t>
            </a:r>
            <a:r>
              <a:rPr lang="en-US" sz="1100">
                <a:solidFill>
                  <a:srgbClr val="222222"/>
                </a:solidFill>
                <a:highlight>
                  <a:srgbClr val="FFFFFF"/>
                </a:highlight>
                <a:latin typeface="Arial"/>
                <a:cs typeface="Arial"/>
              </a:rPr>
              <a:t> and negotiations of harm: E-cigarette users’ opinions and experiences of vaping around children,” </a:t>
            </a:r>
            <a:r>
              <a:rPr lang="en-US" sz="1100" i="1">
                <a:solidFill>
                  <a:srgbClr val="222222"/>
                </a:solidFill>
                <a:highlight>
                  <a:srgbClr val="FFFFFF"/>
                </a:highlight>
                <a:latin typeface="Arial"/>
                <a:cs typeface="Arial"/>
              </a:rPr>
              <a:t>The International journal of drug policy</a:t>
            </a:r>
            <a:r>
              <a:rPr lang="en-US" sz="1100">
                <a:solidFill>
                  <a:srgbClr val="222222"/>
                </a:solidFill>
                <a:highlight>
                  <a:srgbClr val="FFFFFF"/>
                </a:highlight>
                <a:latin typeface="Arial"/>
                <a:cs typeface="Arial"/>
              </a:rPr>
              <a:t>, 88. Available at: </a:t>
            </a:r>
            <a:r>
              <a:rPr lang="en-US" sz="1100">
                <a:solidFill>
                  <a:srgbClr val="222222"/>
                </a:solidFill>
                <a:highlight>
                  <a:srgbClr val="FFFFFF"/>
                </a:highlight>
                <a:latin typeface="Arial"/>
                <a:cs typeface="Arial"/>
                <a:hlinkClick r:id="rId4"/>
              </a:rPr>
              <a:t>https://doi.org/10.1016/j.drugpo.2020.103016</a:t>
            </a:r>
            <a:r>
              <a:rPr lang="en-US" sz="1100">
                <a:solidFill>
                  <a:srgbClr val="222222"/>
                </a:solidFill>
                <a:highlight>
                  <a:srgbClr val="FFFFFF"/>
                </a:highlight>
                <a:latin typeface="Arial"/>
                <a:cs typeface="Arial"/>
              </a:rPr>
              <a:t>.</a:t>
            </a:r>
            <a:endParaRPr lang="en-US">
              <a:latin typeface="Arial"/>
              <a:cs typeface="Arial"/>
            </a:endParaRPr>
          </a:p>
          <a:p>
            <a:endParaRPr lang="en-US" sz="1100">
              <a:solidFill>
                <a:srgbClr val="222222"/>
              </a:solidFill>
              <a:highlight>
                <a:srgbClr val="FFFFFF"/>
              </a:highlight>
            </a:endParaRPr>
          </a:p>
          <a:p>
            <a:endParaRPr lang="en-US" sz="1100">
              <a:solidFill>
                <a:srgbClr val="222222"/>
              </a:solidFill>
              <a:highlight>
                <a:srgbClr val="FFFFFF"/>
              </a:highlight>
            </a:endParaRPr>
          </a:p>
          <a:p>
            <a:pPr algn="ctr"/>
            <a:endParaRPr lang="en-GB"/>
          </a:p>
        </p:txBody>
      </p:sp>
    </p:spTree>
    <p:extLst>
      <p:ext uri="{BB962C8B-B14F-4D97-AF65-F5344CB8AC3E}">
        <p14:creationId xmlns:p14="http://schemas.microsoft.com/office/powerpoint/2010/main" val="35457693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Заглавие 2">
            <a:extLst>
              <a:ext uri="{FF2B5EF4-FFF2-40B4-BE49-F238E27FC236}">
                <a16:creationId xmlns:a16="http://schemas.microsoft.com/office/drawing/2014/main" id="{AFB5A43B-1CCF-A050-9E7D-F40E46561ACC}"/>
              </a:ext>
            </a:extLst>
          </p:cNvPr>
          <p:cNvSpPr>
            <a:spLocks noGrp="1"/>
          </p:cNvSpPr>
          <p:nvPr>
            <p:ph type="title"/>
          </p:nvPr>
        </p:nvSpPr>
        <p:spPr/>
        <p:txBody>
          <a:bodyPr/>
          <a:lstStyle/>
          <a:p>
            <a:r>
              <a:rPr lang="bg-BG" err="1"/>
              <a:t>Reference</a:t>
            </a:r>
            <a:r>
              <a:rPr lang="bg-BG"/>
              <a:t> List                                                         </a:t>
            </a:r>
          </a:p>
        </p:txBody>
      </p:sp>
      <p:sp>
        <p:nvSpPr>
          <p:cNvPr id="4" name="Контейнер за съдържание 3">
            <a:extLst>
              <a:ext uri="{FF2B5EF4-FFF2-40B4-BE49-F238E27FC236}">
                <a16:creationId xmlns:a16="http://schemas.microsoft.com/office/drawing/2014/main" id="{98FE9B41-519A-5156-782F-46C1748E5AAC}"/>
              </a:ext>
            </a:extLst>
          </p:cNvPr>
          <p:cNvSpPr>
            <a:spLocks noGrp="1"/>
          </p:cNvSpPr>
          <p:nvPr>
            <p:ph idx="1"/>
          </p:nvPr>
        </p:nvSpPr>
        <p:spPr/>
        <p:txBody>
          <a:bodyPr vert="horz" lIns="91440" tIns="45720" rIns="91440" bIns="45720" rtlCol="0" anchor="t">
            <a:normAutofit/>
          </a:bodyPr>
          <a:lstStyle/>
          <a:p>
            <a:endParaRPr lang="bg-BG" sz="1200">
              <a:latin typeface="Arial"/>
              <a:cs typeface="Arial"/>
            </a:endParaRPr>
          </a:p>
          <a:p>
            <a:endParaRPr lang="bg-BG"/>
          </a:p>
        </p:txBody>
      </p:sp>
      <p:sp>
        <p:nvSpPr>
          <p:cNvPr id="2" name="Контейнер за номер на слайда 1">
            <a:extLst>
              <a:ext uri="{FF2B5EF4-FFF2-40B4-BE49-F238E27FC236}">
                <a16:creationId xmlns:a16="http://schemas.microsoft.com/office/drawing/2014/main" id="{A6F1C98A-46D1-5233-A214-441EB8955029}"/>
              </a:ext>
            </a:extLst>
          </p:cNvPr>
          <p:cNvSpPr>
            <a:spLocks noGrp="1"/>
          </p:cNvSpPr>
          <p:nvPr>
            <p:ph type="sldNum" sz="quarter" idx="12"/>
          </p:nvPr>
        </p:nvSpPr>
        <p:spPr/>
        <p:txBody>
          <a:bodyPr/>
          <a:lstStyle/>
          <a:p>
            <a:fld id="{10A01F00-36DA-594C-B751-29EF0C0DC4DE}" type="slidenum">
              <a:rPr lang="en-US" smtClean="0"/>
              <a:t>44</a:t>
            </a:fld>
            <a:endParaRPr lang="en-US"/>
          </a:p>
        </p:txBody>
      </p:sp>
      <p:sp>
        <p:nvSpPr>
          <p:cNvPr id="5" name="Текстово поле 4">
            <a:extLst>
              <a:ext uri="{FF2B5EF4-FFF2-40B4-BE49-F238E27FC236}">
                <a16:creationId xmlns:a16="http://schemas.microsoft.com/office/drawing/2014/main" id="{05C7FB33-7E39-BB87-29DF-4CA75ADE739C}"/>
              </a:ext>
            </a:extLst>
          </p:cNvPr>
          <p:cNvSpPr txBox="1"/>
          <p:nvPr/>
        </p:nvSpPr>
        <p:spPr>
          <a:xfrm>
            <a:off x="9038897" y="407277"/>
            <a:ext cx="298231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Arial"/>
                <a:cs typeface="Arial"/>
              </a:rPr>
              <a:t>Desislava Markova</a:t>
            </a:r>
          </a:p>
          <a:p>
            <a:pPr algn="ctr"/>
            <a:endParaRPr lang="bg-BG"/>
          </a:p>
        </p:txBody>
      </p:sp>
      <p:sp>
        <p:nvSpPr>
          <p:cNvPr id="6" name="Текстово поле 5">
            <a:extLst>
              <a:ext uri="{FF2B5EF4-FFF2-40B4-BE49-F238E27FC236}">
                <a16:creationId xmlns:a16="http://schemas.microsoft.com/office/drawing/2014/main" id="{E2774598-336C-D227-3FD6-776058CBA994}"/>
              </a:ext>
            </a:extLst>
          </p:cNvPr>
          <p:cNvSpPr txBox="1"/>
          <p:nvPr/>
        </p:nvSpPr>
        <p:spPr>
          <a:xfrm>
            <a:off x="603849" y="1329907"/>
            <a:ext cx="9891621"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Arial"/>
                <a:cs typeface="Arial"/>
              </a:rPr>
              <a:t>ASH (2026) Who we work with. Available at: </a:t>
            </a:r>
            <a:r>
              <a:rPr lang="en-US">
                <a:latin typeface="Arial"/>
                <a:ea typeface="Arial"/>
                <a:cs typeface="Arial"/>
                <a:hlinkClick r:id="rId2"/>
              </a:rPr>
              <a:t>https://ash.org.uk/about/who-we-work-with</a:t>
            </a:r>
            <a:r>
              <a:rPr lang="en-US">
                <a:latin typeface="Arial"/>
                <a:ea typeface="Arial"/>
                <a:cs typeface="Arial"/>
              </a:rPr>
              <a:t> (Accessed: 14 February 2026).</a:t>
            </a:r>
          </a:p>
          <a:p>
            <a:endParaRPr lang="en-US">
              <a:latin typeface="Arial"/>
              <a:ea typeface="Arial"/>
              <a:cs typeface="Arial"/>
            </a:endParaRPr>
          </a:p>
          <a:p>
            <a:r>
              <a:rPr lang="en-US">
                <a:latin typeface="Arial"/>
                <a:ea typeface="Arial"/>
                <a:cs typeface="Arial"/>
              </a:rPr>
              <a:t>ASH (2025) Webinar: Vaping in Pregnancy Evidence Update. Available at: </a:t>
            </a:r>
            <a:r>
              <a:rPr lang="en-US">
                <a:latin typeface="Arial"/>
                <a:ea typeface="Arial"/>
                <a:cs typeface="Arial"/>
                <a:hlinkClick r:id="rId3"/>
              </a:rPr>
              <a:t>https://ash.org.uk/resources/view/webinar-vaping-in-pregnancy-evidence-update</a:t>
            </a:r>
            <a:r>
              <a:rPr lang="en-US">
                <a:latin typeface="Arial"/>
                <a:ea typeface="Arial"/>
                <a:cs typeface="Arial"/>
              </a:rPr>
              <a:t> (Accessed: 5 February 2026).</a:t>
            </a:r>
          </a:p>
          <a:p>
            <a:endParaRPr lang="en-US">
              <a:latin typeface="Arial"/>
              <a:ea typeface="Arial"/>
              <a:cs typeface="Arial"/>
            </a:endParaRPr>
          </a:p>
          <a:p>
            <a:r>
              <a:rPr lang="en-US">
                <a:latin typeface="Arial"/>
                <a:ea typeface="Arial"/>
                <a:cs typeface="Arial"/>
              </a:rPr>
              <a:t>Bailey, K. (2019) </a:t>
            </a:r>
            <a:r>
              <a:rPr lang="en-US" i="1">
                <a:latin typeface="Arial"/>
                <a:ea typeface="Arial"/>
                <a:cs typeface="Arial"/>
              </a:rPr>
              <a:t>5 ways schools can evaluate their impact</a:t>
            </a:r>
            <a:r>
              <a:rPr lang="en-US">
                <a:latin typeface="Arial"/>
                <a:ea typeface="Arial"/>
                <a:cs typeface="Arial"/>
              </a:rPr>
              <a:t>. Available at: https://www.cambridge.org/insight/blog/evaluating-impact (Accessed: 12 February 2026).</a:t>
            </a:r>
          </a:p>
          <a:p>
            <a:endParaRPr lang="en-US">
              <a:latin typeface="Arial"/>
              <a:ea typeface="Arial"/>
              <a:cs typeface="Arial"/>
            </a:endParaRPr>
          </a:p>
          <a:p>
            <a:r>
              <a:rPr lang="en-US">
                <a:latin typeface="Arial"/>
                <a:ea typeface="Arial"/>
                <a:cs typeface="Arial"/>
              </a:rPr>
              <a:t>Ball, J., Christie, G., Hoek, J., Waa, A. and Edwards, R. (2024) Youth vaping addiction: How it happens and why it matters. Available at: </a:t>
            </a:r>
            <a:r>
              <a:rPr lang="en-US">
                <a:latin typeface="Arial"/>
                <a:ea typeface="Arial"/>
                <a:cs typeface="Arial"/>
                <a:hlinkClick r:id="rId4"/>
              </a:rPr>
              <a:t>https://www.phcc.org.nz/briefing/youth-vaping-addiction-how-it-happens-and-why-it-matters</a:t>
            </a:r>
            <a:r>
              <a:rPr lang="en-US">
                <a:latin typeface="Arial"/>
                <a:ea typeface="Arial"/>
                <a:cs typeface="Arial"/>
              </a:rPr>
              <a:t> (Accessed: 10 February 2026).</a:t>
            </a:r>
          </a:p>
          <a:p>
            <a:endParaRPr lang="en-US">
              <a:solidFill>
                <a:srgbClr val="000000"/>
              </a:solidFill>
              <a:latin typeface="Arial"/>
              <a:ea typeface="Arial"/>
              <a:cs typeface="Arial"/>
            </a:endParaRPr>
          </a:p>
          <a:p>
            <a:r>
              <a:rPr lang="en-US">
                <a:solidFill>
                  <a:srgbClr val="000000"/>
                </a:solidFill>
                <a:latin typeface="Arial"/>
                <a:ea typeface="Arial"/>
                <a:cs typeface="Arial"/>
              </a:rPr>
              <a:t>Blood, S. (2023) </a:t>
            </a:r>
            <a:r>
              <a:rPr lang="en-US" i="1">
                <a:solidFill>
                  <a:srgbClr val="000000"/>
                </a:solidFill>
                <a:latin typeface="Arial"/>
                <a:ea typeface="Arial"/>
                <a:cs typeface="Arial"/>
              </a:rPr>
              <a:t>Social Media Marketing Will Take Your Brand to The Next Level. </a:t>
            </a:r>
            <a:r>
              <a:rPr lang="en-US">
                <a:solidFill>
                  <a:srgbClr val="000000"/>
                </a:solidFill>
                <a:latin typeface="Arial"/>
                <a:ea typeface="Arial"/>
                <a:cs typeface="Arial"/>
              </a:rPr>
              <a:t>Available at:</a:t>
            </a:r>
            <a:r>
              <a:rPr lang="en-US" b="1">
                <a:solidFill>
                  <a:srgbClr val="000000"/>
                </a:solidFill>
                <a:latin typeface="Arial"/>
                <a:ea typeface="Arial"/>
                <a:cs typeface="Arial"/>
              </a:rPr>
              <a:t> </a:t>
            </a:r>
          </a:p>
          <a:p>
            <a:r>
              <a:rPr lang="en-US">
                <a:latin typeface="Arial"/>
                <a:ea typeface="Arial"/>
                <a:cs typeface="Arial"/>
              </a:rPr>
              <a:t> </a:t>
            </a:r>
            <a:r>
              <a:rPr lang="en-US">
                <a:latin typeface="Arial"/>
                <a:ea typeface="Arial"/>
                <a:cs typeface="Arial"/>
                <a:hlinkClick r:id="rId5"/>
              </a:rPr>
              <a:t>https://www.big-red-digital.com/news/social-media/247/social-media-marketing-will-take-your-brand-to-the-next-level</a:t>
            </a:r>
            <a:r>
              <a:rPr lang="en-US">
                <a:latin typeface="Arial"/>
                <a:ea typeface="Arial"/>
                <a:cs typeface="Arial"/>
              </a:rPr>
              <a:t>  (Accessed: 12 February 2026).</a:t>
            </a:r>
          </a:p>
          <a:p>
            <a:endParaRPr lang="en-US">
              <a:latin typeface="Arial"/>
              <a:ea typeface="Arial"/>
              <a:cs typeface="Arial"/>
            </a:endParaRPr>
          </a:p>
          <a:p>
            <a:r>
              <a:rPr lang="en-US">
                <a:latin typeface="Arial"/>
                <a:ea typeface="Arial"/>
                <a:cs typeface="Arial"/>
              </a:rPr>
              <a:t>BSMHFT. NHS (2025) </a:t>
            </a:r>
            <a:r>
              <a:rPr lang="en-US" i="1">
                <a:latin typeface="Arial"/>
                <a:ea typeface="Arial"/>
                <a:cs typeface="Arial"/>
              </a:rPr>
              <a:t>Smoke-Free BSMHFT</a:t>
            </a:r>
            <a:r>
              <a:rPr lang="en-US">
                <a:latin typeface="Arial"/>
                <a:ea typeface="Arial"/>
                <a:cs typeface="Arial"/>
              </a:rPr>
              <a:t>. Available at: </a:t>
            </a:r>
            <a:r>
              <a:rPr lang="en-US">
                <a:latin typeface="Arial"/>
                <a:ea typeface="Arial"/>
                <a:cs typeface="Arial"/>
                <a:hlinkClick r:id="rId6"/>
              </a:rPr>
              <a:t>https://www.bsmhft.nhs.uk/our-services/smoke-free/</a:t>
            </a:r>
            <a:r>
              <a:rPr lang="en-US">
                <a:latin typeface="Arial"/>
                <a:ea typeface="Arial"/>
                <a:cs typeface="Arial"/>
              </a:rPr>
              <a:t> (Accessed: 11 February 2026). </a:t>
            </a:r>
          </a:p>
          <a:p>
            <a:endParaRPr lang="en-US">
              <a:latin typeface="Arial"/>
              <a:ea typeface="Arial"/>
              <a:cs typeface="Arial"/>
            </a:endParaRPr>
          </a:p>
          <a:p>
            <a:pPr algn="ctr"/>
            <a:endParaRPr lang="bg-BG"/>
          </a:p>
        </p:txBody>
      </p:sp>
    </p:spTree>
    <p:extLst>
      <p:ext uri="{BB962C8B-B14F-4D97-AF65-F5344CB8AC3E}">
        <p14:creationId xmlns:p14="http://schemas.microsoft.com/office/powerpoint/2010/main" val="31027997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B440DCEA-F3E0-BD1C-3FBE-A4635FCB08C5}"/>
              </a:ext>
            </a:extLst>
          </p:cNvPr>
          <p:cNvSpPr>
            <a:spLocks noGrp="1"/>
          </p:cNvSpPr>
          <p:nvPr>
            <p:ph idx="1"/>
          </p:nvPr>
        </p:nvSpPr>
        <p:spPr>
          <a:xfrm>
            <a:off x="838200" y="847965"/>
            <a:ext cx="10515600" cy="5328998"/>
          </a:xfrm>
        </p:spPr>
        <p:txBody>
          <a:bodyPr vert="horz" lIns="91440" tIns="45720" rIns="91440" bIns="45720" rtlCol="0" anchor="t">
            <a:normAutofit/>
          </a:bodyPr>
          <a:lstStyle/>
          <a:p>
            <a:pPr marL="0" indent="0">
              <a:lnSpc>
                <a:spcPct val="100000"/>
              </a:lnSpc>
              <a:spcBef>
                <a:spcPts val="0"/>
              </a:spcBef>
              <a:buNone/>
            </a:pPr>
            <a:r>
              <a:rPr lang="en-US" sz="1800">
                <a:latin typeface="Arial"/>
                <a:cs typeface="Arial"/>
              </a:rPr>
              <a:t>Care (2023) </a:t>
            </a:r>
            <a:r>
              <a:rPr lang="en-US" sz="1800" i="1">
                <a:latin typeface="Arial"/>
                <a:cs typeface="Arial"/>
              </a:rPr>
              <a:t>SAA POST TRAINING IMPACT EVALUATION: EVALUATION REPORT</a:t>
            </a:r>
            <a:r>
              <a:rPr lang="en-US" sz="1800">
                <a:latin typeface="Arial"/>
                <a:cs typeface="Arial"/>
              </a:rPr>
              <a:t>. JSTOR, available at: </a:t>
            </a:r>
            <a:r>
              <a:rPr lang="en-US" sz="1800">
                <a:latin typeface="Arial"/>
                <a:cs typeface="Arial"/>
                <a:hlinkClick r:id="rId2"/>
              </a:rPr>
              <a:t>http://www.jstor.org/stable/resrep65976</a:t>
            </a:r>
            <a:r>
              <a:rPr lang="en-US" sz="1800">
                <a:latin typeface="Arial"/>
                <a:cs typeface="Arial"/>
              </a:rPr>
              <a:t> (Accessed 12 February 2026).</a:t>
            </a:r>
            <a:endParaRPr lang="bg-BG"/>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Carr, A. (2026) </a:t>
            </a:r>
            <a:r>
              <a:rPr lang="en-US" sz="1800" i="1">
                <a:latin typeface="Arial"/>
                <a:cs typeface="Arial"/>
              </a:rPr>
              <a:t>Birmingham Centre – Five Ways.</a:t>
            </a:r>
            <a:r>
              <a:rPr lang="en-US" sz="1800">
                <a:latin typeface="Arial"/>
                <a:cs typeface="Arial"/>
              </a:rPr>
              <a:t> Available at: </a:t>
            </a:r>
            <a:r>
              <a:rPr lang="en-US" sz="1800">
                <a:latin typeface="Arial"/>
                <a:cs typeface="Arial"/>
                <a:hlinkClick r:id="rId3"/>
              </a:rPr>
              <a:t>https://www.allencarr.com/location/birmingham/</a:t>
            </a:r>
            <a:r>
              <a:rPr lang="en-US" sz="1800">
                <a:latin typeface="Arial"/>
                <a:cs typeface="Arial"/>
              </a:rPr>
              <a:t> (Accessed: 12 February 2026).</a:t>
            </a:r>
            <a:endParaRPr lang="en-US"/>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Change Grow Live (no date) </a:t>
            </a:r>
            <a:r>
              <a:rPr lang="en-US" sz="1800" i="1">
                <a:latin typeface="Arial"/>
                <a:cs typeface="Arial"/>
              </a:rPr>
              <a:t>Vaping and young people.</a:t>
            </a:r>
            <a:r>
              <a:rPr lang="en-US" sz="1800">
                <a:latin typeface="Arial"/>
                <a:cs typeface="Arial"/>
              </a:rPr>
              <a:t> Available at: </a:t>
            </a:r>
            <a:r>
              <a:rPr lang="en-US" sz="1800">
                <a:latin typeface="Arial"/>
                <a:cs typeface="Arial"/>
                <a:hlinkClick r:id="rId4"/>
              </a:rPr>
              <a:t>https://changegrowlive.org/young-people/vaping</a:t>
            </a:r>
            <a:r>
              <a:rPr lang="en-US" sz="1800">
                <a:latin typeface="Arial"/>
                <a:cs typeface="Arial"/>
              </a:rPr>
              <a:t> (Accessed: 8 February 2026). </a:t>
            </a:r>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GOV (2025) </a:t>
            </a:r>
            <a:r>
              <a:rPr lang="en-US" sz="1800" i="1">
                <a:latin typeface="Arial"/>
                <a:cs typeface="Arial"/>
              </a:rPr>
              <a:t>Single-use vapes ban: information for businesses.</a:t>
            </a:r>
            <a:r>
              <a:rPr lang="en-US" sz="1800">
                <a:latin typeface="Arial"/>
                <a:cs typeface="Arial"/>
              </a:rPr>
              <a:t> Available at: </a:t>
            </a:r>
            <a:r>
              <a:rPr lang="en-US" sz="1800">
                <a:latin typeface="Arial"/>
                <a:cs typeface="Arial"/>
                <a:hlinkClick r:id="rId5"/>
              </a:rPr>
              <a:t>https://www.gov.uk/guidance/single-use-vapes-ban</a:t>
            </a:r>
            <a:r>
              <a:rPr lang="en-US" sz="1800">
                <a:latin typeface="Arial"/>
                <a:cs typeface="Arial"/>
              </a:rPr>
              <a:t> (Accessed: 13 February 2026).</a:t>
            </a:r>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Great Bend Tribune (2018) Vape addiction. Available at: </a:t>
            </a:r>
            <a:r>
              <a:rPr lang="en-US" sz="1800">
                <a:latin typeface="Arial"/>
                <a:cs typeface="Arial"/>
                <a:hlinkClick r:id="rId6"/>
              </a:rPr>
              <a:t>https://www.gbtribune.com/opinion/editorial-cartoons/vape-addiction/</a:t>
            </a:r>
            <a:r>
              <a:rPr lang="en-US" sz="1800">
                <a:latin typeface="Arial"/>
                <a:cs typeface="Arial"/>
              </a:rPr>
              <a:t> (Accessed: 9 February 2026).</a:t>
            </a:r>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Greater Birmingham Chambers of Commerce (2025) Council welcomes ban on single use vapes. Available at: </a:t>
            </a:r>
            <a:r>
              <a:rPr lang="en-US" sz="1800">
                <a:latin typeface="Arial"/>
                <a:cs typeface="Arial"/>
                <a:hlinkClick r:id="rId7"/>
              </a:rPr>
              <a:t>https://www.greaterbirminghamchambers.com/resource/council-welcomes-ban-on-single-use-vapes.html</a:t>
            </a:r>
            <a:r>
              <a:rPr lang="en-US" sz="1800">
                <a:latin typeface="Arial"/>
                <a:cs typeface="Arial"/>
              </a:rPr>
              <a:t> </a:t>
            </a:r>
          </a:p>
          <a:p>
            <a:pPr marL="0" indent="0">
              <a:lnSpc>
                <a:spcPct val="100000"/>
              </a:lnSpc>
              <a:spcBef>
                <a:spcPts val="0"/>
              </a:spcBef>
              <a:buNone/>
            </a:pPr>
            <a:r>
              <a:rPr lang="en-US" sz="1800">
                <a:latin typeface="Arial"/>
                <a:cs typeface="Arial"/>
              </a:rPr>
              <a:t>(Accessed: 9 February 2026).</a:t>
            </a:r>
            <a:endParaRPr lang="bg-BG" sz="1800"/>
          </a:p>
        </p:txBody>
      </p:sp>
      <p:sp>
        <p:nvSpPr>
          <p:cNvPr id="4" name="Контейнер за номер на слайда 3">
            <a:extLst>
              <a:ext uri="{FF2B5EF4-FFF2-40B4-BE49-F238E27FC236}">
                <a16:creationId xmlns:a16="http://schemas.microsoft.com/office/drawing/2014/main" id="{159D4F05-CD62-3471-C037-15580B9292C0}"/>
              </a:ext>
            </a:extLst>
          </p:cNvPr>
          <p:cNvSpPr>
            <a:spLocks noGrp="1"/>
          </p:cNvSpPr>
          <p:nvPr>
            <p:ph type="sldNum" sz="quarter" idx="12"/>
          </p:nvPr>
        </p:nvSpPr>
        <p:spPr/>
        <p:txBody>
          <a:bodyPr/>
          <a:lstStyle/>
          <a:p>
            <a:fld id="{10A01F00-36DA-594C-B751-29EF0C0DC4DE}" type="slidenum">
              <a:rPr lang="en-US" smtClean="0"/>
              <a:t>45</a:t>
            </a:fld>
            <a:endParaRPr lang="en-US"/>
          </a:p>
        </p:txBody>
      </p:sp>
      <p:sp>
        <p:nvSpPr>
          <p:cNvPr id="5" name="Текстово поле 4">
            <a:extLst>
              <a:ext uri="{FF2B5EF4-FFF2-40B4-BE49-F238E27FC236}">
                <a16:creationId xmlns:a16="http://schemas.microsoft.com/office/drawing/2014/main" id="{D1AD2EC9-6401-AFCF-9D5F-A7AD67D9E7E6}"/>
              </a:ext>
            </a:extLst>
          </p:cNvPr>
          <p:cNvSpPr txBox="1"/>
          <p:nvPr/>
        </p:nvSpPr>
        <p:spPr>
          <a:xfrm>
            <a:off x="9977887" y="496019"/>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Arial"/>
                <a:cs typeface="Arial"/>
              </a:rPr>
              <a:t>Desislava Markova</a:t>
            </a:r>
          </a:p>
          <a:p>
            <a:pPr algn="ctr"/>
            <a:endParaRPr lang="bg-BG"/>
          </a:p>
        </p:txBody>
      </p:sp>
    </p:spTree>
    <p:extLst>
      <p:ext uri="{BB962C8B-B14F-4D97-AF65-F5344CB8AC3E}">
        <p14:creationId xmlns:p14="http://schemas.microsoft.com/office/powerpoint/2010/main" val="13447894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511E72DA-F07E-B627-DA92-F47EC8B7D944}"/>
              </a:ext>
            </a:extLst>
          </p:cNvPr>
          <p:cNvSpPr>
            <a:spLocks noGrp="1"/>
          </p:cNvSpPr>
          <p:nvPr>
            <p:ph idx="1"/>
          </p:nvPr>
        </p:nvSpPr>
        <p:spPr>
          <a:xfrm>
            <a:off x="838200" y="689814"/>
            <a:ext cx="10515600" cy="6019110"/>
          </a:xfrm>
        </p:spPr>
        <p:txBody>
          <a:bodyPr vert="horz" lIns="91440" tIns="45720" rIns="91440" bIns="45720" rtlCol="0" anchor="t">
            <a:normAutofit/>
          </a:bodyPr>
          <a:lstStyle/>
          <a:p>
            <a:pPr marL="0" indent="0">
              <a:buNone/>
            </a:pPr>
            <a:r>
              <a:rPr lang="bg-BG" sz="1800" err="1">
                <a:latin typeface="Arial"/>
                <a:cs typeface="Arial"/>
              </a:rPr>
              <a:t>Hulatt</a:t>
            </a:r>
            <a:r>
              <a:rPr lang="bg-BG" sz="1800">
                <a:latin typeface="Arial"/>
                <a:cs typeface="Arial"/>
              </a:rPr>
              <a:t>, L. </a:t>
            </a:r>
            <a:r>
              <a:rPr lang="bg-BG" sz="1800" err="1">
                <a:latin typeface="Arial"/>
                <a:cs typeface="Arial"/>
              </a:rPr>
              <a:t>and</a:t>
            </a:r>
            <a:r>
              <a:rPr lang="bg-BG" sz="1800">
                <a:latin typeface="Arial"/>
                <a:cs typeface="Arial"/>
              </a:rPr>
              <a:t> </a:t>
            </a:r>
            <a:r>
              <a:rPr lang="bg-BG" sz="1800" err="1">
                <a:latin typeface="Arial"/>
                <a:cs typeface="Arial"/>
              </a:rPr>
              <a:t>Freitas</a:t>
            </a:r>
            <a:r>
              <a:rPr lang="bg-BG" sz="1800">
                <a:latin typeface="Arial"/>
                <a:cs typeface="Arial"/>
              </a:rPr>
              <a:t>, G. (2024) </a:t>
            </a:r>
            <a:r>
              <a:rPr lang="bg-BG" sz="1800" i="1" err="1">
                <a:latin typeface="Arial"/>
                <a:cs typeface="Arial"/>
              </a:rPr>
              <a:t>Campaign</a:t>
            </a:r>
            <a:r>
              <a:rPr lang="bg-BG" sz="1800" i="1">
                <a:latin typeface="Arial"/>
                <a:cs typeface="Arial"/>
              </a:rPr>
              <a:t> </a:t>
            </a:r>
            <a:r>
              <a:rPr lang="bg-BG" sz="1800" i="1" err="1">
                <a:latin typeface="Arial"/>
                <a:cs typeface="Arial"/>
              </a:rPr>
              <a:t>evaluation</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2"/>
              </a:rPr>
              <a:t>https://www.studysmarter.co.uk/explanations/media-studies/strategic-communication-in-media/campaign-evaluation/</a:t>
            </a:r>
            <a:r>
              <a:rPr lang="bg-BG" sz="1800">
                <a:latin typeface="Arial"/>
                <a:cs typeface="Arial"/>
              </a:rPr>
              <a:t> (</a:t>
            </a:r>
            <a:r>
              <a:rPr lang="bg-BG" sz="1800" err="1">
                <a:latin typeface="Arial"/>
                <a:cs typeface="Arial"/>
              </a:rPr>
              <a:t>Accessed</a:t>
            </a:r>
            <a:r>
              <a:rPr lang="bg-BG" sz="1800">
                <a:latin typeface="Arial"/>
                <a:cs typeface="Arial"/>
              </a:rPr>
              <a:t>: 10 </a:t>
            </a:r>
            <a:r>
              <a:rPr lang="bg-BG" sz="1800" err="1">
                <a:latin typeface="Arial"/>
                <a:cs typeface="Arial"/>
              </a:rPr>
              <a:t>February</a:t>
            </a:r>
            <a:r>
              <a:rPr lang="bg-BG" sz="1800">
                <a:latin typeface="Arial"/>
                <a:cs typeface="Arial"/>
              </a:rPr>
              <a:t> 2025).</a:t>
            </a:r>
          </a:p>
          <a:p>
            <a:pPr marL="0" indent="0">
              <a:buNone/>
            </a:pPr>
            <a:endParaRPr lang="bg-BG" sz="1800">
              <a:solidFill>
                <a:srgbClr val="000000"/>
              </a:solidFill>
              <a:latin typeface="Arial"/>
              <a:cs typeface="Arial"/>
            </a:endParaRPr>
          </a:p>
          <a:p>
            <a:pPr marL="0" indent="0">
              <a:buNone/>
            </a:pPr>
            <a:r>
              <a:rPr lang="bg-BG" sz="1800" err="1">
                <a:solidFill>
                  <a:srgbClr val="222222"/>
                </a:solidFill>
                <a:highlight>
                  <a:srgbClr val="FFFFFF"/>
                </a:highlight>
                <a:latin typeface="Arial"/>
                <a:cs typeface="Arial"/>
              </a:rPr>
              <a:t>Kellaghan</a:t>
            </a:r>
            <a:r>
              <a:rPr lang="bg-BG" sz="1800">
                <a:solidFill>
                  <a:srgbClr val="222222"/>
                </a:solidFill>
                <a:highlight>
                  <a:srgbClr val="FFFFFF"/>
                </a:highlight>
                <a:latin typeface="Arial"/>
                <a:cs typeface="Arial"/>
              </a:rPr>
              <a:t>, T., </a:t>
            </a:r>
            <a:r>
              <a:rPr lang="bg-BG" sz="1800" err="1">
                <a:solidFill>
                  <a:srgbClr val="222222"/>
                </a:solidFill>
                <a:highlight>
                  <a:srgbClr val="FFFFFF"/>
                </a:highlight>
                <a:latin typeface="Arial"/>
                <a:cs typeface="Arial"/>
              </a:rPr>
              <a:t>Madaus</a:t>
            </a:r>
            <a:r>
              <a:rPr lang="bg-BG" sz="1800">
                <a:solidFill>
                  <a:srgbClr val="222222"/>
                </a:solidFill>
                <a:highlight>
                  <a:srgbClr val="FFFFFF"/>
                </a:highlight>
                <a:latin typeface="Arial"/>
                <a:cs typeface="Arial"/>
              </a:rPr>
              <a:t>, G.F. (2000) </a:t>
            </a:r>
            <a:r>
              <a:rPr lang="bg-BG" sz="1800" err="1">
                <a:solidFill>
                  <a:srgbClr val="222222"/>
                </a:solidFill>
                <a:highlight>
                  <a:srgbClr val="FFFFFF"/>
                </a:highlight>
                <a:latin typeface="Arial"/>
                <a:cs typeface="Arial"/>
              </a:rPr>
              <a:t>Outcome</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Evaluation</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In</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Stufflebeam</a:t>
            </a:r>
            <a:r>
              <a:rPr lang="bg-BG" sz="1800">
                <a:solidFill>
                  <a:srgbClr val="222222"/>
                </a:solidFill>
                <a:highlight>
                  <a:srgbClr val="FFFFFF"/>
                </a:highlight>
                <a:latin typeface="Arial"/>
                <a:cs typeface="Arial"/>
              </a:rPr>
              <a:t>, D.L., </a:t>
            </a:r>
            <a:r>
              <a:rPr lang="bg-BG" sz="1800" err="1">
                <a:solidFill>
                  <a:srgbClr val="222222"/>
                </a:solidFill>
                <a:highlight>
                  <a:srgbClr val="FFFFFF"/>
                </a:highlight>
                <a:latin typeface="Arial"/>
                <a:cs typeface="Arial"/>
              </a:rPr>
              <a:t>Madaus</a:t>
            </a:r>
            <a:r>
              <a:rPr lang="bg-BG" sz="1800">
                <a:solidFill>
                  <a:srgbClr val="222222"/>
                </a:solidFill>
                <a:highlight>
                  <a:srgbClr val="FFFFFF"/>
                </a:highlight>
                <a:latin typeface="Arial"/>
                <a:cs typeface="Arial"/>
              </a:rPr>
              <a:t>, G.F., </a:t>
            </a:r>
            <a:r>
              <a:rPr lang="bg-BG" sz="1800" err="1">
                <a:solidFill>
                  <a:srgbClr val="222222"/>
                </a:solidFill>
                <a:highlight>
                  <a:srgbClr val="FFFFFF"/>
                </a:highlight>
                <a:latin typeface="Arial"/>
                <a:cs typeface="Arial"/>
              </a:rPr>
              <a:t>Kellaghan</a:t>
            </a:r>
            <a:r>
              <a:rPr lang="bg-BG" sz="1800">
                <a:solidFill>
                  <a:srgbClr val="222222"/>
                </a:solidFill>
                <a:highlight>
                  <a:srgbClr val="FFFFFF"/>
                </a:highlight>
                <a:latin typeface="Arial"/>
                <a:cs typeface="Arial"/>
              </a:rPr>
              <a:t>, T. (</a:t>
            </a:r>
            <a:r>
              <a:rPr lang="bg-BG" sz="1800" err="1">
                <a:solidFill>
                  <a:srgbClr val="222222"/>
                </a:solidFill>
                <a:highlight>
                  <a:srgbClr val="FFFFFF"/>
                </a:highlight>
                <a:latin typeface="Arial"/>
                <a:cs typeface="Arial"/>
              </a:rPr>
              <a:t>eds</a:t>
            </a:r>
            <a:r>
              <a:rPr lang="bg-BG" sz="1800">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Evaluation</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Models</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Evaluation</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in</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Education</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and</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Human</a:t>
            </a:r>
            <a:r>
              <a:rPr lang="bg-BG" sz="1800" i="1">
                <a:solidFill>
                  <a:srgbClr val="222222"/>
                </a:solidFill>
                <a:highlight>
                  <a:srgbClr val="FFFFFF"/>
                </a:highlight>
                <a:latin typeface="Arial"/>
                <a:cs typeface="Arial"/>
              </a:rPr>
              <a:t> Services</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vol</a:t>
            </a:r>
            <a:r>
              <a:rPr lang="bg-BG" sz="1800">
                <a:solidFill>
                  <a:srgbClr val="222222"/>
                </a:solidFill>
                <a:highlight>
                  <a:srgbClr val="FFFFFF"/>
                </a:highlight>
                <a:latin typeface="Arial"/>
                <a:cs typeface="Arial"/>
              </a:rPr>
              <a:t> 49. </a:t>
            </a:r>
            <a:r>
              <a:rPr lang="bg-BG" sz="1800" err="1">
                <a:solidFill>
                  <a:srgbClr val="222222"/>
                </a:solidFill>
                <a:highlight>
                  <a:srgbClr val="FFFFFF"/>
                </a:highlight>
                <a:latin typeface="Arial"/>
                <a:cs typeface="Arial"/>
              </a:rPr>
              <a:t>Springer</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Dordrecht</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Available</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at</a:t>
            </a:r>
            <a:r>
              <a:rPr lang="bg-BG" sz="1800">
                <a:solidFill>
                  <a:srgbClr val="222222"/>
                </a:solidFill>
                <a:highlight>
                  <a:srgbClr val="FFFFFF"/>
                </a:highlight>
                <a:latin typeface="Arial"/>
                <a:cs typeface="Arial"/>
              </a:rPr>
              <a:t>: </a:t>
            </a:r>
            <a:r>
              <a:rPr lang="bg-BG" sz="1800">
                <a:highlight>
                  <a:srgbClr val="FFFFFF"/>
                </a:highlight>
                <a:latin typeface="Arial"/>
                <a:cs typeface="Arial"/>
                <a:hlinkClick r:id="rId3"/>
              </a:rPr>
              <a:t>https://doi.org/10.1007/0-306-47559-6_5</a:t>
            </a:r>
            <a:r>
              <a:rPr lang="bg-BG" sz="1800">
                <a:solidFill>
                  <a:srgbClr val="222222"/>
                </a:solidFill>
                <a:highlight>
                  <a:srgbClr val="FFFFFF"/>
                </a:highlight>
                <a:latin typeface="Arial"/>
                <a:cs typeface="Arial"/>
              </a:rPr>
              <a:t> </a:t>
            </a:r>
            <a:endParaRPr lang="bg-BG" sz="1800">
              <a:latin typeface="Arial"/>
              <a:cs typeface="Arial"/>
            </a:endParaRPr>
          </a:p>
          <a:p>
            <a:pPr marL="0" indent="0">
              <a:buNone/>
            </a:pPr>
            <a:endParaRPr lang="bg-BG" sz="1800">
              <a:solidFill>
                <a:srgbClr val="222222"/>
              </a:solidFill>
              <a:highlight>
                <a:srgbClr val="FFFFFF"/>
              </a:highlight>
              <a:latin typeface="Arial"/>
              <a:cs typeface="Arial"/>
            </a:endParaRPr>
          </a:p>
          <a:p>
            <a:pPr marL="0" indent="0">
              <a:buNone/>
            </a:pPr>
            <a:r>
              <a:rPr lang="bg-BG" sz="1800" err="1">
                <a:latin typeface="Arial"/>
                <a:cs typeface="Arial"/>
              </a:rPr>
              <a:t>Lincolnshire</a:t>
            </a:r>
            <a:r>
              <a:rPr lang="bg-BG" sz="1800">
                <a:latin typeface="Arial"/>
                <a:cs typeface="Arial"/>
              </a:rPr>
              <a:t> </a:t>
            </a:r>
            <a:r>
              <a:rPr lang="bg-BG" sz="1800" err="1">
                <a:latin typeface="Arial"/>
                <a:cs typeface="Arial"/>
              </a:rPr>
              <a:t>Integrated</a:t>
            </a:r>
            <a:r>
              <a:rPr lang="bg-BG" sz="1800">
                <a:latin typeface="Arial"/>
                <a:cs typeface="Arial"/>
              </a:rPr>
              <a:t> Care </a:t>
            </a:r>
            <a:r>
              <a:rPr lang="bg-BG" sz="1800" err="1">
                <a:latin typeface="Arial"/>
                <a:cs typeface="Arial"/>
              </a:rPr>
              <a:t>Board</a:t>
            </a:r>
            <a:r>
              <a:rPr lang="bg-BG" sz="1800">
                <a:latin typeface="Arial"/>
                <a:cs typeface="Arial"/>
              </a:rPr>
              <a:t>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 </a:t>
            </a:r>
            <a:r>
              <a:rPr lang="bg-BG" sz="1800" i="1">
                <a:latin typeface="Arial"/>
                <a:cs typeface="Arial"/>
              </a:rPr>
              <a:t>Young </a:t>
            </a:r>
            <a:r>
              <a:rPr lang="bg-BG" sz="1800" i="1" err="1">
                <a:latin typeface="Arial"/>
                <a:cs typeface="Arial"/>
              </a:rPr>
              <a:t>people</a:t>
            </a:r>
            <a:r>
              <a:rPr lang="bg-BG" sz="1800" i="1">
                <a:latin typeface="Arial"/>
                <a:cs typeface="Arial"/>
              </a:rPr>
              <a:t> </a:t>
            </a:r>
            <a:r>
              <a:rPr lang="bg-BG" sz="1800" i="1" err="1">
                <a:latin typeface="Arial"/>
                <a:cs typeface="Arial"/>
              </a:rPr>
              <a:t>and</a:t>
            </a:r>
            <a:r>
              <a:rPr lang="bg-BG" sz="1800" i="1">
                <a:latin typeface="Arial"/>
                <a:cs typeface="Arial"/>
              </a:rPr>
              <a:t> </a:t>
            </a:r>
            <a:r>
              <a:rPr lang="bg-BG" sz="1800" i="1" err="1">
                <a:latin typeface="Arial"/>
                <a:cs typeface="Arial"/>
              </a:rPr>
              <a:t>vaping</a:t>
            </a:r>
            <a:r>
              <a:rPr lang="bg-BG" sz="1800" i="1">
                <a:latin typeface="Arial"/>
                <a:cs typeface="Arial"/>
              </a:rPr>
              <a:t>.</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4"/>
              </a:rPr>
              <a:t>https://lincolnshire.icb.nhs.uk/children-and-young-people/young-people-and-vaping/</a:t>
            </a:r>
            <a:r>
              <a:rPr lang="bg-BG" sz="1800">
                <a:latin typeface="Arial"/>
                <a:cs typeface="Arial"/>
              </a:rPr>
              <a:t> (</a:t>
            </a:r>
            <a:r>
              <a:rPr lang="bg-BG" sz="1800" err="1">
                <a:latin typeface="Arial"/>
                <a:cs typeface="Arial"/>
              </a:rPr>
              <a:t>Accessed</a:t>
            </a:r>
            <a:r>
              <a:rPr lang="bg-BG" sz="1800">
                <a:latin typeface="Arial"/>
                <a:cs typeface="Arial"/>
              </a:rPr>
              <a:t>: 10 </a:t>
            </a:r>
            <a:r>
              <a:rPr lang="bg-BG" sz="1800" err="1">
                <a:latin typeface="Arial"/>
                <a:cs typeface="Arial"/>
              </a:rPr>
              <a:t>February</a:t>
            </a:r>
            <a:r>
              <a:rPr lang="bg-BG" sz="1800">
                <a:latin typeface="Arial"/>
                <a:cs typeface="Arial"/>
              </a:rPr>
              <a:t> 2026). </a:t>
            </a:r>
          </a:p>
          <a:p>
            <a:pPr marL="0" indent="0">
              <a:buNone/>
            </a:pPr>
            <a:endParaRPr lang="bg-BG" sz="1800">
              <a:latin typeface="Arial"/>
              <a:cs typeface="Arial"/>
            </a:endParaRPr>
          </a:p>
          <a:p>
            <a:pPr marL="0" indent="0">
              <a:buNone/>
            </a:pPr>
            <a:r>
              <a:rPr lang="bg-BG" sz="1800" err="1">
                <a:latin typeface="Arial"/>
                <a:cs typeface="Arial"/>
              </a:rPr>
              <a:t>London</a:t>
            </a:r>
            <a:r>
              <a:rPr lang="bg-BG" sz="1800">
                <a:latin typeface="Arial"/>
                <a:cs typeface="Arial"/>
              </a:rPr>
              <a:t> </a:t>
            </a:r>
            <a:r>
              <a:rPr lang="bg-BG" sz="1800" err="1">
                <a:latin typeface="Arial"/>
                <a:cs typeface="Arial"/>
              </a:rPr>
              <a:t>tobacco</a:t>
            </a:r>
            <a:r>
              <a:rPr lang="bg-BG" sz="1800">
                <a:latin typeface="Arial"/>
                <a:cs typeface="Arial"/>
              </a:rPr>
              <a:t> </a:t>
            </a:r>
            <a:r>
              <a:rPr lang="bg-BG" sz="1800" err="1">
                <a:latin typeface="Arial"/>
                <a:cs typeface="Arial"/>
              </a:rPr>
              <a:t>alliance</a:t>
            </a:r>
            <a:r>
              <a:rPr lang="bg-BG" sz="1800">
                <a:latin typeface="Arial"/>
                <a:cs typeface="Arial"/>
              </a:rPr>
              <a:t>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 </a:t>
            </a:r>
            <a:r>
              <a:rPr lang="bg-BG" sz="1800" i="1" err="1">
                <a:latin typeface="Arial"/>
                <a:cs typeface="Arial"/>
              </a:rPr>
              <a:t>London</a:t>
            </a:r>
            <a:r>
              <a:rPr lang="bg-BG" sz="1800" i="1">
                <a:latin typeface="Arial"/>
                <a:cs typeface="Arial"/>
              </a:rPr>
              <a:t> </a:t>
            </a:r>
            <a:r>
              <a:rPr lang="bg-BG" sz="1800" i="1" err="1">
                <a:latin typeface="Arial"/>
                <a:cs typeface="Arial"/>
              </a:rPr>
              <a:t>Borough</a:t>
            </a:r>
            <a:r>
              <a:rPr lang="bg-BG" sz="1800" i="1">
                <a:latin typeface="Arial"/>
                <a:cs typeface="Arial"/>
              </a:rPr>
              <a:t> </a:t>
            </a:r>
            <a:r>
              <a:rPr lang="bg-BG" sz="1800" i="1" err="1">
                <a:latin typeface="Arial"/>
                <a:cs typeface="Arial"/>
              </a:rPr>
              <a:t>of</a:t>
            </a:r>
            <a:r>
              <a:rPr lang="bg-BG" sz="1800" i="1">
                <a:latin typeface="Arial"/>
                <a:cs typeface="Arial"/>
              </a:rPr>
              <a:t> </a:t>
            </a:r>
            <a:r>
              <a:rPr lang="bg-BG" sz="1800" i="1" err="1">
                <a:latin typeface="Arial"/>
                <a:cs typeface="Arial"/>
              </a:rPr>
              <a:t>Newham</a:t>
            </a:r>
            <a:r>
              <a:rPr lang="bg-BG" sz="1800" i="1">
                <a:latin typeface="Arial"/>
                <a:cs typeface="Arial"/>
              </a:rPr>
              <a:t> – </a:t>
            </a:r>
            <a:r>
              <a:rPr lang="bg-BG" sz="1800" i="1" err="1">
                <a:latin typeface="Arial"/>
                <a:cs typeface="Arial"/>
              </a:rPr>
              <a:t>Response</a:t>
            </a:r>
            <a:r>
              <a:rPr lang="bg-BG" sz="1800" i="1">
                <a:latin typeface="Arial"/>
                <a:cs typeface="Arial"/>
              </a:rPr>
              <a:t> </a:t>
            </a:r>
            <a:r>
              <a:rPr lang="bg-BG" sz="1800" i="1" err="1">
                <a:latin typeface="Arial"/>
                <a:cs typeface="Arial"/>
              </a:rPr>
              <a:t>to</a:t>
            </a:r>
            <a:r>
              <a:rPr lang="bg-BG" sz="1800" i="1">
                <a:latin typeface="Arial"/>
                <a:cs typeface="Arial"/>
              </a:rPr>
              <a:t> </a:t>
            </a:r>
            <a:r>
              <a:rPr lang="bg-BG" sz="1800" i="1" err="1">
                <a:latin typeface="Arial"/>
                <a:cs typeface="Arial"/>
              </a:rPr>
              <a:t>Youth</a:t>
            </a:r>
            <a:r>
              <a:rPr lang="bg-BG" sz="1800" i="1">
                <a:latin typeface="Arial"/>
                <a:cs typeface="Arial"/>
              </a:rPr>
              <a:t> </a:t>
            </a:r>
            <a:r>
              <a:rPr lang="bg-BG" sz="1800" i="1" err="1">
                <a:latin typeface="Arial"/>
                <a:cs typeface="Arial"/>
              </a:rPr>
              <a:t>Vaping</a:t>
            </a:r>
            <a:r>
              <a:rPr lang="bg-BG" sz="1800" i="1">
                <a:latin typeface="Arial"/>
                <a:cs typeface="Arial"/>
              </a:rPr>
              <a:t> </a:t>
            </a:r>
            <a:r>
              <a:rPr lang="bg-BG" sz="1800" i="1" err="1">
                <a:latin typeface="Arial"/>
                <a:cs typeface="Arial"/>
              </a:rPr>
              <a:t>Case</a:t>
            </a:r>
            <a:r>
              <a:rPr lang="bg-BG" sz="1800" i="1">
                <a:latin typeface="Arial"/>
                <a:cs typeface="Arial"/>
              </a:rPr>
              <a:t> </a:t>
            </a:r>
            <a:r>
              <a:rPr lang="bg-BG" sz="1800" i="1" err="1">
                <a:latin typeface="Arial"/>
                <a:cs typeface="Arial"/>
              </a:rPr>
              <a:t>Study</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5"/>
              </a:rPr>
              <a:t>https://www.londontobaccoalliance.org.uk/resources/youth-vaping-newham/</a:t>
            </a:r>
            <a:r>
              <a:rPr lang="bg-BG" sz="1800">
                <a:latin typeface="Arial"/>
                <a:cs typeface="Arial"/>
              </a:rPr>
              <a:t> (</a:t>
            </a:r>
            <a:r>
              <a:rPr lang="bg-BG" sz="1800" err="1">
                <a:latin typeface="Arial"/>
                <a:cs typeface="Arial"/>
              </a:rPr>
              <a:t>Accessed</a:t>
            </a:r>
            <a:r>
              <a:rPr lang="bg-BG" sz="1800">
                <a:latin typeface="Arial"/>
                <a:cs typeface="Arial"/>
              </a:rPr>
              <a:t>: 13 </a:t>
            </a:r>
            <a:r>
              <a:rPr lang="bg-BG" sz="1800" err="1">
                <a:latin typeface="Arial"/>
                <a:cs typeface="Arial"/>
              </a:rPr>
              <a:t>February</a:t>
            </a:r>
            <a:r>
              <a:rPr lang="bg-BG" sz="1800">
                <a:latin typeface="Arial"/>
                <a:cs typeface="Arial"/>
              </a:rPr>
              <a:t> 2026). </a:t>
            </a:r>
          </a:p>
          <a:p>
            <a:pPr marL="0" indent="0">
              <a:buNone/>
            </a:pPr>
            <a:endParaRPr lang="bg-BG" sz="1800">
              <a:latin typeface="Arial"/>
              <a:cs typeface="Arial"/>
            </a:endParaRPr>
          </a:p>
          <a:p>
            <a:pPr marL="0" indent="0">
              <a:buNone/>
            </a:pPr>
            <a:r>
              <a:rPr lang="bg-BG" sz="1800">
                <a:latin typeface="Arial"/>
                <a:cs typeface="Arial"/>
              </a:rPr>
              <a:t>NHS (2026) </a:t>
            </a:r>
            <a:r>
              <a:rPr lang="bg-BG" sz="1800" i="1">
                <a:latin typeface="Arial"/>
                <a:cs typeface="Arial"/>
              </a:rPr>
              <a:t>Drug </a:t>
            </a:r>
            <a:r>
              <a:rPr lang="bg-BG" sz="1800" i="1" err="1">
                <a:latin typeface="Arial"/>
                <a:cs typeface="Arial"/>
              </a:rPr>
              <a:t>addiction</a:t>
            </a:r>
            <a:r>
              <a:rPr lang="bg-BG" sz="1800" i="1">
                <a:latin typeface="Arial"/>
                <a:cs typeface="Arial"/>
              </a:rPr>
              <a:t>: </a:t>
            </a:r>
            <a:r>
              <a:rPr lang="bg-BG" sz="1800" i="1" err="1">
                <a:latin typeface="Arial"/>
                <a:cs typeface="Arial"/>
              </a:rPr>
              <a:t>getting</a:t>
            </a:r>
            <a:r>
              <a:rPr lang="bg-BG" sz="1800" i="1">
                <a:latin typeface="Arial"/>
                <a:cs typeface="Arial"/>
              </a:rPr>
              <a:t> </a:t>
            </a:r>
            <a:r>
              <a:rPr lang="bg-BG" sz="1800" i="1" err="1">
                <a:latin typeface="Arial"/>
                <a:cs typeface="Arial"/>
              </a:rPr>
              <a:t>help</a:t>
            </a:r>
            <a:r>
              <a:rPr lang="bg-BG" sz="1800" i="1">
                <a:latin typeface="Arial"/>
                <a:cs typeface="Arial"/>
              </a:rPr>
              <a:t>.</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6"/>
              </a:rPr>
              <a:t>https://www.nhs.uk/live-well/addiction-support/drug-addiction-getting-help/</a:t>
            </a:r>
            <a:r>
              <a:rPr lang="bg-BG" sz="1800">
                <a:latin typeface="Arial"/>
                <a:cs typeface="Arial"/>
              </a:rPr>
              <a:t> (</a:t>
            </a:r>
            <a:r>
              <a:rPr lang="bg-BG" sz="1800" err="1">
                <a:latin typeface="Arial"/>
                <a:cs typeface="Arial"/>
              </a:rPr>
              <a:t>Accessed</a:t>
            </a:r>
            <a:r>
              <a:rPr lang="bg-BG" sz="1800">
                <a:latin typeface="Arial"/>
                <a:cs typeface="Arial"/>
              </a:rPr>
              <a:t>: 14 </a:t>
            </a:r>
            <a:r>
              <a:rPr lang="bg-BG" sz="1800" err="1">
                <a:latin typeface="Arial"/>
                <a:cs typeface="Arial"/>
              </a:rPr>
              <a:t>February</a:t>
            </a:r>
            <a:r>
              <a:rPr lang="bg-BG" sz="1800">
                <a:latin typeface="Arial"/>
                <a:cs typeface="Arial"/>
              </a:rPr>
              <a:t> 2026).</a:t>
            </a:r>
          </a:p>
          <a:p>
            <a:pPr marL="0" indent="0">
              <a:buNone/>
            </a:pPr>
            <a:endParaRPr lang="bg-BG" sz="1800">
              <a:latin typeface="Arial"/>
              <a:cs typeface="Arial"/>
            </a:endParaRPr>
          </a:p>
          <a:p>
            <a:endParaRPr lang="bg-BG"/>
          </a:p>
        </p:txBody>
      </p:sp>
      <p:sp>
        <p:nvSpPr>
          <p:cNvPr id="4" name="Контейнер за номер на слайда 3">
            <a:extLst>
              <a:ext uri="{FF2B5EF4-FFF2-40B4-BE49-F238E27FC236}">
                <a16:creationId xmlns:a16="http://schemas.microsoft.com/office/drawing/2014/main" id="{7642639E-6F03-7B7C-6A30-6FD0137BD208}"/>
              </a:ext>
            </a:extLst>
          </p:cNvPr>
          <p:cNvSpPr>
            <a:spLocks noGrp="1"/>
          </p:cNvSpPr>
          <p:nvPr>
            <p:ph type="sldNum" sz="quarter" idx="12"/>
          </p:nvPr>
        </p:nvSpPr>
        <p:spPr/>
        <p:txBody>
          <a:bodyPr/>
          <a:lstStyle/>
          <a:p>
            <a:fld id="{10A01F00-36DA-594C-B751-29EF0C0DC4DE}" type="slidenum">
              <a:rPr lang="en-US" smtClean="0"/>
              <a:t>46</a:t>
            </a:fld>
            <a:endParaRPr lang="en-US"/>
          </a:p>
        </p:txBody>
      </p:sp>
      <p:sp>
        <p:nvSpPr>
          <p:cNvPr id="5" name="Текстово поле 4">
            <a:extLst>
              <a:ext uri="{FF2B5EF4-FFF2-40B4-BE49-F238E27FC236}">
                <a16:creationId xmlns:a16="http://schemas.microsoft.com/office/drawing/2014/main" id="{F875C7DD-A8D1-E4CB-FCAB-7ACCF860DEDC}"/>
              </a:ext>
            </a:extLst>
          </p:cNvPr>
          <p:cNvSpPr txBox="1"/>
          <p:nvPr/>
        </p:nvSpPr>
        <p:spPr>
          <a:xfrm>
            <a:off x="9359660" y="237226"/>
            <a:ext cx="609600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600" baseline="0">
                <a:latin typeface="Arial"/>
                <a:ea typeface="Segoe UI"/>
                <a:cs typeface="Segoe UI"/>
              </a:rPr>
              <a:t>Desislava Markova</a:t>
            </a:r>
            <a:r>
              <a:rPr lang="en-US" sz="1600">
                <a:latin typeface="Arial"/>
                <a:ea typeface="Segoe UI"/>
                <a:cs typeface="Segoe UI"/>
              </a:rPr>
              <a:t>​</a:t>
            </a:r>
          </a:p>
          <a:p>
            <a:pPr algn="ctr" rtl="0"/>
            <a:r>
              <a:rPr lang="bg-BG" sz="1800">
                <a:latin typeface="Aptos"/>
                <a:ea typeface="Segoe UI"/>
                <a:cs typeface="Segoe UI"/>
              </a:rPr>
              <a:t>​</a:t>
            </a:r>
          </a:p>
          <a:p>
            <a:pPr algn="ctr"/>
            <a:endParaRPr lang="bg-BG"/>
          </a:p>
        </p:txBody>
      </p:sp>
    </p:spTree>
    <p:extLst>
      <p:ext uri="{BB962C8B-B14F-4D97-AF65-F5344CB8AC3E}">
        <p14:creationId xmlns:p14="http://schemas.microsoft.com/office/powerpoint/2010/main" val="16999787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6F98DB70-9897-F836-2EDD-29C8422D4738}"/>
              </a:ext>
            </a:extLst>
          </p:cNvPr>
          <p:cNvSpPr>
            <a:spLocks noGrp="1"/>
          </p:cNvSpPr>
          <p:nvPr>
            <p:ph idx="1"/>
          </p:nvPr>
        </p:nvSpPr>
        <p:spPr>
          <a:xfrm>
            <a:off x="838200" y="689814"/>
            <a:ext cx="10515600" cy="5487149"/>
          </a:xfrm>
        </p:spPr>
        <p:txBody>
          <a:bodyPr vert="horz" lIns="91440" tIns="45720" rIns="91440" bIns="45720" rtlCol="0" anchor="t">
            <a:normAutofit/>
          </a:bodyPr>
          <a:lstStyle/>
          <a:p>
            <a:pPr marL="0" indent="0">
              <a:buNone/>
            </a:pPr>
            <a:r>
              <a:rPr lang="bg-BG" sz="1800" err="1">
                <a:latin typeface="Arial"/>
                <a:cs typeface="Arial"/>
              </a:rPr>
              <a:t>Nicorette</a:t>
            </a:r>
            <a:r>
              <a:rPr lang="bg-BG" sz="1800">
                <a:latin typeface="Arial"/>
                <a:cs typeface="Arial"/>
              </a:rPr>
              <a:t> (2025) </a:t>
            </a:r>
            <a:r>
              <a:rPr lang="bg-BG" sz="1800" i="1" err="1">
                <a:latin typeface="Arial"/>
                <a:cs typeface="Arial"/>
              </a:rPr>
              <a:t>Stop</a:t>
            </a:r>
            <a:r>
              <a:rPr lang="bg-BG" sz="1800" i="1">
                <a:latin typeface="Arial"/>
                <a:cs typeface="Arial"/>
              </a:rPr>
              <a:t> </a:t>
            </a:r>
            <a:r>
              <a:rPr lang="bg-BG" sz="1800" i="1" err="1">
                <a:latin typeface="Arial"/>
                <a:cs typeface="Arial"/>
              </a:rPr>
              <a:t>vaping</a:t>
            </a:r>
            <a:r>
              <a:rPr lang="bg-BG" sz="1800" i="1">
                <a:latin typeface="Arial"/>
                <a:cs typeface="Arial"/>
              </a:rPr>
              <a:t> </a:t>
            </a:r>
            <a:r>
              <a:rPr lang="bg-BG" sz="1800" i="1" err="1">
                <a:latin typeface="Arial"/>
                <a:cs typeface="Arial"/>
              </a:rPr>
              <a:t>support</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2"/>
              </a:rPr>
              <a:t>https://www.nicorette.co.uk/quitting-vaping?utm_source=google&amp;utm_medium=cpc&amp;utm_campaign=GO-GB-ENG-PS-Nicorette-Nicorette-CS-BR-RN-NPR-N/A-Stop/Vaping/AWA&amp;utm_content=Generic+Vaping+-+How+To+Help+Stop&amp;utm_term=how+to+get+someone+to+stop+vaping&amp;gclid=CjwKCAiAkbbMBhB2EiwANbxtbcH1Ls3JlnCJdNt_IOzq57mwUhab8_E7ocFB9EL5mOv3kRxSjCDk9BoC0RAQAvD_BwE&amp;gclsrc=aw.ds&amp;gad_source=1&amp;gad_campaignid=23349272283&amp;gbraid=0AAAAAD8Yr-qAZXL2VALjNkjLv7MCzFZsF</a:t>
            </a:r>
            <a:r>
              <a:rPr lang="bg-BG" sz="1800">
                <a:latin typeface="Arial"/>
                <a:cs typeface="Arial"/>
              </a:rPr>
              <a:t> (</a:t>
            </a:r>
            <a:r>
              <a:rPr lang="bg-BG" sz="1800" err="1">
                <a:latin typeface="Arial"/>
                <a:cs typeface="Arial"/>
              </a:rPr>
              <a:t>Accessed</a:t>
            </a:r>
            <a:r>
              <a:rPr lang="bg-BG" sz="1800">
                <a:latin typeface="Arial"/>
                <a:cs typeface="Arial"/>
              </a:rPr>
              <a:t>: 13 </a:t>
            </a:r>
            <a:r>
              <a:rPr lang="bg-BG" sz="1800" err="1">
                <a:latin typeface="Arial"/>
                <a:cs typeface="Arial"/>
              </a:rPr>
              <a:t>February</a:t>
            </a:r>
            <a:r>
              <a:rPr lang="bg-BG" sz="1800">
                <a:latin typeface="Arial"/>
                <a:cs typeface="Arial"/>
              </a:rPr>
              <a:t> 2026). </a:t>
            </a:r>
            <a:endParaRPr lang="en-US" sz="1800">
              <a:latin typeface="Arial"/>
              <a:cs typeface="Arial"/>
            </a:endParaRPr>
          </a:p>
          <a:p>
            <a:pPr marL="0" indent="0">
              <a:buNone/>
            </a:pPr>
            <a:endParaRPr lang="bg-BG" sz="1800">
              <a:latin typeface="Arial"/>
              <a:cs typeface="Arial"/>
            </a:endParaRPr>
          </a:p>
          <a:p>
            <a:pPr marL="0" indent="0">
              <a:buNone/>
            </a:pPr>
            <a:r>
              <a:rPr lang="bg-BG" sz="1800" err="1">
                <a:latin typeface="Arial"/>
                <a:cs typeface="Arial"/>
              </a:rPr>
              <a:t>Saunders</a:t>
            </a:r>
            <a:r>
              <a:rPr lang="bg-BG" sz="1800">
                <a:latin typeface="Arial"/>
                <a:cs typeface="Arial"/>
              </a:rPr>
              <a:t>, R.P. (2016) </a:t>
            </a:r>
            <a:r>
              <a:rPr lang="bg-BG" sz="1800" i="1" err="1">
                <a:latin typeface="Arial"/>
                <a:cs typeface="Arial"/>
              </a:rPr>
              <a:t>Implementation</a:t>
            </a:r>
            <a:r>
              <a:rPr lang="bg-BG" sz="1800" i="1">
                <a:latin typeface="Arial"/>
                <a:cs typeface="Arial"/>
              </a:rPr>
              <a:t> </a:t>
            </a:r>
            <a:r>
              <a:rPr lang="bg-BG" sz="1800" i="1" err="1">
                <a:latin typeface="Arial"/>
                <a:cs typeface="Arial"/>
              </a:rPr>
              <a:t>monitoring</a:t>
            </a:r>
            <a:r>
              <a:rPr lang="bg-BG" sz="1800" i="1">
                <a:latin typeface="Arial"/>
                <a:cs typeface="Arial"/>
              </a:rPr>
              <a:t> </a:t>
            </a:r>
            <a:r>
              <a:rPr lang="bg-BG" sz="1800" i="1" err="1">
                <a:latin typeface="Arial"/>
                <a:cs typeface="Arial"/>
              </a:rPr>
              <a:t>and</a:t>
            </a:r>
            <a:r>
              <a:rPr lang="bg-BG" sz="1800" i="1">
                <a:latin typeface="Arial"/>
                <a:cs typeface="Arial"/>
              </a:rPr>
              <a:t> </a:t>
            </a:r>
            <a:r>
              <a:rPr lang="bg-BG" sz="1800" i="1" err="1">
                <a:latin typeface="Arial"/>
                <a:cs typeface="Arial"/>
              </a:rPr>
              <a:t>process</a:t>
            </a:r>
            <a:r>
              <a:rPr lang="bg-BG" sz="1800" i="1">
                <a:latin typeface="Arial"/>
                <a:cs typeface="Arial"/>
              </a:rPr>
              <a:t> </a:t>
            </a:r>
            <a:r>
              <a:rPr lang="bg-BG" sz="1800" i="1" err="1">
                <a:latin typeface="Arial"/>
                <a:cs typeface="Arial"/>
              </a:rPr>
              <a:t>evaluation</a:t>
            </a:r>
            <a:r>
              <a:rPr lang="bg-BG" sz="1800">
                <a:latin typeface="Arial"/>
                <a:cs typeface="Arial"/>
              </a:rPr>
              <a:t>. </a:t>
            </a:r>
            <a:r>
              <a:rPr lang="bg-BG" sz="1800" err="1">
                <a:latin typeface="Arial"/>
                <a:cs typeface="Arial"/>
              </a:rPr>
              <a:t>Los</a:t>
            </a:r>
            <a:r>
              <a:rPr lang="bg-BG" sz="1800">
                <a:latin typeface="Arial"/>
                <a:cs typeface="Arial"/>
              </a:rPr>
              <a:t> </a:t>
            </a:r>
            <a:r>
              <a:rPr lang="bg-BG" sz="1800" err="1">
                <a:latin typeface="Arial"/>
                <a:cs typeface="Arial"/>
              </a:rPr>
              <a:t>Angeles</a:t>
            </a:r>
            <a:r>
              <a:rPr lang="bg-BG" sz="1800">
                <a:latin typeface="Arial"/>
                <a:cs typeface="Arial"/>
              </a:rPr>
              <a:t>, CA: SAGE Publications, </a:t>
            </a:r>
            <a:r>
              <a:rPr lang="bg-BG" sz="1800" err="1">
                <a:latin typeface="Arial"/>
                <a:cs typeface="Arial"/>
              </a:rPr>
              <a:t>Inc</a:t>
            </a:r>
            <a:r>
              <a:rPr lang="bg-BG" sz="1800">
                <a:latin typeface="Arial"/>
                <a:cs typeface="Arial"/>
              </a:rPr>
              <a:t>.</a:t>
            </a:r>
            <a:endParaRPr lang="en-US" sz="1800">
              <a:latin typeface="Arial"/>
              <a:cs typeface="Arial"/>
            </a:endParaRPr>
          </a:p>
          <a:p>
            <a:pPr marL="0" indent="0">
              <a:buNone/>
            </a:pPr>
            <a:endParaRPr lang="bg-BG" sz="1800">
              <a:latin typeface="Arial"/>
              <a:cs typeface="Arial"/>
            </a:endParaRPr>
          </a:p>
          <a:p>
            <a:pPr marL="0" indent="0">
              <a:buNone/>
            </a:pPr>
            <a:r>
              <a:rPr lang="bg-BG" sz="1800">
                <a:latin typeface="Arial"/>
                <a:cs typeface="Arial"/>
              </a:rPr>
              <a:t>SIREN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 </a:t>
            </a:r>
            <a:r>
              <a:rPr lang="bg-BG" sz="1800" i="1" err="1">
                <a:latin typeface="Arial"/>
                <a:cs typeface="Arial"/>
              </a:rPr>
              <a:t>Types</a:t>
            </a:r>
            <a:r>
              <a:rPr lang="bg-BG" sz="1800" i="1">
                <a:latin typeface="Arial"/>
                <a:cs typeface="Arial"/>
              </a:rPr>
              <a:t> </a:t>
            </a:r>
            <a:r>
              <a:rPr lang="bg-BG" sz="1800" i="1" err="1">
                <a:latin typeface="Arial"/>
                <a:cs typeface="Arial"/>
              </a:rPr>
              <a:t>of</a:t>
            </a:r>
            <a:r>
              <a:rPr lang="bg-BG" sz="1800" i="1">
                <a:latin typeface="Arial"/>
                <a:cs typeface="Arial"/>
              </a:rPr>
              <a:t> </a:t>
            </a:r>
            <a:r>
              <a:rPr lang="bg-BG" sz="1800" i="1" err="1">
                <a:latin typeface="Arial"/>
                <a:cs typeface="Arial"/>
              </a:rPr>
              <a:t>evaluation</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3"/>
              </a:rPr>
              <a:t>https://siren.org.au/learn-support/build-your-skills/types-of-evaluation/</a:t>
            </a:r>
            <a:r>
              <a:rPr lang="bg-BG" sz="1800">
                <a:latin typeface="Arial"/>
                <a:cs typeface="Arial"/>
              </a:rPr>
              <a:t> (</a:t>
            </a:r>
            <a:r>
              <a:rPr lang="bg-BG" sz="1800" err="1">
                <a:latin typeface="Arial"/>
                <a:cs typeface="Arial"/>
              </a:rPr>
              <a:t>Accessed</a:t>
            </a:r>
            <a:r>
              <a:rPr lang="bg-BG" sz="1800">
                <a:latin typeface="Arial"/>
                <a:cs typeface="Arial"/>
              </a:rPr>
              <a:t>: 5 </a:t>
            </a:r>
            <a:r>
              <a:rPr lang="bg-BG" sz="1800" err="1">
                <a:latin typeface="Arial"/>
                <a:cs typeface="Arial"/>
              </a:rPr>
              <a:t>February</a:t>
            </a:r>
            <a:r>
              <a:rPr lang="bg-BG" sz="1800">
                <a:latin typeface="Arial"/>
                <a:cs typeface="Arial"/>
              </a:rPr>
              <a:t> 2026).</a:t>
            </a:r>
            <a:endParaRPr lang="en-US" sz="1800">
              <a:latin typeface="Arial"/>
              <a:cs typeface="Arial"/>
            </a:endParaRPr>
          </a:p>
          <a:p>
            <a:pPr marL="0" indent="0">
              <a:buNone/>
            </a:pPr>
            <a:endParaRPr lang="bg-BG" sz="1800">
              <a:latin typeface="Arial"/>
              <a:cs typeface="Arial"/>
            </a:endParaRPr>
          </a:p>
          <a:p>
            <a:pPr marL="0" indent="0">
              <a:buNone/>
            </a:pPr>
            <a:r>
              <a:rPr lang="bg-BG" sz="1800" err="1">
                <a:latin typeface="Arial"/>
                <a:cs typeface="Arial"/>
              </a:rPr>
              <a:t>Talk</a:t>
            </a:r>
            <a:r>
              <a:rPr lang="bg-BG" sz="1800">
                <a:latin typeface="Arial"/>
                <a:cs typeface="Arial"/>
              </a:rPr>
              <a:t> </a:t>
            </a:r>
            <a:r>
              <a:rPr lang="bg-BG" sz="1800" err="1">
                <a:latin typeface="Arial"/>
                <a:cs typeface="Arial"/>
              </a:rPr>
              <a:t>to</a:t>
            </a:r>
            <a:r>
              <a:rPr lang="bg-BG" sz="1800">
                <a:latin typeface="Arial"/>
                <a:cs typeface="Arial"/>
              </a:rPr>
              <a:t> Frank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 </a:t>
            </a:r>
            <a:r>
              <a:rPr lang="bg-BG" sz="1800" i="1" err="1">
                <a:latin typeface="Arial"/>
                <a:cs typeface="Arial"/>
              </a:rPr>
              <a:t>Results</a:t>
            </a:r>
            <a:r>
              <a:rPr lang="bg-BG" sz="1800" i="1">
                <a:latin typeface="Arial"/>
                <a:cs typeface="Arial"/>
              </a:rPr>
              <a:t> </a:t>
            </a:r>
            <a:r>
              <a:rPr lang="bg-BG" sz="1800" i="1" err="1">
                <a:latin typeface="Arial"/>
                <a:cs typeface="Arial"/>
              </a:rPr>
              <a:t>ordered</a:t>
            </a:r>
            <a:r>
              <a:rPr lang="bg-BG" sz="1800" i="1">
                <a:latin typeface="Arial"/>
                <a:cs typeface="Arial"/>
              </a:rPr>
              <a:t> </a:t>
            </a:r>
            <a:r>
              <a:rPr lang="bg-BG" sz="1800" i="1" err="1">
                <a:latin typeface="Arial"/>
                <a:cs typeface="Arial"/>
              </a:rPr>
              <a:t>by</a:t>
            </a:r>
            <a:r>
              <a:rPr lang="bg-BG" sz="1800" i="1">
                <a:latin typeface="Arial"/>
                <a:cs typeface="Arial"/>
              </a:rPr>
              <a:t> </a:t>
            </a:r>
            <a:r>
              <a:rPr lang="bg-BG" sz="1800" i="1" err="1">
                <a:latin typeface="Arial"/>
                <a:cs typeface="Arial"/>
              </a:rPr>
              <a:t>nearest</a:t>
            </a:r>
            <a:r>
              <a:rPr lang="bg-BG" sz="1800" i="1">
                <a:latin typeface="Arial"/>
                <a:cs typeface="Arial"/>
              </a:rPr>
              <a:t> </a:t>
            </a:r>
            <a:r>
              <a:rPr lang="bg-BG" sz="1800" i="1" err="1">
                <a:latin typeface="Arial"/>
                <a:cs typeface="Arial"/>
              </a:rPr>
              <a:t>to</a:t>
            </a:r>
            <a:r>
              <a:rPr lang="bg-BG" sz="1800" i="1">
                <a:latin typeface="Arial"/>
                <a:cs typeface="Arial"/>
              </a:rPr>
              <a:t> “</a:t>
            </a:r>
            <a:r>
              <a:rPr lang="bg-BG" sz="1800" i="1" err="1">
                <a:latin typeface="Arial"/>
                <a:cs typeface="Arial"/>
              </a:rPr>
              <a:t>Birmingham</a:t>
            </a:r>
            <a:r>
              <a:rPr lang="bg-BG" sz="1800" i="1">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4"/>
              </a:rPr>
              <a:t>https://www.talktofrank.com/treatment-centre?location=Birmingham&amp;serviceType=</a:t>
            </a:r>
            <a:r>
              <a:rPr lang="bg-BG" sz="1800">
                <a:latin typeface="Arial"/>
                <a:cs typeface="Arial"/>
              </a:rPr>
              <a:t> (</a:t>
            </a:r>
            <a:r>
              <a:rPr lang="bg-BG" sz="1800" err="1">
                <a:latin typeface="Arial"/>
                <a:cs typeface="Arial"/>
              </a:rPr>
              <a:t>Accessed</a:t>
            </a:r>
            <a:r>
              <a:rPr lang="bg-BG" sz="1800">
                <a:latin typeface="Arial"/>
                <a:cs typeface="Arial"/>
              </a:rPr>
              <a:t>: 11 </a:t>
            </a:r>
            <a:r>
              <a:rPr lang="bg-BG" sz="1800" err="1">
                <a:latin typeface="Arial"/>
                <a:cs typeface="Arial"/>
              </a:rPr>
              <a:t>February</a:t>
            </a:r>
            <a:r>
              <a:rPr lang="bg-BG" sz="1800">
                <a:latin typeface="Arial"/>
                <a:cs typeface="Arial"/>
              </a:rPr>
              <a:t> 2026).</a:t>
            </a:r>
            <a:endParaRPr lang="bg-BG" sz="1800"/>
          </a:p>
        </p:txBody>
      </p:sp>
      <p:sp>
        <p:nvSpPr>
          <p:cNvPr id="4" name="Контейнер за номер на слайда 3">
            <a:extLst>
              <a:ext uri="{FF2B5EF4-FFF2-40B4-BE49-F238E27FC236}">
                <a16:creationId xmlns:a16="http://schemas.microsoft.com/office/drawing/2014/main" id="{FFCA6359-5CF1-95A7-6ACB-D172F7739B36}"/>
              </a:ext>
            </a:extLst>
          </p:cNvPr>
          <p:cNvSpPr>
            <a:spLocks noGrp="1"/>
          </p:cNvSpPr>
          <p:nvPr>
            <p:ph type="sldNum" sz="quarter" idx="12"/>
          </p:nvPr>
        </p:nvSpPr>
        <p:spPr/>
        <p:txBody>
          <a:bodyPr/>
          <a:lstStyle/>
          <a:p>
            <a:fld id="{10A01F00-36DA-594C-B751-29EF0C0DC4DE}" type="slidenum">
              <a:rPr lang="en-US" smtClean="0"/>
              <a:t>47</a:t>
            </a:fld>
            <a:endParaRPr lang="en-US"/>
          </a:p>
        </p:txBody>
      </p:sp>
      <p:sp>
        <p:nvSpPr>
          <p:cNvPr id="5" name="Текстово поле 4">
            <a:extLst>
              <a:ext uri="{FF2B5EF4-FFF2-40B4-BE49-F238E27FC236}">
                <a16:creationId xmlns:a16="http://schemas.microsoft.com/office/drawing/2014/main" id="{41933A9C-F5F9-C6ED-F2BD-ABC38FD6DB04}"/>
              </a:ext>
            </a:extLst>
          </p:cNvPr>
          <p:cNvSpPr txBox="1"/>
          <p:nvPr/>
        </p:nvSpPr>
        <p:spPr>
          <a:xfrm>
            <a:off x="9675962" y="237226"/>
            <a:ext cx="609600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1600" b="0" i="0" u="none" strike="noStrike" baseline="0">
                <a:solidFill>
                  <a:srgbClr val="000000"/>
                </a:solidFill>
                <a:latin typeface="Arial"/>
                <a:ea typeface="Segoe UI"/>
                <a:cs typeface="Segoe UI"/>
              </a:rPr>
              <a:t>Desislava Markova</a:t>
            </a:r>
            <a:r>
              <a:rPr lang="en-US" sz="1600" b="0" i="0">
                <a:solidFill>
                  <a:srgbClr val="000000"/>
                </a:solidFill>
                <a:latin typeface="Arial"/>
                <a:ea typeface="Segoe UI"/>
                <a:cs typeface="Segoe UI"/>
              </a:rPr>
              <a:t>​</a:t>
            </a:r>
          </a:p>
          <a:p>
            <a:pPr algn="ctr" rtl="0"/>
            <a:r>
              <a:rPr lang="bg-BG" sz="1800" b="0" i="0">
                <a:solidFill>
                  <a:srgbClr val="000000"/>
                </a:solidFill>
                <a:latin typeface="Aptos"/>
                <a:ea typeface="Segoe UI"/>
                <a:cs typeface="Segoe UI"/>
              </a:rPr>
              <a:t>​</a:t>
            </a:r>
          </a:p>
          <a:p>
            <a:pPr algn="ctr"/>
            <a:endParaRPr lang="bg-BG"/>
          </a:p>
        </p:txBody>
      </p:sp>
    </p:spTree>
    <p:extLst>
      <p:ext uri="{BB962C8B-B14F-4D97-AF65-F5344CB8AC3E}">
        <p14:creationId xmlns:p14="http://schemas.microsoft.com/office/powerpoint/2010/main" val="39319526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10224</Words>
  <Application>Microsoft Office PowerPoint</Application>
  <PresentationFormat>Widescreen</PresentationFormat>
  <Paragraphs>582</Paragraphs>
  <Slides>47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Aptos</vt:lpstr>
      <vt:lpstr>Aptos Display</vt: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Week 5:  Change Grow Life (CGL)  Presentation from a professional from CGL regarding addiction to vaping and advice for quitting (CGL, no date).     </vt:lpstr>
      <vt:lpstr>PowerPoint Presentation</vt:lpstr>
      <vt:lpstr>PowerPoint Presentation</vt:lpstr>
      <vt:lpstr>PowerPoint Presentation</vt:lpstr>
      <vt:lpstr>Statistics </vt:lpstr>
      <vt:lpstr>PowerPoint Presentation</vt:lpstr>
      <vt:lpstr>PowerPoint Presentation</vt:lpstr>
      <vt:lpstr>PowerPoint Presentation</vt:lpstr>
      <vt:lpstr>PowerPoint Presentation</vt:lpstr>
      <vt:lpstr>Types of evaluation </vt:lpstr>
      <vt:lpstr>Process evaluation</vt:lpstr>
      <vt:lpstr>Impact </vt:lpstr>
      <vt:lpstr>Outcome evaluation</vt:lpstr>
      <vt:lpstr>Think Before You Vape</vt:lpstr>
      <vt:lpstr>Local Organisations </vt:lpstr>
      <vt:lpstr>Local Organisations in UK </vt:lpstr>
      <vt:lpstr>National organisations </vt:lpstr>
      <vt:lpstr>Extra support </vt:lpstr>
      <vt:lpstr>Resorses for extra support</vt:lpstr>
      <vt:lpstr>The benefits of quitting vaping</vt:lpstr>
      <vt:lpstr>Physiological benefits of quitting vaping</vt:lpstr>
      <vt:lpstr>Sociological benefits of quitting vaping</vt:lpstr>
      <vt:lpstr>Psychological benefits of quitting vaping</vt:lpstr>
      <vt:lpstr>Health belief model </vt:lpstr>
      <vt:lpstr>Barriers for young people from ages 11-17 to quit vaping.</vt:lpstr>
      <vt:lpstr>Cues to action</vt:lpstr>
      <vt:lpstr>Theory of planned behaviour</vt:lpstr>
      <vt:lpstr>Barriers to the theory of planned behaviour</vt:lpstr>
      <vt:lpstr>Solutions</vt:lpstr>
      <vt:lpstr>Q &amp; A Time.</vt:lpstr>
      <vt:lpstr>Reference Part I </vt:lpstr>
      <vt:lpstr>Reference- Part II</vt:lpstr>
      <vt:lpstr>Reference - Part III</vt:lpstr>
      <vt:lpstr>Reference Part IIII</vt:lpstr>
      <vt:lpstr>Reference Part IIIII</vt:lpstr>
      <vt:lpstr>References </vt:lpstr>
      <vt:lpstr>PowerPoint Presentation</vt:lpstr>
      <vt:lpstr>Reference List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Abeer Ishal (2128229)</dc:creator>
  <cp:lastModifiedBy>Desi Markova</cp:lastModifiedBy>
  <cp:revision>3</cp:revision>
  <dcterms:created xsi:type="dcterms:W3CDTF">2026-01-27T18:13:55Z</dcterms:created>
  <dcterms:modified xsi:type="dcterms:W3CDTF">2026-02-15T13:26:49Z</dcterms:modified>
</cp:coreProperties>
</file>