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6459200" cy="21945600"/>
  <p:notesSz cx="6858000" cy="9144000"/>
  <p:defaultTextStyle>
    <a:defPPr>
      <a:defRPr lang="en-US"/>
    </a:defPPr>
    <a:lvl1pPr marL="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1pPr>
    <a:lvl2pPr marL="921715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2pPr>
    <a:lvl3pPr marL="184343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3pPr>
    <a:lvl4pPr marL="276514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4pPr>
    <a:lvl5pPr marL="368686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5pPr>
    <a:lvl6pPr marL="460857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6pPr>
    <a:lvl7pPr marL="553029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7pPr>
    <a:lvl8pPr marL="645200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8pPr>
    <a:lvl9pPr marL="7373722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32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20" d="100"/>
          <a:sy n="20" d="100"/>
        </p:scale>
        <p:origin x="2172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7400" y="3591562"/>
            <a:ext cx="12344400" cy="764032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7400" y="11526522"/>
            <a:ext cx="12344400" cy="5298438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625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200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2998" y="5471163"/>
            <a:ext cx="14196060" cy="9128758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2998" y="14686283"/>
            <a:ext cx="14196060" cy="4800598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50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31570" y="5842000"/>
            <a:ext cx="6995160" cy="139242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32470" y="5842000"/>
            <a:ext cx="6995160" cy="139242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14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3714" y="1168401"/>
            <a:ext cx="14196060" cy="424180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3715" y="5379722"/>
            <a:ext cx="6963012" cy="2636518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33715" y="8016240"/>
            <a:ext cx="6963012" cy="117906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332470" y="5379722"/>
            <a:ext cx="6997304" cy="2636518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332470" y="8016240"/>
            <a:ext cx="6997304" cy="117906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23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329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380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3714" y="1463040"/>
            <a:ext cx="5308520" cy="512064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97304" y="3159762"/>
            <a:ext cx="8332470" cy="15595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33714" y="6583680"/>
            <a:ext cx="5308520" cy="1219708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350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3714" y="1463040"/>
            <a:ext cx="5308520" cy="512064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997304" y="3159762"/>
            <a:ext cx="8332470" cy="15595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33714" y="6583680"/>
            <a:ext cx="5308520" cy="1219708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066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39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778615" y="1168400"/>
            <a:ext cx="3549015" cy="1859788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1570" y="1168400"/>
            <a:ext cx="10441305" cy="18597882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456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1570" y="1168401"/>
            <a:ext cx="14196060" cy="42418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1570" y="5842000"/>
            <a:ext cx="14196060" cy="139242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31570" y="20340322"/>
            <a:ext cx="370332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DD691B-D529-44C3-A163-3219273F550C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452110" y="20340322"/>
            <a:ext cx="555498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624310" y="20340322"/>
            <a:ext cx="370332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1A9790-D3BF-4AFB-B511-18C7E61197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009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fif"/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fif"/><Relationship Id="rId4" Type="http://schemas.openxmlformats.org/officeDocument/2006/relationships/image" Target="../media/image3.jf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903" y="87169"/>
            <a:ext cx="14196060" cy="2253261"/>
          </a:xfrm>
        </p:spPr>
        <p:txBody>
          <a:bodyPr>
            <a:normAutofit fontScale="90000"/>
          </a:bodyPr>
          <a:lstStyle/>
          <a:p>
            <a:r>
              <a:rPr lang="en-US" b="1" i="1" dirty="0" smtClean="0">
                <a:latin typeface="Algerian" panose="04020705040A02060702" pitchFamily="82" charset="0"/>
              </a:rPr>
              <a:t/>
            </a:r>
            <a:br>
              <a:rPr lang="en-US" b="1" i="1" dirty="0" smtClean="0">
                <a:latin typeface="Algerian" panose="04020705040A02060702" pitchFamily="82" charset="0"/>
              </a:rPr>
            </a:br>
            <a:r>
              <a:rPr lang="en-US" sz="6700" b="1" i="1" dirty="0" smtClean="0">
                <a:latin typeface="Algerian" panose="04020705040A02060702" pitchFamily="82" charset="0"/>
              </a:rPr>
              <a:t>ALBERGO  TRINITY</a:t>
            </a:r>
            <a:br>
              <a:rPr lang="en-US" sz="6700" b="1" i="1" dirty="0" smtClean="0">
                <a:latin typeface="Algerian" panose="04020705040A02060702" pitchFamily="82" charset="0"/>
              </a:rPr>
            </a:br>
            <a:endParaRPr lang="en-US" sz="6700" b="1" i="1" dirty="0">
              <a:solidFill>
                <a:schemeClr val="tx1">
                  <a:lumMod val="95000"/>
                  <a:lumOff val="5000"/>
                </a:schemeClr>
              </a:solidFill>
              <a:latin typeface="Algerian" panose="04020705040A02060702" pitchFamily="82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020" y="14884183"/>
            <a:ext cx="5825768" cy="4367742"/>
          </a:xfrm>
          <a:prstGeom prst="flowChartConnector">
            <a:avLst/>
          </a:prstGeom>
        </p:spPr>
      </p:pic>
      <p:sp>
        <p:nvSpPr>
          <p:cNvPr id="13" name="5-Point Star 12"/>
          <p:cNvSpPr/>
          <p:nvPr/>
        </p:nvSpPr>
        <p:spPr>
          <a:xfrm>
            <a:off x="2134959" y="1436915"/>
            <a:ext cx="947057" cy="914400"/>
          </a:xfrm>
          <a:prstGeom prst="star5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020" y="10073933"/>
            <a:ext cx="5622880" cy="4307205"/>
          </a:xfrm>
          <a:prstGeom prst="flowChartConnector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6114" y="2743200"/>
            <a:ext cx="8743086" cy="6544236"/>
          </a:xfrm>
          <a:prstGeom prst="flowChartConnector">
            <a:avLst/>
          </a:prstGeom>
        </p:spPr>
      </p:pic>
      <p:sp>
        <p:nvSpPr>
          <p:cNvPr id="33" name="5-Point Star 32"/>
          <p:cNvSpPr/>
          <p:nvPr/>
        </p:nvSpPr>
        <p:spPr>
          <a:xfrm>
            <a:off x="3333749" y="1426030"/>
            <a:ext cx="947057" cy="914400"/>
          </a:xfrm>
          <a:prstGeom prst="star5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5-Point Star 33"/>
          <p:cNvSpPr/>
          <p:nvPr/>
        </p:nvSpPr>
        <p:spPr>
          <a:xfrm>
            <a:off x="5687463" y="1447801"/>
            <a:ext cx="947057" cy="914400"/>
          </a:xfrm>
          <a:prstGeom prst="star5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5-Point Star 34"/>
          <p:cNvSpPr/>
          <p:nvPr/>
        </p:nvSpPr>
        <p:spPr>
          <a:xfrm>
            <a:off x="4488673" y="1436915"/>
            <a:ext cx="947057" cy="914400"/>
          </a:xfrm>
          <a:prstGeom prst="star5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7716114" y="9287436"/>
            <a:ext cx="8314277" cy="10187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 err="1" smtClean="0"/>
              <a:t>L‘albergo</a:t>
            </a:r>
            <a:r>
              <a:rPr lang="en-US" sz="4000" b="1" dirty="0" smtClean="0"/>
              <a:t> </a:t>
            </a:r>
            <a:r>
              <a:rPr lang="en-US" sz="4000" b="1" dirty="0" err="1" smtClean="0"/>
              <a:t>offre</a:t>
            </a:r>
            <a:r>
              <a:rPr lang="en-US" sz="4000" b="1" dirty="0" smtClean="0"/>
              <a:t> </a:t>
            </a:r>
            <a:r>
              <a:rPr lang="en-US" sz="4000" b="1" dirty="0" err="1" smtClean="0"/>
              <a:t>i</a:t>
            </a:r>
            <a:r>
              <a:rPr lang="en-US" sz="4000" b="1" dirty="0" smtClean="0"/>
              <a:t> </a:t>
            </a:r>
            <a:r>
              <a:rPr lang="en-US" sz="4000" b="1" dirty="0" err="1" smtClean="0"/>
              <a:t>servizi</a:t>
            </a:r>
            <a:r>
              <a:rPr lang="en-US" sz="4000" b="1" dirty="0" smtClean="0"/>
              <a:t>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smtClean="0"/>
              <a:t>Stanza con </a:t>
            </a:r>
            <a:r>
              <a:rPr lang="en-US" sz="2800" dirty="0" err="1" smtClean="0"/>
              <a:t>letto</a:t>
            </a:r>
            <a:r>
              <a:rPr lang="en-US" sz="2800" dirty="0" smtClean="0"/>
              <a:t> </a:t>
            </a:r>
            <a:r>
              <a:rPr lang="en-US" sz="2800" dirty="0" err="1" smtClean="0"/>
              <a:t>matrimoniale</a:t>
            </a:r>
            <a:r>
              <a:rPr lang="en-US" sz="2800" dirty="0" smtClean="0"/>
              <a:t> - £156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smtClean="0"/>
              <a:t>Stanza con due </a:t>
            </a:r>
            <a:r>
              <a:rPr lang="en-US" sz="2800" dirty="0" err="1" smtClean="0"/>
              <a:t>letto</a:t>
            </a:r>
            <a:r>
              <a:rPr lang="en-US" sz="2800" dirty="0" smtClean="0"/>
              <a:t> </a:t>
            </a:r>
            <a:r>
              <a:rPr lang="en-US" sz="2800" dirty="0" err="1" smtClean="0"/>
              <a:t>singoli</a:t>
            </a:r>
            <a:r>
              <a:rPr lang="en-US" sz="2800" dirty="0" smtClean="0"/>
              <a:t> -£146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smtClean="0"/>
              <a:t>Stanza </a:t>
            </a:r>
            <a:r>
              <a:rPr lang="en-US" sz="2800" dirty="0" err="1" smtClean="0"/>
              <a:t>grandi</a:t>
            </a:r>
            <a:r>
              <a:rPr lang="en-US" sz="2800" dirty="0" smtClean="0"/>
              <a:t> per </a:t>
            </a:r>
            <a:r>
              <a:rPr lang="en-US" sz="2800" dirty="0" err="1" smtClean="0"/>
              <a:t>familie</a:t>
            </a:r>
            <a:r>
              <a:rPr lang="en-US" sz="2800" dirty="0" smtClean="0"/>
              <a:t> -£234</a:t>
            </a:r>
          </a:p>
          <a:p>
            <a:r>
              <a:rPr lang="en-US" sz="2800" dirty="0" smtClean="0"/>
              <a:t>(con </a:t>
            </a:r>
            <a:r>
              <a:rPr lang="en-US" sz="2800" dirty="0" err="1" smtClean="0"/>
              <a:t>colazione</a:t>
            </a:r>
            <a:r>
              <a:rPr lang="en-US" sz="2800" dirty="0" smtClean="0"/>
              <a:t> </a:t>
            </a:r>
            <a:r>
              <a:rPr lang="en-US" sz="2800" dirty="0" err="1" smtClean="0"/>
              <a:t>inclusa</a:t>
            </a:r>
            <a:r>
              <a:rPr lang="en-US" sz="2800" dirty="0" smtClean="0"/>
              <a:t>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err="1" smtClean="0"/>
              <a:t>Cena</a:t>
            </a:r>
            <a:r>
              <a:rPr lang="en-US" sz="2800" dirty="0" smtClean="0"/>
              <a:t> - £23 a persona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smtClean="0"/>
              <a:t>Internet </a:t>
            </a:r>
            <a:r>
              <a:rPr lang="en-US" sz="2800" dirty="0" err="1" smtClean="0"/>
              <a:t>incluso</a:t>
            </a:r>
            <a:endParaRPr lang="en-US" sz="28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err="1" smtClean="0"/>
              <a:t>Parcheggio</a:t>
            </a:r>
            <a:r>
              <a:rPr lang="en-US" sz="2800" dirty="0" smtClean="0"/>
              <a:t> </a:t>
            </a:r>
            <a:r>
              <a:rPr lang="en-US" sz="2800" dirty="0" err="1" smtClean="0"/>
              <a:t>incluso</a:t>
            </a:r>
            <a:endParaRPr lang="en-US" sz="28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smtClean="0"/>
              <a:t>Aria </a:t>
            </a:r>
            <a:r>
              <a:rPr lang="en-US" sz="2800" dirty="0" err="1" smtClean="0"/>
              <a:t>condizionata</a:t>
            </a:r>
            <a:endParaRPr lang="en-US" sz="28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err="1" smtClean="0"/>
              <a:t>Piscina</a:t>
            </a:r>
            <a:r>
              <a:rPr lang="en-US" sz="2800" dirty="0" smtClean="0"/>
              <a:t> al </a:t>
            </a:r>
            <a:r>
              <a:rPr lang="en-US" sz="2800" dirty="0" err="1" smtClean="0"/>
              <a:t>coperto</a:t>
            </a:r>
            <a:endParaRPr lang="en-US" sz="28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C</a:t>
            </a:r>
            <a:r>
              <a:rPr lang="en-US" sz="2800" dirty="0" smtClean="0"/>
              <a:t>entro </a:t>
            </a:r>
            <a:r>
              <a:rPr lang="en-US" sz="2800" dirty="0" err="1" smtClean="0"/>
              <a:t>benessere</a:t>
            </a:r>
            <a:r>
              <a:rPr lang="en-US" sz="2800" dirty="0" smtClean="0"/>
              <a:t> con </a:t>
            </a:r>
            <a:r>
              <a:rPr lang="en-US" sz="2800" dirty="0" err="1" smtClean="0"/>
              <a:t>massaggio</a:t>
            </a:r>
            <a:r>
              <a:rPr lang="en-US" sz="2800" dirty="0" smtClean="0"/>
              <a:t>-£56 a persona  </a:t>
            </a:r>
            <a:endParaRPr lang="en-US" sz="2800" b="1" dirty="0" smtClean="0"/>
          </a:p>
          <a:p>
            <a:r>
              <a:rPr lang="it-IT" sz="2800" dirty="0"/>
              <a:t>U</a:t>
            </a:r>
            <a:r>
              <a:rPr lang="it-IT" sz="2800" dirty="0" smtClean="0"/>
              <a:t>na vasta gamma di menu può essere servita nel ristorante.</a:t>
            </a:r>
            <a:endParaRPr lang="en-US" sz="28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000" b="1" dirty="0" smtClean="0"/>
          </a:p>
          <a:p>
            <a:pPr algn="ctr"/>
            <a:r>
              <a:rPr lang="it-IT" sz="4000" b="1" dirty="0"/>
              <a:t>P</a:t>
            </a:r>
            <a:r>
              <a:rPr lang="it-IT" sz="4000" b="1" dirty="0" smtClean="0"/>
              <a:t>er altri dettagli vi preghiamo di contattarci</a:t>
            </a:r>
          </a:p>
          <a:p>
            <a:pPr algn="ctr"/>
            <a:r>
              <a:rPr lang="it-IT" sz="4000" b="1" dirty="0"/>
              <a:t> </a:t>
            </a:r>
            <a:r>
              <a:rPr lang="it-IT" sz="4000" b="1" dirty="0" smtClean="0"/>
              <a:t>  al numero di </a:t>
            </a:r>
            <a:r>
              <a:rPr lang="it-IT" sz="4000" b="1" smtClean="0"/>
              <a:t>telefono   </a:t>
            </a:r>
            <a:r>
              <a:rPr lang="it-IT" sz="4000" b="1" smtClean="0"/>
              <a:t>007600101800</a:t>
            </a:r>
            <a:endParaRPr lang="it-IT" sz="4000" b="1" dirty="0" smtClean="0"/>
          </a:p>
          <a:p>
            <a:pPr algn="ctr"/>
            <a:r>
              <a:rPr lang="it-IT" sz="4000" b="1" dirty="0"/>
              <a:t> </a:t>
            </a:r>
            <a:r>
              <a:rPr lang="it-IT" sz="4000" b="1" dirty="0" smtClean="0"/>
              <a:t>  all'indirizzo email      AlbergoTrinity@gmail.com</a:t>
            </a:r>
            <a:endParaRPr lang="en-US" sz="4000" b="1" dirty="0" smtClean="0"/>
          </a:p>
        </p:txBody>
      </p:sp>
      <p:sp>
        <p:nvSpPr>
          <p:cNvPr id="38" name="Rectangle 37"/>
          <p:cNvSpPr/>
          <p:nvPr/>
        </p:nvSpPr>
        <p:spPr>
          <a:xfrm>
            <a:off x="324020" y="6015318"/>
            <a:ext cx="7226211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 smtClean="0"/>
              <a:t>La </a:t>
            </a:r>
            <a:r>
              <a:rPr lang="en-US" sz="4000" b="1" dirty="0" err="1"/>
              <a:t>F</a:t>
            </a:r>
            <a:r>
              <a:rPr lang="en-US" sz="4000" b="1" dirty="0" err="1" smtClean="0"/>
              <a:t>esta</a:t>
            </a:r>
            <a:r>
              <a:rPr lang="en-US" sz="4000" b="1" dirty="0" smtClean="0"/>
              <a:t> del Merengue</a:t>
            </a:r>
          </a:p>
          <a:p>
            <a:pPr algn="ctr"/>
            <a:r>
              <a:rPr lang="en-US" sz="2800" dirty="0" smtClean="0"/>
              <a:t>(dal </a:t>
            </a:r>
            <a:r>
              <a:rPr lang="en-US" sz="2800" dirty="0" err="1" smtClean="0"/>
              <a:t>ventiquattro</a:t>
            </a:r>
            <a:r>
              <a:rPr lang="en-US" sz="2800" dirty="0" smtClean="0"/>
              <a:t> </a:t>
            </a:r>
            <a:r>
              <a:rPr lang="en-US" sz="2800" dirty="0" err="1" smtClean="0"/>
              <a:t>iulio</a:t>
            </a:r>
            <a:r>
              <a:rPr lang="en-US" sz="2800" dirty="0" smtClean="0"/>
              <a:t> al </a:t>
            </a:r>
            <a:r>
              <a:rPr lang="en-US" sz="2800" dirty="0" err="1" smtClean="0"/>
              <a:t>sette</a:t>
            </a:r>
            <a:r>
              <a:rPr lang="en-US" sz="2800" dirty="0" smtClean="0"/>
              <a:t> Agosto 2023)</a:t>
            </a:r>
          </a:p>
          <a:p>
            <a:pPr algn="ctr"/>
            <a:r>
              <a:rPr lang="en-US" sz="2800" dirty="0" smtClean="0"/>
              <a:t>E </a:t>
            </a:r>
            <a:r>
              <a:rPr lang="en-US" sz="2800" dirty="0" err="1" smtClean="0"/>
              <a:t>un’occasione</a:t>
            </a:r>
            <a:r>
              <a:rPr lang="en-US" sz="2800" dirty="0" smtClean="0"/>
              <a:t> per </a:t>
            </a:r>
            <a:r>
              <a:rPr lang="en-US" sz="2800" dirty="0" err="1" smtClean="0"/>
              <a:t>conoscere</a:t>
            </a:r>
            <a:r>
              <a:rPr lang="en-US" sz="2800" dirty="0" smtClean="0"/>
              <a:t> le </a:t>
            </a:r>
            <a:r>
              <a:rPr lang="en-US" sz="2800" dirty="0" err="1" smtClean="0"/>
              <a:t>tradizioni</a:t>
            </a:r>
            <a:r>
              <a:rPr lang="en-US" sz="2800" dirty="0" smtClean="0"/>
              <a:t> e la </a:t>
            </a:r>
            <a:r>
              <a:rPr lang="en-US" sz="2800" dirty="0" err="1" smtClean="0"/>
              <a:t>gente</a:t>
            </a:r>
            <a:r>
              <a:rPr lang="en-US" sz="2800" dirty="0" smtClean="0"/>
              <a:t> </a:t>
            </a:r>
            <a:r>
              <a:rPr lang="en-US" sz="2800" dirty="0" err="1" smtClean="0"/>
              <a:t>della</a:t>
            </a:r>
            <a:r>
              <a:rPr lang="en-US" sz="2800" dirty="0" smtClean="0"/>
              <a:t> </a:t>
            </a:r>
            <a:r>
              <a:rPr lang="en-US" sz="2800" dirty="0" err="1" smtClean="0"/>
              <a:t>Repubblica</a:t>
            </a:r>
            <a:r>
              <a:rPr lang="en-US" sz="2800" dirty="0" smtClean="0"/>
              <a:t> </a:t>
            </a:r>
            <a:r>
              <a:rPr lang="en-US" sz="2800" dirty="0" err="1" smtClean="0"/>
              <a:t>Domenicana</a:t>
            </a:r>
            <a:r>
              <a:rPr lang="en-US" sz="2800" dirty="0" smtClean="0"/>
              <a:t>.</a:t>
            </a:r>
            <a:endParaRPr lang="en-US" sz="2800" dirty="0"/>
          </a:p>
        </p:txBody>
      </p:sp>
      <p:sp>
        <p:nvSpPr>
          <p:cNvPr id="39" name="Rectangle 38"/>
          <p:cNvSpPr/>
          <p:nvPr/>
        </p:nvSpPr>
        <p:spPr>
          <a:xfrm>
            <a:off x="682735" y="2481230"/>
            <a:ext cx="7226211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dirty="0" err="1" smtClean="0"/>
              <a:t>L'albergo</a:t>
            </a:r>
            <a:r>
              <a:rPr lang="en-US" sz="2800" dirty="0" smtClean="0"/>
              <a:t> Trinity </a:t>
            </a:r>
            <a:r>
              <a:rPr lang="en-US" sz="2800" dirty="0" err="1" smtClean="0"/>
              <a:t>ti</a:t>
            </a:r>
            <a:r>
              <a:rPr lang="en-US" sz="2800" dirty="0" smtClean="0"/>
              <a:t> </a:t>
            </a:r>
            <a:r>
              <a:rPr lang="en-US" sz="2800" dirty="0" err="1" smtClean="0"/>
              <a:t>offre</a:t>
            </a:r>
            <a:r>
              <a:rPr lang="en-US" sz="2800" dirty="0" smtClean="0"/>
              <a:t> la </a:t>
            </a:r>
            <a:r>
              <a:rPr lang="en-US" sz="2800" dirty="0" err="1" smtClean="0"/>
              <a:t>vacanza</a:t>
            </a:r>
            <a:r>
              <a:rPr lang="en-US" sz="2800" dirty="0" smtClean="0"/>
              <a:t> </a:t>
            </a:r>
            <a:r>
              <a:rPr lang="en-US" sz="2800" dirty="0" err="1" smtClean="0"/>
              <a:t>perfetta</a:t>
            </a:r>
            <a:r>
              <a:rPr lang="en-US" sz="2800" dirty="0" smtClean="0"/>
              <a:t> ad un </a:t>
            </a:r>
            <a:r>
              <a:rPr lang="en-US" sz="2800" dirty="0" err="1" smtClean="0"/>
              <a:t>prezzo</a:t>
            </a:r>
            <a:r>
              <a:rPr lang="en-US" sz="2800" dirty="0" smtClean="0"/>
              <a:t> </a:t>
            </a:r>
            <a:r>
              <a:rPr lang="en-US" sz="2800" dirty="0" err="1" smtClean="0"/>
              <a:t>che</a:t>
            </a:r>
            <a:r>
              <a:rPr lang="en-US" sz="2800" dirty="0" smtClean="0"/>
              <a:t> </a:t>
            </a:r>
            <a:r>
              <a:rPr lang="en-US" sz="2800" dirty="0" err="1" smtClean="0"/>
              <a:t>ti</a:t>
            </a:r>
            <a:r>
              <a:rPr lang="en-US" sz="2800" dirty="0" smtClean="0"/>
              <a:t> </a:t>
            </a:r>
            <a:r>
              <a:rPr lang="en-US" sz="2800" dirty="0" err="1" smtClean="0"/>
              <a:t>fara</a:t>
            </a:r>
            <a:r>
              <a:rPr lang="en-US" sz="2800" dirty="0" smtClean="0"/>
              <a:t> </a:t>
            </a:r>
            <a:r>
              <a:rPr lang="en-US" sz="2800" dirty="0" err="1" smtClean="0"/>
              <a:t>sorridere</a:t>
            </a:r>
            <a:r>
              <a:rPr lang="en-US" sz="2800" dirty="0" smtClean="0"/>
              <a:t>.</a:t>
            </a:r>
          </a:p>
          <a:p>
            <a:pPr algn="ctr"/>
            <a:r>
              <a:rPr lang="en-US" sz="2800" dirty="0" err="1" smtClean="0"/>
              <a:t>Situato</a:t>
            </a:r>
            <a:r>
              <a:rPr lang="en-US" sz="2800" dirty="0" smtClean="0"/>
              <a:t> a Punta Cana </a:t>
            </a:r>
            <a:r>
              <a:rPr lang="en-US" sz="2800" dirty="0" err="1" smtClean="0"/>
              <a:t>si</a:t>
            </a:r>
            <a:r>
              <a:rPr lang="en-US" sz="2800" dirty="0" smtClean="0"/>
              <a:t> </a:t>
            </a:r>
            <a:r>
              <a:rPr lang="en-US" sz="2800" dirty="0" err="1" smtClean="0"/>
              <a:t>trova</a:t>
            </a:r>
            <a:r>
              <a:rPr lang="en-US" sz="2800" dirty="0" smtClean="0"/>
              <a:t> a 4,8km </a:t>
            </a:r>
            <a:r>
              <a:rPr lang="en-US" sz="2800" dirty="0" err="1" smtClean="0"/>
              <a:t>dalla</a:t>
            </a:r>
            <a:r>
              <a:rPr lang="en-US" sz="2800" dirty="0" smtClean="0"/>
              <a:t> </a:t>
            </a:r>
            <a:r>
              <a:rPr lang="en-US" sz="2800" dirty="0" err="1" smtClean="0"/>
              <a:t>spiaggia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22568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252</TotalTime>
  <Words>132</Words>
  <Application>Microsoft Office PowerPoint</Application>
  <PresentationFormat>Custom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Algerian</vt:lpstr>
      <vt:lpstr>Arial</vt:lpstr>
      <vt:lpstr>Calibri</vt:lpstr>
      <vt:lpstr>Calibri Light</vt:lpstr>
      <vt:lpstr>Office Theme</vt:lpstr>
      <vt:lpstr> ALBERGO  TRINITY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Nicoleta</dc:creator>
  <cp:lastModifiedBy>Nicoleta</cp:lastModifiedBy>
  <cp:revision>21</cp:revision>
  <dcterms:created xsi:type="dcterms:W3CDTF">2023-05-30T08:05:42Z</dcterms:created>
  <dcterms:modified xsi:type="dcterms:W3CDTF">2023-05-30T12:21:21Z</dcterms:modified>
</cp:coreProperties>
</file>