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1" r:id="rId2"/>
    <p:sldId id="2562" r:id="rId3"/>
    <p:sldId id="2563" r:id="rId4"/>
    <p:sldId id="2564" r:id="rId5"/>
    <p:sldId id="2565" r:id="rId6"/>
    <p:sldId id="2566" r:id="rId7"/>
    <p:sldId id="2567" r:id="rId8"/>
    <p:sldId id="2568" r:id="rId9"/>
    <p:sldId id="2569" r:id="rId10"/>
    <p:sldId id="2570" r:id="rId11"/>
    <p:sldId id="2571" r:id="rId12"/>
    <p:sldId id="257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rban Green Café – Online Presence Strategy" id="{70DF63BD-0B22-4EE6-97D5-6B5ABDD04BEE}">
          <p14:sldIdLst>
            <p14:sldId id="2561"/>
          </p14:sldIdLst>
        </p14:section>
        <p14:section name="Urban Green Café Online Presence Plan" id="{36320636-B92C-4950-97BA-8CA21CC9FCEC}">
          <p14:sldIdLst>
            <p14:sldId id="2562"/>
            <p14:sldId id="2563"/>
            <p14:sldId id="2564"/>
            <p14:sldId id="2565"/>
            <p14:sldId id="2566"/>
            <p14:sldId id="2567"/>
            <p14:sldId id="2568"/>
            <p14:sldId id="2569"/>
            <p14:sldId id="2570"/>
            <p14:sldId id="2571"/>
            <p14:sldId id="257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9" d="100"/>
          <a:sy n="109" d="100"/>
        </p:scale>
        <p:origin x="10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image" Target="../media/image12.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image" Target="../media/image12.jpe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F684FF-44E4-49F8-8D4A-5FE5B0988B3E}" type="doc">
      <dgm:prSet loTypeId="urn:microsoft.com/office/officeart/2024/3/layout/verticalVisualTextBlock1" loCatId="Picture" qsTypeId="urn:microsoft.com/office/officeart/2005/8/quickstyle/simple4" qsCatId="simple" csTypeId="urn:microsoft.com/office/officeart/2005/8/colors/accent0_3" csCatId="mainScheme" phldr="1"/>
      <dgm:spPr/>
      <dgm:t>
        <a:bodyPr/>
        <a:lstStyle/>
        <a:p>
          <a:endParaRPr lang="en-US"/>
        </a:p>
      </dgm:t>
    </dgm:pt>
    <dgm:pt modelId="{19B18328-B9E2-4F04-BC09-1D25CBF06D62}">
      <dgm:prSet/>
      <dgm:spPr/>
      <dgm:t>
        <a:bodyPr/>
        <a:lstStyle/>
        <a:p>
          <a:pPr>
            <a:lnSpc>
              <a:spcPct val="100000"/>
            </a:lnSpc>
            <a:defRPr b="1"/>
          </a:pPr>
          <a:r>
            <a:rPr lang="en-US"/>
            <a:t>Emotional and Ethical Foundations</a:t>
          </a:r>
        </a:p>
      </dgm:t>
    </dgm:pt>
    <dgm:pt modelId="{775F50E4-C7A2-4612-9757-2CF3DE5B196D}" type="parTrans" cxnId="{51D5F3DB-C189-40CA-86C5-1BB1C7200E53}">
      <dgm:prSet/>
      <dgm:spPr/>
      <dgm:t>
        <a:bodyPr/>
        <a:lstStyle/>
        <a:p>
          <a:endParaRPr lang="en-US"/>
        </a:p>
      </dgm:t>
    </dgm:pt>
    <dgm:pt modelId="{23F1EC13-5F18-4E85-B8EB-BC0B21E5287D}" type="sibTrans" cxnId="{51D5F3DB-C189-40CA-86C5-1BB1C7200E53}">
      <dgm:prSet/>
      <dgm:spPr/>
      <dgm:t>
        <a:bodyPr/>
        <a:lstStyle/>
        <a:p>
          <a:pPr>
            <a:lnSpc>
              <a:spcPct val="100000"/>
            </a:lnSpc>
            <a:defRPr b="1"/>
          </a:pPr>
          <a:endParaRPr lang="en-US"/>
        </a:p>
      </dgm:t>
    </dgm:pt>
    <dgm:pt modelId="{FE6D8CE1-E2DF-4EF0-ABC2-65F54428298D}">
      <dgm:prSet/>
      <dgm:spPr/>
      <dgm:t>
        <a:bodyPr/>
        <a:lstStyle/>
        <a:p>
          <a:pPr>
            <a:lnSpc>
              <a:spcPct val="100000"/>
            </a:lnSpc>
          </a:pPr>
          <a:r>
            <a:rPr lang="en-US"/>
            <a:t>The brand story communicates the café’s commitment to sustainability and bringing people together through responsible food choices.</a:t>
          </a:r>
        </a:p>
      </dgm:t>
    </dgm:pt>
    <dgm:pt modelId="{A2C28BCD-CB99-4E99-8F47-40932994609A}" type="parTrans" cxnId="{0B8538D1-A735-4E1F-99E2-165F14FD79E0}">
      <dgm:prSet/>
      <dgm:spPr/>
      <dgm:t>
        <a:bodyPr/>
        <a:lstStyle/>
        <a:p>
          <a:endParaRPr lang="en-US"/>
        </a:p>
      </dgm:t>
    </dgm:pt>
    <dgm:pt modelId="{D22CA478-C51B-4D64-9057-BD43B278576E}" type="sibTrans" cxnId="{0B8538D1-A735-4E1F-99E2-165F14FD79E0}">
      <dgm:prSet/>
      <dgm:spPr/>
      <dgm:t>
        <a:bodyPr/>
        <a:lstStyle/>
        <a:p>
          <a:endParaRPr lang="en-US"/>
        </a:p>
      </dgm:t>
    </dgm:pt>
    <dgm:pt modelId="{831955BC-5D19-438D-9D7C-8500AED5BBE0}">
      <dgm:prSet/>
      <dgm:spPr/>
      <dgm:t>
        <a:bodyPr/>
        <a:lstStyle/>
        <a:p>
          <a:pPr>
            <a:lnSpc>
              <a:spcPct val="100000"/>
            </a:lnSpc>
            <a:defRPr b="1"/>
          </a:pPr>
          <a:r>
            <a:rPr lang="en-US"/>
            <a:t>Online Storytelling Strategies</a:t>
          </a:r>
        </a:p>
      </dgm:t>
    </dgm:pt>
    <dgm:pt modelId="{7B4CD37E-031E-459F-880E-557AAA04DD45}" type="parTrans" cxnId="{1C5DF6A0-8A02-451D-8C3D-C96B9F7D26A9}">
      <dgm:prSet/>
      <dgm:spPr/>
      <dgm:t>
        <a:bodyPr/>
        <a:lstStyle/>
        <a:p>
          <a:endParaRPr lang="en-US"/>
        </a:p>
      </dgm:t>
    </dgm:pt>
    <dgm:pt modelId="{7CE07BD3-298D-4789-B201-73E1C784C4EF}" type="sibTrans" cxnId="{1C5DF6A0-8A02-451D-8C3D-C96B9F7D26A9}">
      <dgm:prSet/>
      <dgm:spPr/>
      <dgm:t>
        <a:bodyPr/>
        <a:lstStyle/>
        <a:p>
          <a:pPr>
            <a:lnSpc>
              <a:spcPct val="100000"/>
            </a:lnSpc>
            <a:defRPr b="1"/>
          </a:pPr>
          <a:endParaRPr lang="en-US"/>
        </a:p>
      </dgm:t>
    </dgm:pt>
    <dgm:pt modelId="{23C6541D-A15B-4FDF-A385-69A2B2571EBB}">
      <dgm:prSet/>
      <dgm:spPr/>
      <dgm:t>
        <a:bodyPr/>
        <a:lstStyle/>
        <a:p>
          <a:pPr>
            <a:lnSpc>
              <a:spcPct val="100000"/>
            </a:lnSpc>
          </a:pPr>
          <a:r>
            <a:rPr lang="en-US"/>
            <a:t>Sharing the café’s journey and values on websites, blogs, and social media builds emotional connections with customers.</a:t>
          </a:r>
        </a:p>
      </dgm:t>
    </dgm:pt>
    <dgm:pt modelId="{A85F0074-07F4-4CFF-80F8-2649DAC6D106}" type="parTrans" cxnId="{D859C020-F06D-40D0-A8C0-8D2B8EA30C99}">
      <dgm:prSet/>
      <dgm:spPr/>
      <dgm:t>
        <a:bodyPr/>
        <a:lstStyle/>
        <a:p>
          <a:endParaRPr lang="en-US"/>
        </a:p>
      </dgm:t>
    </dgm:pt>
    <dgm:pt modelId="{D4538C71-D28A-456D-977F-8D1B3C095B7C}" type="sibTrans" cxnId="{D859C020-F06D-40D0-A8C0-8D2B8EA30C99}">
      <dgm:prSet/>
      <dgm:spPr/>
      <dgm:t>
        <a:bodyPr/>
        <a:lstStyle/>
        <a:p>
          <a:endParaRPr lang="en-US"/>
        </a:p>
      </dgm:t>
    </dgm:pt>
    <dgm:pt modelId="{AEA26620-3F8A-48D6-97C2-7A819514A078}">
      <dgm:prSet/>
      <dgm:spPr/>
      <dgm:t>
        <a:bodyPr/>
        <a:lstStyle/>
        <a:p>
          <a:pPr>
            <a:lnSpc>
              <a:spcPct val="100000"/>
            </a:lnSpc>
            <a:defRPr b="1"/>
          </a:pPr>
          <a:r>
            <a:rPr lang="en-US"/>
            <a:t>Building Customer Loyalty</a:t>
          </a:r>
        </a:p>
      </dgm:t>
    </dgm:pt>
    <dgm:pt modelId="{F4113AE7-5C31-447C-BE95-94B7F614A393}" type="parTrans" cxnId="{90C48205-E982-47C0-88A2-B73C36F12973}">
      <dgm:prSet/>
      <dgm:spPr/>
      <dgm:t>
        <a:bodyPr/>
        <a:lstStyle/>
        <a:p>
          <a:endParaRPr lang="en-US"/>
        </a:p>
      </dgm:t>
    </dgm:pt>
    <dgm:pt modelId="{A9F7FA05-EB3F-4B1C-BC55-E2901EF13F44}" type="sibTrans" cxnId="{90C48205-E982-47C0-88A2-B73C36F12973}">
      <dgm:prSet/>
      <dgm:spPr/>
      <dgm:t>
        <a:bodyPr/>
        <a:lstStyle/>
        <a:p>
          <a:endParaRPr lang="en-US"/>
        </a:p>
      </dgm:t>
    </dgm:pt>
    <dgm:pt modelId="{8D784F62-A0B9-42B3-B5A9-C5AAAE22024D}">
      <dgm:prSet/>
      <dgm:spPr/>
      <dgm:t>
        <a:bodyPr/>
        <a:lstStyle/>
        <a:p>
          <a:pPr>
            <a:lnSpc>
              <a:spcPct val="100000"/>
            </a:lnSpc>
          </a:pPr>
          <a:r>
            <a:rPr lang="en-US"/>
            <a:t>A strong brand story transforms customers into brand advocates, fostering loyalty and community around shared values.</a:t>
          </a:r>
        </a:p>
      </dgm:t>
    </dgm:pt>
    <dgm:pt modelId="{B774A771-2812-46EF-8866-0EFD77B35FB6}" type="parTrans" cxnId="{D312EE04-E3C0-46AD-A35D-F8C2D2819637}">
      <dgm:prSet/>
      <dgm:spPr/>
      <dgm:t>
        <a:bodyPr/>
        <a:lstStyle/>
        <a:p>
          <a:endParaRPr lang="en-US"/>
        </a:p>
      </dgm:t>
    </dgm:pt>
    <dgm:pt modelId="{00C425B8-7BB6-40CB-AEE7-66C63C1078E3}" type="sibTrans" cxnId="{D312EE04-E3C0-46AD-A35D-F8C2D2819637}">
      <dgm:prSet/>
      <dgm:spPr/>
      <dgm:t>
        <a:bodyPr/>
        <a:lstStyle/>
        <a:p>
          <a:endParaRPr lang="en-US"/>
        </a:p>
      </dgm:t>
    </dgm:pt>
    <dgm:pt modelId="{9C8602BD-E129-4F35-9119-3D6680823907}" type="pres">
      <dgm:prSet presAssocID="{C1F684FF-44E4-49F8-8D4A-5FE5B0988B3E}" presName="Root" presStyleCnt="0">
        <dgm:presLayoutVars>
          <dgm:dir/>
          <dgm:resizeHandles val="exact"/>
        </dgm:presLayoutVars>
      </dgm:prSet>
      <dgm:spPr/>
    </dgm:pt>
    <dgm:pt modelId="{D8134EC1-CA92-44DB-9905-1628CD3E4BC7}" type="pres">
      <dgm:prSet presAssocID="{19B18328-B9E2-4F04-BC09-1D25CBF06D62}" presName="Composite" presStyleCnt="0"/>
      <dgm:spPr/>
    </dgm:pt>
    <dgm:pt modelId="{FE87C4EC-D5AC-47D8-B714-C5EAFDDF8E6E}" type="pres">
      <dgm:prSet presAssocID="{19B18328-B9E2-4F04-BC09-1D25CBF06D62}" presName="Picture"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Lst>
          </a:blip>
          <a:srcRect l="12216" r="21036" b="3"/>
          <a:stretch/>
        </a:blipFill>
      </dgm:spPr>
      <dgm:extLst>
        <a:ext uri="{E40237B7-FDA0-4F09-8148-C483321AD2D9}">
          <dgm14:cNvPr xmlns:dgm14="http://schemas.microsoft.com/office/drawing/2010/diagram" id="0" name="" descr="People seated in coffee shop"/>
        </a:ext>
      </dgm:extLst>
    </dgm:pt>
    <dgm:pt modelId="{E7AD64F7-C6EF-4400-A288-67C9433292C1}" type="pres">
      <dgm:prSet presAssocID="{19B18328-B9E2-4F04-BC09-1D25CBF06D62}" presName="Subtitle" presStyleLbl="revTx" presStyleIdx="0" presStyleCnt="6">
        <dgm:presLayoutVars>
          <dgm:chMax val="0"/>
          <dgm:bulletEnabled/>
        </dgm:presLayoutVars>
      </dgm:prSet>
      <dgm:spPr/>
    </dgm:pt>
    <dgm:pt modelId="{9461C022-1722-4454-89DA-F28B90BB9D0B}" type="pres">
      <dgm:prSet presAssocID="{19B18328-B9E2-4F04-BC09-1D25CBF06D62}" presName="Description" presStyleLbl="revTx" presStyleIdx="1" presStyleCnt="6">
        <dgm:presLayoutVars>
          <dgm:bulletEnabled/>
        </dgm:presLayoutVars>
      </dgm:prSet>
      <dgm:spPr/>
    </dgm:pt>
    <dgm:pt modelId="{852B35F7-0A6E-4178-BF34-BAB459FA9B05}" type="pres">
      <dgm:prSet presAssocID="{23F1EC13-5F18-4E85-B8EB-BC0B21E5287D}" presName="sibTrans" presStyleLbl="sibTrans2D1" presStyleIdx="0" presStyleCnt="0"/>
      <dgm:spPr/>
    </dgm:pt>
    <dgm:pt modelId="{B144565A-4EA9-4D9E-A4BE-30A9C461CA69}" type="pres">
      <dgm:prSet presAssocID="{831955BC-5D19-438D-9D7C-8500AED5BBE0}" presName="Composite" presStyleCnt="0"/>
      <dgm:spPr/>
    </dgm:pt>
    <dgm:pt modelId="{9E87CFC5-C17B-43F4-B5BA-437B0D7894C4}" type="pres">
      <dgm:prSet presAssocID="{831955BC-5D19-438D-9D7C-8500AED5BBE0}" presName="Picture" presStyleLbl="node1" presStyleIdx="1" presStyleCnt="3"/>
      <dgm:spPr>
        <a:blipFill>
          <a:blip xmlns:r="http://schemas.openxmlformats.org/officeDocument/2006/relationships" r:embed="rId2" cstate="print">
            <a:extLst>
              <a:ext uri="{28A0092B-C50C-407E-A947-70E740481C1C}">
                <a14:useLocalDpi xmlns:a14="http://schemas.microsoft.com/office/drawing/2010/main" val="0"/>
              </a:ext>
            </a:extLst>
          </a:blip>
          <a:srcRect l="15578" r="17674" b="3"/>
          <a:stretch/>
        </a:blipFill>
      </dgm:spPr>
      <dgm:extLst>
        <a:ext uri="{E40237B7-FDA0-4F09-8148-C483321AD2D9}">
          <dgm14:cNvPr xmlns:dgm14="http://schemas.microsoft.com/office/drawing/2010/diagram" id="0" name="" descr="Young businessman transferring information from sales reports to laptop"/>
        </a:ext>
      </dgm:extLst>
    </dgm:pt>
    <dgm:pt modelId="{6EA5925C-32D4-4842-B0F3-15C90AE130B2}" type="pres">
      <dgm:prSet presAssocID="{831955BC-5D19-438D-9D7C-8500AED5BBE0}" presName="Subtitle" presStyleLbl="revTx" presStyleIdx="2" presStyleCnt="6">
        <dgm:presLayoutVars>
          <dgm:chMax val="0"/>
          <dgm:bulletEnabled/>
        </dgm:presLayoutVars>
      </dgm:prSet>
      <dgm:spPr/>
    </dgm:pt>
    <dgm:pt modelId="{89F67A66-BD0C-4878-846A-3EF8E4558224}" type="pres">
      <dgm:prSet presAssocID="{831955BC-5D19-438D-9D7C-8500AED5BBE0}" presName="Description" presStyleLbl="revTx" presStyleIdx="3" presStyleCnt="6">
        <dgm:presLayoutVars>
          <dgm:bulletEnabled/>
        </dgm:presLayoutVars>
      </dgm:prSet>
      <dgm:spPr/>
    </dgm:pt>
    <dgm:pt modelId="{33D2A96F-3A26-48BC-BE5C-CEA648B29488}" type="pres">
      <dgm:prSet presAssocID="{7CE07BD3-298D-4789-B201-73E1C784C4EF}" presName="sibTrans" presStyleLbl="sibTrans2D1" presStyleIdx="0" presStyleCnt="0"/>
      <dgm:spPr/>
    </dgm:pt>
    <dgm:pt modelId="{3B58D23A-1D7E-449D-A4E9-1556FCA9982A}" type="pres">
      <dgm:prSet presAssocID="{AEA26620-3F8A-48D6-97C2-7A819514A078}" presName="Composite" presStyleCnt="0"/>
      <dgm:spPr/>
    </dgm:pt>
    <dgm:pt modelId="{EE6F6455-8FDC-49FF-8D9D-62CAC328E60B}" type="pres">
      <dgm:prSet presAssocID="{AEA26620-3F8A-48D6-97C2-7A819514A078}" presName="Picture" presStyleLbl="node1" presStyleIdx="2" presStyleCnt="3"/>
      <dgm:spPr>
        <a:blipFill>
          <a:blip xmlns:r="http://schemas.openxmlformats.org/officeDocument/2006/relationships" r:embed="rId3" cstate="print">
            <a:extLst>
              <a:ext uri="{28A0092B-C50C-407E-A947-70E740481C1C}">
                <a14:useLocalDpi xmlns:a14="http://schemas.microsoft.com/office/drawing/2010/main" val="0"/>
              </a:ext>
            </a:extLst>
          </a:blip>
          <a:srcRect l="28007" r="5245" b="3"/>
          <a:stretch/>
        </a:blipFill>
      </dgm:spPr>
      <dgm:extLst>
        <a:ext uri="{E40237B7-FDA0-4F09-8148-C483321AD2D9}">
          <dgm14:cNvPr xmlns:dgm14="http://schemas.microsoft.com/office/drawing/2010/diagram" id="0" name="" descr="Friends at Home"/>
        </a:ext>
      </dgm:extLst>
    </dgm:pt>
    <dgm:pt modelId="{886C5DBA-7D96-4A21-9598-2321FAD81755}" type="pres">
      <dgm:prSet presAssocID="{AEA26620-3F8A-48D6-97C2-7A819514A078}" presName="Subtitle" presStyleLbl="revTx" presStyleIdx="4" presStyleCnt="6">
        <dgm:presLayoutVars>
          <dgm:chMax val="0"/>
          <dgm:bulletEnabled/>
        </dgm:presLayoutVars>
      </dgm:prSet>
      <dgm:spPr/>
    </dgm:pt>
    <dgm:pt modelId="{16AA9FF7-058A-43FC-B4F3-BAB3C1C45B85}" type="pres">
      <dgm:prSet presAssocID="{AEA26620-3F8A-48D6-97C2-7A819514A078}" presName="Description" presStyleLbl="revTx" presStyleIdx="5" presStyleCnt="6">
        <dgm:presLayoutVars>
          <dgm:bulletEnabled/>
        </dgm:presLayoutVars>
      </dgm:prSet>
      <dgm:spPr/>
    </dgm:pt>
  </dgm:ptLst>
  <dgm:cxnLst>
    <dgm:cxn modelId="{D312EE04-E3C0-46AD-A35D-F8C2D2819637}" srcId="{AEA26620-3F8A-48D6-97C2-7A819514A078}" destId="{8D784F62-A0B9-42B3-B5A9-C5AAAE22024D}" srcOrd="0" destOrd="0" parTransId="{B774A771-2812-46EF-8866-0EFD77B35FB6}" sibTransId="{00C425B8-7BB6-40CB-AEE7-66C63C1078E3}"/>
    <dgm:cxn modelId="{90C48205-E982-47C0-88A2-B73C36F12973}" srcId="{C1F684FF-44E4-49F8-8D4A-5FE5B0988B3E}" destId="{AEA26620-3F8A-48D6-97C2-7A819514A078}" srcOrd="2" destOrd="0" parTransId="{F4113AE7-5C31-447C-BE95-94B7F614A393}" sibTransId="{A9F7FA05-EB3F-4B1C-BC55-E2901EF13F44}"/>
    <dgm:cxn modelId="{D859C020-F06D-40D0-A8C0-8D2B8EA30C99}" srcId="{831955BC-5D19-438D-9D7C-8500AED5BBE0}" destId="{23C6541D-A15B-4FDF-A385-69A2B2571EBB}" srcOrd="0" destOrd="0" parTransId="{A85F0074-07F4-4CFF-80F8-2649DAC6D106}" sibTransId="{D4538C71-D28A-456D-977F-8D1B3C095B7C}"/>
    <dgm:cxn modelId="{CC7EDC3F-AC9A-497B-8A76-82CA59F3DBB9}" type="presOf" srcId="{23C6541D-A15B-4FDF-A385-69A2B2571EBB}" destId="{89F67A66-BD0C-4878-846A-3EF8E4558224}" srcOrd="0" destOrd="0" presId="urn:microsoft.com/office/officeart/2024/3/layout/verticalVisualTextBlock1"/>
    <dgm:cxn modelId="{1D236285-2A89-4032-8DC9-413BE15D329D}" type="presOf" srcId="{7CE07BD3-298D-4789-B201-73E1C784C4EF}" destId="{33D2A96F-3A26-48BC-BE5C-CEA648B29488}" srcOrd="0" destOrd="0" presId="urn:microsoft.com/office/officeart/2024/3/layout/verticalVisualTextBlock1"/>
    <dgm:cxn modelId="{1C5DF6A0-8A02-451D-8C3D-C96B9F7D26A9}" srcId="{C1F684FF-44E4-49F8-8D4A-5FE5B0988B3E}" destId="{831955BC-5D19-438D-9D7C-8500AED5BBE0}" srcOrd="1" destOrd="0" parTransId="{7B4CD37E-031E-459F-880E-557AAA04DD45}" sibTransId="{7CE07BD3-298D-4789-B201-73E1C784C4EF}"/>
    <dgm:cxn modelId="{E9543CA9-FC35-4DD4-BC98-5BF1C07778F7}" type="presOf" srcId="{C1F684FF-44E4-49F8-8D4A-5FE5B0988B3E}" destId="{9C8602BD-E129-4F35-9119-3D6680823907}" srcOrd="0" destOrd="0" presId="urn:microsoft.com/office/officeart/2024/3/layout/verticalVisualTextBlock1"/>
    <dgm:cxn modelId="{6027B4AC-41B7-4CEB-8CFE-F5658BE11C7F}" type="presOf" srcId="{23F1EC13-5F18-4E85-B8EB-BC0B21E5287D}" destId="{852B35F7-0A6E-4178-BF34-BAB459FA9B05}" srcOrd="0" destOrd="0" presId="urn:microsoft.com/office/officeart/2024/3/layout/verticalVisualTextBlock1"/>
    <dgm:cxn modelId="{0B8538D1-A735-4E1F-99E2-165F14FD79E0}" srcId="{19B18328-B9E2-4F04-BC09-1D25CBF06D62}" destId="{FE6D8CE1-E2DF-4EF0-ABC2-65F54428298D}" srcOrd="0" destOrd="0" parTransId="{A2C28BCD-CB99-4E99-8F47-40932994609A}" sibTransId="{D22CA478-C51B-4D64-9057-BD43B278576E}"/>
    <dgm:cxn modelId="{D87F80D2-4FF6-49E3-81E1-F585B1DC92A7}" type="presOf" srcId="{831955BC-5D19-438D-9D7C-8500AED5BBE0}" destId="{6EA5925C-32D4-4842-B0F3-15C90AE130B2}" srcOrd="0" destOrd="0" presId="urn:microsoft.com/office/officeart/2024/3/layout/verticalVisualTextBlock1"/>
    <dgm:cxn modelId="{51D5F3DB-C189-40CA-86C5-1BB1C7200E53}" srcId="{C1F684FF-44E4-49F8-8D4A-5FE5B0988B3E}" destId="{19B18328-B9E2-4F04-BC09-1D25CBF06D62}" srcOrd="0" destOrd="0" parTransId="{775F50E4-C7A2-4612-9757-2CF3DE5B196D}" sibTransId="{23F1EC13-5F18-4E85-B8EB-BC0B21E5287D}"/>
    <dgm:cxn modelId="{EEA74CDD-BA5A-40B5-B4F6-98B02670B36C}" type="presOf" srcId="{FE6D8CE1-E2DF-4EF0-ABC2-65F54428298D}" destId="{9461C022-1722-4454-89DA-F28B90BB9D0B}" srcOrd="0" destOrd="0" presId="urn:microsoft.com/office/officeart/2024/3/layout/verticalVisualTextBlock1"/>
    <dgm:cxn modelId="{8526EBF1-C5E2-41AE-89D0-B37B8CF1068C}" type="presOf" srcId="{AEA26620-3F8A-48D6-97C2-7A819514A078}" destId="{886C5DBA-7D96-4A21-9598-2321FAD81755}" srcOrd="0" destOrd="0" presId="urn:microsoft.com/office/officeart/2024/3/layout/verticalVisualTextBlock1"/>
    <dgm:cxn modelId="{1E1995FA-0C6C-436D-8DB0-C0685CE14596}" type="presOf" srcId="{19B18328-B9E2-4F04-BC09-1D25CBF06D62}" destId="{E7AD64F7-C6EF-4400-A288-67C9433292C1}" srcOrd="0" destOrd="0" presId="urn:microsoft.com/office/officeart/2024/3/layout/verticalVisualTextBlock1"/>
    <dgm:cxn modelId="{634AF4FB-0BFD-4635-A58E-D8AE6EB331E8}" type="presOf" srcId="{8D784F62-A0B9-42B3-B5A9-C5AAAE22024D}" destId="{16AA9FF7-058A-43FC-B4F3-BAB3C1C45B85}" srcOrd="0" destOrd="0" presId="urn:microsoft.com/office/officeart/2024/3/layout/verticalVisualTextBlock1"/>
    <dgm:cxn modelId="{70DECF6A-4703-4F21-9035-916F4E5BDC23}" type="presParOf" srcId="{9C8602BD-E129-4F35-9119-3D6680823907}" destId="{D8134EC1-CA92-44DB-9905-1628CD3E4BC7}" srcOrd="0" destOrd="0" presId="urn:microsoft.com/office/officeart/2024/3/layout/verticalVisualTextBlock1"/>
    <dgm:cxn modelId="{4C9BA914-B214-4FAA-891A-3D1D34269CC4}" type="presParOf" srcId="{D8134EC1-CA92-44DB-9905-1628CD3E4BC7}" destId="{FE87C4EC-D5AC-47D8-B714-C5EAFDDF8E6E}" srcOrd="0" destOrd="0" presId="urn:microsoft.com/office/officeart/2024/3/layout/verticalVisualTextBlock1"/>
    <dgm:cxn modelId="{8B766424-51AC-47FB-8FFA-4E7A3A9644CC}" type="presParOf" srcId="{D8134EC1-CA92-44DB-9905-1628CD3E4BC7}" destId="{E7AD64F7-C6EF-4400-A288-67C9433292C1}" srcOrd="1" destOrd="0" presId="urn:microsoft.com/office/officeart/2024/3/layout/verticalVisualTextBlock1"/>
    <dgm:cxn modelId="{CA989B32-8673-444E-ACC3-50CAB15BE2D9}" type="presParOf" srcId="{D8134EC1-CA92-44DB-9905-1628CD3E4BC7}" destId="{9461C022-1722-4454-89DA-F28B90BB9D0B}" srcOrd="2" destOrd="0" presId="urn:microsoft.com/office/officeart/2024/3/layout/verticalVisualTextBlock1"/>
    <dgm:cxn modelId="{0E242B39-DDC6-4A1D-B70E-C3E79ABD1941}" type="presParOf" srcId="{9C8602BD-E129-4F35-9119-3D6680823907}" destId="{852B35F7-0A6E-4178-BF34-BAB459FA9B05}" srcOrd="1" destOrd="0" presId="urn:microsoft.com/office/officeart/2024/3/layout/verticalVisualTextBlock1"/>
    <dgm:cxn modelId="{E1C4DA42-3732-400C-8F58-E9CD3BE4B838}" type="presParOf" srcId="{9C8602BD-E129-4F35-9119-3D6680823907}" destId="{B144565A-4EA9-4D9E-A4BE-30A9C461CA69}" srcOrd="2" destOrd="0" presId="urn:microsoft.com/office/officeart/2024/3/layout/verticalVisualTextBlock1"/>
    <dgm:cxn modelId="{AF30B23B-FC5F-4E17-8516-EAC20C080A9D}" type="presParOf" srcId="{B144565A-4EA9-4D9E-A4BE-30A9C461CA69}" destId="{9E87CFC5-C17B-43F4-B5BA-437B0D7894C4}" srcOrd="0" destOrd="0" presId="urn:microsoft.com/office/officeart/2024/3/layout/verticalVisualTextBlock1"/>
    <dgm:cxn modelId="{803CF464-14A7-445D-80D6-46D04C535B82}" type="presParOf" srcId="{B144565A-4EA9-4D9E-A4BE-30A9C461CA69}" destId="{6EA5925C-32D4-4842-B0F3-15C90AE130B2}" srcOrd="1" destOrd="0" presId="urn:microsoft.com/office/officeart/2024/3/layout/verticalVisualTextBlock1"/>
    <dgm:cxn modelId="{942EC271-25DC-45DA-A181-59FB44E7CEA5}" type="presParOf" srcId="{B144565A-4EA9-4D9E-A4BE-30A9C461CA69}" destId="{89F67A66-BD0C-4878-846A-3EF8E4558224}" srcOrd="2" destOrd="0" presId="urn:microsoft.com/office/officeart/2024/3/layout/verticalVisualTextBlock1"/>
    <dgm:cxn modelId="{8A667CD0-7F1B-4907-9F08-BE9128F1BF36}" type="presParOf" srcId="{9C8602BD-E129-4F35-9119-3D6680823907}" destId="{33D2A96F-3A26-48BC-BE5C-CEA648B29488}" srcOrd="3" destOrd="0" presId="urn:microsoft.com/office/officeart/2024/3/layout/verticalVisualTextBlock1"/>
    <dgm:cxn modelId="{ECBF7935-6207-483B-A773-AEEDDA958CF6}" type="presParOf" srcId="{9C8602BD-E129-4F35-9119-3D6680823907}" destId="{3B58D23A-1D7E-449D-A4E9-1556FCA9982A}" srcOrd="4" destOrd="0" presId="urn:microsoft.com/office/officeart/2024/3/layout/verticalVisualTextBlock1"/>
    <dgm:cxn modelId="{55942FEE-65AB-4B50-AC0E-2FF724E5F3EA}" type="presParOf" srcId="{3B58D23A-1D7E-449D-A4E9-1556FCA9982A}" destId="{EE6F6455-8FDC-49FF-8D9D-62CAC328E60B}" srcOrd="0" destOrd="0" presId="urn:microsoft.com/office/officeart/2024/3/layout/verticalVisualTextBlock1"/>
    <dgm:cxn modelId="{18B25F8C-893B-4AAD-AAD6-FE7C79584C00}" type="presParOf" srcId="{3B58D23A-1D7E-449D-A4E9-1556FCA9982A}" destId="{886C5DBA-7D96-4A21-9598-2321FAD81755}" srcOrd="1" destOrd="0" presId="urn:microsoft.com/office/officeart/2024/3/layout/verticalVisualTextBlock1"/>
    <dgm:cxn modelId="{3F9759FA-F123-4D86-94F5-AB50C31DD7C3}" type="presParOf" srcId="{3B58D23A-1D7E-449D-A4E9-1556FCA9982A}" destId="{16AA9FF7-058A-43FC-B4F3-BAB3C1C45B85}"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87C4EC-D5AC-47D8-B714-C5EAFDDF8E6E}">
      <dsp:nvSpPr>
        <dsp:cNvPr id="0" name=""/>
        <dsp:cNvSpPr/>
      </dsp:nvSpPr>
      <dsp:spPr>
        <a:xfrm>
          <a:off x="0" y="0"/>
          <a:ext cx="1328547" cy="1328547"/>
        </a:xfrm>
        <a:prstGeom prst="rect">
          <a:avLst/>
        </a:prstGeom>
        <a:blipFill>
          <a:blip xmlns:r="http://schemas.openxmlformats.org/officeDocument/2006/relationships" r:embed="rId1" cstate="print">
            <a:extLst>
              <a:ext uri="{28A0092B-C50C-407E-A947-70E740481C1C}">
                <a14:useLocalDpi xmlns:a14="http://schemas.microsoft.com/office/drawing/2010/main" val="0"/>
              </a:ext>
            </a:extLst>
          </a:blip>
          <a:srcRect l="12216" r="21036" b="3"/>
          <a:stretch/>
        </a:blipFill>
        <a:ln>
          <a:noFill/>
        </a:ln>
        <a:effectLst/>
      </dsp:spPr>
      <dsp:style>
        <a:lnRef idx="0">
          <a:scrgbClr r="0" g="0" b="0"/>
        </a:lnRef>
        <a:fillRef idx="3">
          <a:scrgbClr r="0" g="0" b="0"/>
        </a:fillRef>
        <a:effectRef idx="2">
          <a:scrgbClr r="0" g="0" b="0"/>
        </a:effectRef>
        <a:fontRef idx="minor">
          <a:schemeClr val="lt1"/>
        </a:fontRef>
      </dsp:style>
    </dsp:sp>
    <dsp:sp modelId="{E7AD64F7-C6EF-4400-A288-67C9433292C1}">
      <dsp:nvSpPr>
        <dsp:cNvPr id="0" name=""/>
        <dsp:cNvSpPr/>
      </dsp:nvSpPr>
      <dsp:spPr>
        <a:xfrm>
          <a:off x="1508547" y="0"/>
          <a:ext cx="9472589" cy="361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Emotional and Ethical Foundations</a:t>
          </a:r>
        </a:p>
      </dsp:txBody>
      <dsp:txXfrm>
        <a:off x="1508547" y="0"/>
        <a:ext cx="9472589" cy="361366"/>
      </dsp:txXfrm>
    </dsp:sp>
    <dsp:sp modelId="{9461C022-1722-4454-89DA-F28B90BB9D0B}">
      <dsp:nvSpPr>
        <dsp:cNvPr id="0" name=""/>
        <dsp:cNvSpPr/>
      </dsp:nvSpPr>
      <dsp:spPr>
        <a:xfrm>
          <a:off x="1508547" y="361366"/>
          <a:ext cx="9472589" cy="9671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The brand story communicates the café’s commitment to sustainability and bringing people together through responsible food choices.</a:t>
          </a:r>
        </a:p>
      </dsp:txBody>
      <dsp:txXfrm>
        <a:off x="1508547" y="361366"/>
        <a:ext cx="9472589" cy="967181"/>
      </dsp:txXfrm>
    </dsp:sp>
    <dsp:sp modelId="{9E87CFC5-C17B-43F4-B5BA-437B0D7894C4}">
      <dsp:nvSpPr>
        <dsp:cNvPr id="0" name=""/>
        <dsp:cNvSpPr/>
      </dsp:nvSpPr>
      <dsp:spPr>
        <a:xfrm>
          <a:off x="0" y="1434831"/>
          <a:ext cx="1328547" cy="1328547"/>
        </a:xfrm>
        <a:prstGeom prst="rect">
          <a:avLst/>
        </a:prstGeom>
        <a:blipFill>
          <a:blip xmlns:r="http://schemas.openxmlformats.org/officeDocument/2006/relationships" r:embed="rId2" cstate="print">
            <a:extLst>
              <a:ext uri="{28A0092B-C50C-407E-A947-70E740481C1C}">
                <a14:useLocalDpi xmlns:a14="http://schemas.microsoft.com/office/drawing/2010/main" val="0"/>
              </a:ext>
            </a:extLst>
          </a:blip>
          <a:srcRect l="15578" r="17674" b="3"/>
          <a:stretch/>
        </a:blipFill>
        <a:ln>
          <a:noFill/>
        </a:ln>
        <a:effectLst/>
      </dsp:spPr>
      <dsp:style>
        <a:lnRef idx="0">
          <a:scrgbClr r="0" g="0" b="0"/>
        </a:lnRef>
        <a:fillRef idx="3">
          <a:scrgbClr r="0" g="0" b="0"/>
        </a:fillRef>
        <a:effectRef idx="2">
          <a:scrgbClr r="0" g="0" b="0"/>
        </a:effectRef>
        <a:fontRef idx="minor">
          <a:schemeClr val="lt1"/>
        </a:fontRef>
      </dsp:style>
    </dsp:sp>
    <dsp:sp modelId="{6EA5925C-32D4-4842-B0F3-15C90AE130B2}">
      <dsp:nvSpPr>
        <dsp:cNvPr id="0" name=""/>
        <dsp:cNvSpPr/>
      </dsp:nvSpPr>
      <dsp:spPr>
        <a:xfrm>
          <a:off x="1508547" y="1434831"/>
          <a:ext cx="9472589" cy="361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Online Storytelling Strategies</a:t>
          </a:r>
        </a:p>
      </dsp:txBody>
      <dsp:txXfrm>
        <a:off x="1508547" y="1434831"/>
        <a:ext cx="9472589" cy="361366"/>
      </dsp:txXfrm>
    </dsp:sp>
    <dsp:sp modelId="{89F67A66-BD0C-4878-846A-3EF8E4558224}">
      <dsp:nvSpPr>
        <dsp:cNvPr id="0" name=""/>
        <dsp:cNvSpPr/>
      </dsp:nvSpPr>
      <dsp:spPr>
        <a:xfrm>
          <a:off x="1508547" y="1796197"/>
          <a:ext cx="9472589" cy="9671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Sharing the café’s journey and values on websites, blogs, and social media builds emotional connections with customers.</a:t>
          </a:r>
        </a:p>
      </dsp:txBody>
      <dsp:txXfrm>
        <a:off x="1508547" y="1796197"/>
        <a:ext cx="9472589" cy="967181"/>
      </dsp:txXfrm>
    </dsp:sp>
    <dsp:sp modelId="{EE6F6455-8FDC-49FF-8D9D-62CAC328E60B}">
      <dsp:nvSpPr>
        <dsp:cNvPr id="0" name=""/>
        <dsp:cNvSpPr/>
      </dsp:nvSpPr>
      <dsp:spPr>
        <a:xfrm>
          <a:off x="0" y="2869663"/>
          <a:ext cx="1328547" cy="1328547"/>
        </a:xfrm>
        <a:prstGeom prst="rect">
          <a:avLst/>
        </a:prstGeom>
        <a:blipFill>
          <a:blip xmlns:r="http://schemas.openxmlformats.org/officeDocument/2006/relationships" r:embed="rId3" cstate="print">
            <a:extLst>
              <a:ext uri="{28A0092B-C50C-407E-A947-70E740481C1C}">
                <a14:useLocalDpi xmlns:a14="http://schemas.microsoft.com/office/drawing/2010/main" val="0"/>
              </a:ext>
            </a:extLst>
          </a:blip>
          <a:srcRect l="28007" r="5245" b="3"/>
          <a:stretch/>
        </a:blipFill>
        <a:ln>
          <a:noFill/>
        </a:ln>
        <a:effectLst/>
      </dsp:spPr>
      <dsp:style>
        <a:lnRef idx="0">
          <a:scrgbClr r="0" g="0" b="0"/>
        </a:lnRef>
        <a:fillRef idx="3">
          <a:scrgbClr r="0" g="0" b="0"/>
        </a:fillRef>
        <a:effectRef idx="2">
          <a:scrgbClr r="0" g="0" b="0"/>
        </a:effectRef>
        <a:fontRef idx="minor">
          <a:schemeClr val="lt1"/>
        </a:fontRef>
      </dsp:style>
    </dsp:sp>
    <dsp:sp modelId="{886C5DBA-7D96-4A21-9598-2321FAD81755}">
      <dsp:nvSpPr>
        <dsp:cNvPr id="0" name=""/>
        <dsp:cNvSpPr/>
      </dsp:nvSpPr>
      <dsp:spPr>
        <a:xfrm>
          <a:off x="1508547" y="2869663"/>
          <a:ext cx="9472589" cy="361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Building Customer Loyalty</a:t>
          </a:r>
        </a:p>
      </dsp:txBody>
      <dsp:txXfrm>
        <a:off x="1508547" y="2869663"/>
        <a:ext cx="9472589" cy="361366"/>
      </dsp:txXfrm>
    </dsp:sp>
    <dsp:sp modelId="{16AA9FF7-058A-43FC-B4F3-BAB3C1C45B85}">
      <dsp:nvSpPr>
        <dsp:cNvPr id="0" name=""/>
        <dsp:cNvSpPr/>
      </dsp:nvSpPr>
      <dsp:spPr>
        <a:xfrm>
          <a:off x="1508547" y="3231029"/>
          <a:ext cx="9472589" cy="9671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A strong brand story transforms customers into brand advocates, fostering loyalty and community around shared values.</a:t>
          </a:r>
        </a:p>
      </dsp:txBody>
      <dsp:txXfrm>
        <a:off x="1508547" y="3231029"/>
        <a:ext cx="9472589" cy="967181"/>
      </dsp:txXfrm>
    </dsp:sp>
  </dsp:spTree>
</dsp:drawing>
</file>

<file path=ppt/diagrams/layout1.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5D67AE-55CD-4511-AE90-88DB2C12E8D1}" type="datetimeFigureOut">
              <a:t>16/4/2026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305BBE-BDF8-44D5-943D-F73F9DBFBF3F}" type="slidenum">
              <a:t>‹#›</a:t>
            </a:fld>
            <a:endParaRPr lang="en-US"/>
          </a:p>
        </p:txBody>
      </p:sp>
    </p:spTree>
    <p:extLst>
      <p:ext uri="{BB962C8B-B14F-4D97-AF65-F5344CB8AC3E}">
        <p14:creationId xmlns:p14="http://schemas.microsoft.com/office/powerpoint/2010/main" val="4067066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419"/>
          </a:p>
        </p:txBody>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14F091BC-3C73-424F-AE4A-6B4F20FAE23B}" type="slidenum">
              <a:t>1</a:t>
            </a:fld>
            <a:endParaRPr lang="en-US"/>
          </a:p>
        </p:txBody>
      </p:sp>
    </p:spTree>
    <p:extLst>
      <p:ext uri="{BB962C8B-B14F-4D97-AF65-F5344CB8AC3E}">
        <p14:creationId xmlns:p14="http://schemas.microsoft.com/office/powerpoint/2010/main" val="2545291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419"/>
          </a:p>
        </p:txBody>
      </p:sp>
      <p:sp>
        <p:nvSpPr>
          <p:cNvPr id="3" name="Notes Placeholder 2"/>
          <p:cNvSpPr>
            <a:spLocks noGrp="1"/>
          </p:cNvSpPr>
          <p:nvPr>
            <p:ph type="body" idx="1"/>
          </p:nvPr>
        </p:nvSpPr>
        <p:spPr/>
        <p:txBody>
          <a:bodyPr/>
          <a:lstStyle/>
          <a:p>
            <a:r>
              <a:rPr lang="en-US"/>
              <a:t>Introduction to Urban Green Café, Business Overview, Target Audience, Brand Identity, Brand Story, Social Media Strategy, Content Marketing, SEO Strategy, Cloud Computing, Security Measures</a:t>
            </a:r>
          </a:p>
        </p:txBody>
      </p:sp>
      <p:sp>
        <p:nvSpPr>
          <p:cNvPr id="4" name="Slide Number Placeholder 3"/>
          <p:cNvSpPr>
            <a:spLocks noGrp="1"/>
          </p:cNvSpPr>
          <p:nvPr>
            <p:ph type="sldNum" sz="quarter" idx="5"/>
          </p:nvPr>
        </p:nvSpPr>
        <p:spPr/>
        <p:txBody>
          <a:bodyPr/>
          <a:lstStyle/>
          <a:p>
            <a:fld id="{14F091BC-3C73-424F-AE4A-6B4F20FAE23B}" type="slidenum">
              <a:t>2</a:t>
            </a:fld>
            <a:endParaRPr lang="en-US"/>
          </a:p>
        </p:txBody>
      </p:sp>
    </p:spTree>
    <p:extLst>
      <p:ext uri="{BB962C8B-B14F-4D97-AF65-F5344CB8AC3E}">
        <p14:creationId xmlns:p14="http://schemas.microsoft.com/office/powerpoint/2010/main" val="42537906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419"/>
          </a:p>
        </p:txBody>
      </p:sp>
      <p:sp>
        <p:nvSpPr>
          <p:cNvPr id="3" name="Notes Placeholder 2"/>
          <p:cNvSpPr>
            <a:spLocks noGrp="1"/>
          </p:cNvSpPr>
          <p:nvPr>
            <p:ph type="body" idx="1"/>
          </p:nvPr>
        </p:nvSpPr>
        <p:spPr/>
        <p:txBody>
          <a:bodyPr/>
          <a:lstStyle/>
          <a:p>
            <a:r>
              <a:rPr lang="en-US"/>
              <a:t>
Urban Green Café is a modern, sustainability-focused café built around the idea of combining fresh, organic food with a vibrant urban lifestyle. This introductory slide sets the foundation for the entire online presence strategy by clearly presenting the café’s identity and purpose. The café operates under the tagline “Fresh Flavors, Local Vibes,” which reflects its commitment to high-quality ingredients, community connection, and an inviting atmosphere. From a digital perspective, the introduction establishes the tone and visual direction for all online platforms, ensuring consistency across the website, social media, and marketing materials. The online presence must reflect the café’s eco-friendly values, relaxed yet sophisticated aesthetic, and customer-focused approach. This slide also highlights that the presentation will cover branding, marketing strategies, cloud computing solutions, and security measures, showing how technology and design can work together to support business goals. By clearly framing Urban Green Café as both a lifestyle brand and a community hub, this introduction helps stakeholders understand the importance of a cohesive and professional digital strategy that attracts and retains the target audience.</a:t>
            </a:r>
          </a:p>
        </p:txBody>
      </p:sp>
      <p:sp>
        <p:nvSpPr>
          <p:cNvPr id="4" name="Slide Number Placeholder 3"/>
          <p:cNvSpPr>
            <a:spLocks noGrp="1"/>
          </p:cNvSpPr>
          <p:nvPr>
            <p:ph type="sldNum" sz="quarter" idx="5"/>
          </p:nvPr>
        </p:nvSpPr>
        <p:spPr/>
        <p:txBody>
          <a:bodyPr/>
          <a:lstStyle/>
          <a:p>
            <a:fld id="{14F091BC-3C73-424F-AE4A-6B4F20FAE23B}" type="slidenum">
              <a:t>3</a:t>
            </a:fld>
            <a:endParaRPr lang="en-US"/>
          </a:p>
        </p:txBody>
      </p:sp>
    </p:spTree>
    <p:extLst>
      <p:ext uri="{BB962C8B-B14F-4D97-AF65-F5344CB8AC3E}">
        <p14:creationId xmlns:p14="http://schemas.microsoft.com/office/powerpoint/2010/main" val="30382221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419"/>
          </a:p>
        </p:txBody>
      </p:sp>
      <p:sp>
        <p:nvSpPr>
          <p:cNvPr id="3" name="Notes Placeholder 2"/>
          <p:cNvSpPr>
            <a:spLocks noGrp="1"/>
          </p:cNvSpPr>
          <p:nvPr>
            <p:ph type="body" idx="1"/>
          </p:nvPr>
        </p:nvSpPr>
        <p:spPr/>
        <p:txBody>
          <a:bodyPr/>
          <a:lstStyle/>
          <a:p>
            <a:r>
              <a:rPr lang="en-US"/>
              <a:t>
Urban Green Café is a trendy café specialising in organic, locally sourced foods and beverages. Its product offering includes specialty coffees, teas, fresh juices, artisanal pastries, and a rotating seasonal menu of light meals and healthy snacks. The business is built on three core pillars: sustainability, quality, and community. From an online presence perspective, this overview informs how the café should be positioned digitally. The website and social platforms should emphasise transparency in sourcing, showcase fresh ingredients, and communicate the café’s environmentally responsible practices. Highlighting partnerships with local suppliers and farmers online helps strengthen brand credibility and aligns with consumer values. This slide is essential for ensuring that all digital strategies support the café’s mission and operational model. A clear business overview also guides content creation, ensuring that messaging remains consistent and focused on what differentiates Urban Green Café from competitors in the crowded café market.</a:t>
            </a:r>
          </a:p>
        </p:txBody>
      </p:sp>
      <p:sp>
        <p:nvSpPr>
          <p:cNvPr id="4" name="Slide Number Placeholder 3"/>
          <p:cNvSpPr>
            <a:spLocks noGrp="1"/>
          </p:cNvSpPr>
          <p:nvPr>
            <p:ph type="sldNum" sz="quarter" idx="5"/>
          </p:nvPr>
        </p:nvSpPr>
        <p:spPr/>
        <p:txBody>
          <a:bodyPr/>
          <a:lstStyle/>
          <a:p>
            <a:fld id="{14F091BC-3C73-424F-AE4A-6B4F20FAE23B}" type="slidenum">
              <a:t>4</a:t>
            </a:fld>
            <a:endParaRPr lang="en-US"/>
          </a:p>
        </p:txBody>
      </p:sp>
    </p:spTree>
    <p:extLst>
      <p:ext uri="{BB962C8B-B14F-4D97-AF65-F5344CB8AC3E}">
        <p14:creationId xmlns:p14="http://schemas.microsoft.com/office/powerpoint/2010/main" val="14555371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419"/>
          </a:p>
        </p:txBody>
      </p:sp>
      <p:sp>
        <p:nvSpPr>
          <p:cNvPr id="3" name="Notes Placeholder 2"/>
          <p:cNvSpPr>
            <a:spLocks noGrp="1"/>
          </p:cNvSpPr>
          <p:nvPr>
            <p:ph type="body" idx="1"/>
          </p:nvPr>
        </p:nvSpPr>
        <p:spPr/>
        <p:txBody>
          <a:bodyPr/>
          <a:lstStyle/>
          <a:p>
            <a:r>
              <a:rPr lang="en-US"/>
              <a:t>
The target audience for Urban Green Café consists primarily of health-conscious, environmentally aware individuals aged between 20 and 45. This includes young professionals seeking quality food and coffee, as well as families who value ethical consumption and welcoming social spaces. Understanding this demographic is critical for shaping the café’s online presence. Digitally, this audience expects visually appealing content, mobile-friendly websites, and authentic storytelling. They are active on platforms such as Instagram and TikTok and are more likely to engage with brands that align with their values. This slide explains how audience insights influence design choices, tone of voice, and platform selection. For example, clean design, natural colours, and informative content about sustainability resonate strongly with this group. By clearly defining the target audience, the online strategy can be tailored to meet their expectations, improve engagement, and build long-term loyalty.</a:t>
            </a:r>
          </a:p>
        </p:txBody>
      </p:sp>
      <p:sp>
        <p:nvSpPr>
          <p:cNvPr id="4" name="Slide Number Placeholder 3"/>
          <p:cNvSpPr>
            <a:spLocks noGrp="1"/>
          </p:cNvSpPr>
          <p:nvPr>
            <p:ph type="sldNum" sz="quarter" idx="5"/>
          </p:nvPr>
        </p:nvSpPr>
        <p:spPr/>
        <p:txBody>
          <a:bodyPr/>
          <a:lstStyle/>
          <a:p>
            <a:fld id="{14F091BC-3C73-424F-AE4A-6B4F20FAE23B}" type="slidenum">
              <a:t>5</a:t>
            </a:fld>
            <a:endParaRPr lang="en-US"/>
          </a:p>
        </p:txBody>
      </p:sp>
    </p:spTree>
    <p:extLst>
      <p:ext uri="{BB962C8B-B14F-4D97-AF65-F5344CB8AC3E}">
        <p14:creationId xmlns:p14="http://schemas.microsoft.com/office/powerpoint/2010/main" val="25205165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419"/>
          </a:p>
        </p:txBody>
      </p:sp>
      <p:sp>
        <p:nvSpPr>
          <p:cNvPr id="3" name="Notes Placeholder 2"/>
          <p:cNvSpPr>
            <a:spLocks noGrp="1"/>
          </p:cNvSpPr>
          <p:nvPr>
            <p:ph type="body" idx="1"/>
          </p:nvPr>
        </p:nvSpPr>
        <p:spPr/>
        <p:txBody>
          <a:bodyPr/>
          <a:lstStyle/>
          <a:p>
            <a:r>
              <a:rPr lang="en-US"/>
              <a:t>
Brand identity is a crucial component of Urban Green Café’s online presence. It encompasses visual elements such as the logo, colour palette, typography, and overall design style. The brand identity should reflect sustainability, freshness, and urban sophistication. Earthy greens, warm browns, and soft neutral tones help communicate eco-conscious values, while modern typography reinforces a contemporary, professional image. Online, this identity must be applied consistently across the website, social media profiles, and digital marketing materials. Consistency helps build brand recognition and trust. This slide explains how a strong brand identity supports customer perception and differentiates Urban Green Café from competitors. A well-defined identity also ensures that future digital content remains aligned with the café’s core values and aesthetic, strengthening its position as a modern, ethical business.</a:t>
            </a:r>
          </a:p>
        </p:txBody>
      </p:sp>
      <p:sp>
        <p:nvSpPr>
          <p:cNvPr id="4" name="Slide Number Placeholder 3"/>
          <p:cNvSpPr>
            <a:spLocks noGrp="1"/>
          </p:cNvSpPr>
          <p:nvPr>
            <p:ph type="sldNum" sz="quarter" idx="5"/>
          </p:nvPr>
        </p:nvSpPr>
        <p:spPr/>
        <p:txBody>
          <a:bodyPr/>
          <a:lstStyle/>
          <a:p>
            <a:fld id="{14F091BC-3C73-424F-AE4A-6B4F20FAE23B}" type="slidenum">
              <a:t>6</a:t>
            </a:fld>
            <a:endParaRPr lang="en-US"/>
          </a:p>
        </p:txBody>
      </p:sp>
    </p:spTree>
    <p:extLst>
      <p:ext uri="{BB962C8B-B14F-4D97-AF65-F5344CB8AC3E}">
        <p14:creationId xmlns:p14="http://schemas.microsoft.com/office/powerpoint/2010/main" val="12974270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419"/>
          </a:p>
        </p:txBody>
      </p:sp>
      <p:sp>
        <p:nvSpPr>
          <p:cNvPr id="3" name="Notes Placeholder 2"/>
          <p:cNvSpPr>
            <a:spLocks noGrp="1"/>
          </p:cNvSpPr>
          <p:nvPr>
            <p:ph type="body" idx="1"/>
          </p:nvPr>
        </p:nvSpPr>
        <p:spPr/>
        <p:txBody>
          <a:bodyPr/>
          <a:lstStyle/>
          <a:p>
            <a:r>
              <a:rPr lang="en-US"/>
              <a:t>
The brand story of Urban Green Café communicates the emotional and ethical foundations of the business. It tells the story of a café created to bring people together through sustainable dining and responsibly sourced food. This slide highlights how storytelling can be used online to build emotional connections with customers. By sharing the journey behind the café, its commitment to local suppliers, and its mission to promote conscious consumption, the brand becomes more relatable and trustworthy. The brand story can be featured on the website’s ‘About Us’ page, shared through blog posts, and reinforced through social media captions and videos. This narrative-driven approach helps transform customers into advocates who feel aligned with the café’s values. A strong brand story also supports long-term brand loyalty and community building, which are key goals of Urban Green Café’s online presence.</a:t>
            </a:r>
          </a:p>
        </p:txBody>
      </p:sp>
      <p:sp>
        <p:nvSpPr>
          <p:cNvPr id="4" name="Slide Number Placeholder 3"/>
          <p:cNvSpPr>
            <a:spLocks noGrp="1"/>
          </p:cNvSpPr>
          <p:nvPr>
            <p:ph type="sldNum" sz="quarter" idx="5"/>
          </p:nvPr>
        </p:nvSpPr>
        <p:spPr/>
        <p:txBody>
          <a:bodyPr/>
          <a:lstStyle/>
          <a:p>
            <a:fld id="{14F091BC-3C73-424F-AE4A-6B4F20FAE23B}" type="slidenum">
              <a:t>7</a:t>
            </a:fld>
            <a:endParaRPr lang="en-US"/>
          </a:p>
        </p:txBody>
      </p:sp>
    </p:spTree>
    <p:extLst>
      <p:ext uri="{BB962C8B-B14F-4D97-AF65-F5344CB8AC3E}">
        <p14:creationId xmlns:p14="http://schemas.microsoft.com/office/powerpoint/2010/main" val="36691458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419"/>
          </a:p>
        </p:txBody>
      </p:sp>
      <p:sp>
        <p:nvSpPr>
          <p:cNvPr id="3" name="Notes Placeholder 2"/>
          <p:cNvSpPr>
            <a:spLocks noGrp="1"/>
          </p:cNvSpPr>
          <p:nvPr>
            <p:ph type="body" idx="1"/>
          </p:nvPr>
        </p:nvSpPr>
        <p:spPr/>
        <p:txBody>
          <a:bodyPr/>
          <a:lstStyle/>
          <a:p>
            <a:r>
              <a:rPr lang="en-US"/>
              <a:t>
Social media plays a central role in Urban Green Café’s digital marketing strategy. Platforms such as Instagram, TikTok, and Pinterest are ideal for visually showcasing food, atmosphere, and sustainability practices. This slide outlines how social media can be used to share behind-the-scenes content, highlight daily specials, feature customer experiences, and collaborate with local influencers. Short-form videos and high-quality imagery help capture attention and encourage sharing. Social media also provides a space for two-way communication, allowing the café to engage directly with its audience through comments, messages, and interactive features such as polls and stories. By maintaining a consistent posting schedule and authentic tone, Urban Green Café can build a strong online community and increase foot traffic to the physical location.</a:t>
            </a:r>
          </a:p>
        </p:txBody>
      </p:sp>
      <p:sp>
        <p:nvSpPr>
          <p:cNvPr id="4" name="Slide Number Placeholder 3"/>
          <p:cNvSpPr>
            <a:spLocks noGrp="1"/>
          </p:cNvSpPr>
          <p:nvPr>
            <p:ph type="sldNum" sz="quarter" idx="5"/>
          </p:nvPr>
        </p:nvSpPr>
        <p:spPr/>
        <p:txBody>
          <a:bodyPr/>
          <a:lstStyle/>
          <a:p>
            <a:fld id="{14F091BC-3C73-424F-AE4A-6B4F20FAE23B}" type="slidenum">
              <a:t>8</a:t>
            </a:fld>
            <a:endParaRPr lang="en-US"/>
          </a:p>
        </p:txBody>
      </p:sp>
    </p:spTree>
    <p:extLst>
      <p:ext uri="{BB962C8B-B14F-4D97-AF65-F5344CB8AC3E}">
        <p14:creationId xmlns:p14="http://schemas.microsoft.com/office/powerpoint/2010/main" val="42652617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419"/>
          </a:p>
        </p:txBody>
      </p:sp>
      <p:sp>
        <p:nvSpPr>
          <p:cNvPr id="3" name="Notes Placeholder 2"/>
          <p:cNvSpPr>
            <a:spLocks noGrp="1"/>
          </p:cNvSpPr>
          <p:nvPr>
            <p:ph type="body" idx="1"/>
          </p:nvPr>
        </p:nvSpPr>
        <p:spPr/>
        <p:txBody>
          <a:bodyPr/>
          <a:lstStyle/>
          <a:p>
            <a:r>
              <a:rPr lang="en-US"/>
              <a:t>
Content marketing supports Urban Green Café by providing valuable, informative, and engaging material that goes beyond direct promotion. This slide explains how blog posts, menu features, recipe spotlights, and email newsletters can be used to educate customers and reinforce brand authority. Blog content can focus on topics such as organic eating, sustainability, and seasonal ingredients, helping improve SEO while informing customers. Newsletters allow the café to share updates, promotions, and stories directly with loyal customers. Content marketing helps establish Urban Green Café as a trusted voice in sustainable dining while encouraging repeat visits and long-term engagement. This approach builds relationships rather than just driving short-term sales.</a:t>
            </a:r>
          </a:p>
        </p:txBody>
      </p:sp>
      <p:sp>
        <p:nvSpPr>
          <p:cNvPr id="4" name="Slide Number Placeholder 3"/>
          <p:cNvSpPr>
            <a:spLocks noGrp="1"/>
          </p:cNvSpPr>
          <p:nvPr>
            <p:ph type="sldNum" sz="quarter" idx="5"/>
          </p:nvPr>
        </p:nvSpPr>
        <p:spPr/>
        <p:txBody>
          <a:bodyPr/>
          <a:lstStyle/>
          <a:p>
            <a:fld id="{14F091BC-3C73-424F-AE4A-6B4F20FAE23B}" type="slidenum">
              <a:t>9</a:t>
            </a:fld>
            <a:endParaRPr lang="en-US"/>
          </a:p>
        </p:txBody>
      </p:sp>
    </p:spTree>
    <p:extLst>
      <p:ext uri="{BB962C8B-B14F-4D97-AF65-F5344CB8AC3E}">
        <p14:creationId xmlns:p14="http://schemas.microsoft.com/office/powerpoint/2010/main" val="8082239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419"/>
          </a:p>
        </p:txBody>
      </p:sp>
      <p:sp>
        <p:nvSpPr>
          <p:cNvPr id="3" name="Notes Placeholder 2"/>
          <p:cNvSpPr>
            <a:spLocks noGrp="1"/>
          </p:cNvSpPr>
          <p:nvPr>
            <p:ph type="body" idx="1"/>
          </p:nvPr>
        </p:nvSpPr>
        <p:spPr/>
        <p:txBody>
          <a:bodyPr/>
          <a:lstStyle/>
          <a:p>
            <a:r>
              <a:rPr lang="en-US"/>
              <a:t>
Search Engine Optimisation (SEO) ensures that Urban Green Café can be easily discovered online by potential customers. This slide outlines the importance of local SEO, keyword optimisation, and maintaining an active Google Business Profile. Using keywords such as ‘organic café’ and ‘eco-friendly coffee shop’ helps improve visibility in search results. Optimising website content, images, and page structure enhances user experience and search ranking. SEO is a long-term strategy that increases organic traffic and reduces reliance on paid advertising. For a local business like Urban Green Café, strong SEO directly supports increased foot traffic and brand awareness within the local community.</a:t>
            </a:r>
          </a:p>
        </p:txBody>
      </p:sp>
      <p:sp>
        <p:nvSpPr>
          <p:cNvPr id="4" name="Slide Number Placeholder 3"/>
          <p:cNvSpPr>
            <a:spLocks noGrp="1"/>
          </p:cNvSpPr>
          <p:nvPr>
            <p:ph type="sldNum" sz="quarter" idx="5"/>
          </p:nvPr>
        </p:nvSpPr>
        <p:spPr/>
        <p:txBody>
          <a:bodyPr/>
          <a:lstStyle/>
          <a:p>
            <a:fld id="{14F091BC-3C73-424F-AE4A-6B4F20FAE23B}" type="slidenum">
              <a:t>10</a:t>
            </a:fld>
            <a:endParaRPr lang="en-US"/>
          </a:p>
        </p:txBody>
      </p:sp>
    </p:spTree>
    <p:extLst>
      <p:ext uri="{BB962C8B-B14F-4D97-AF65-F5344CB8AC3E}">
        <p14:creationId xmlns:p14="http://schemas.microsoft.com/office/powerpoint/2010/main" val="13686082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419"/>
          </a:p>
        </p:txBody>
      </p:sp>
      <p:sp>
        <p:nvSpPr>
          <p:cNvPr id="3" name="Notes Placeholder 2"/>
          <p:cNvSpPr>
            <a:spLocks noGrp="1"/>
          </p:cNvSpPr>
          <p:nvPr>
            <p:ph type="body" idx="1"/>
          </p:nvPr>
        </p:nvSpPr>
        <p:spPr/>
        <p:txBody>
          <a:bodyPr/>
          <a:lstStyle/>
          <a:p>
            <a:r>
              <a:rPr lang="en-US"/>
              <a:t>
Cloud computing provides flexible and cost-effective technological support for Urban Green Café. This slide explains how cloud-based hosting, storage, and point-of-sale systems can streamline operations and support business growth. Cloud solutions allow staff to access data remotely, ensure reliable website performance, and automatically back up important information. Cloud-based POS systems can integrate sales, inventory, and reporting, improving efficiency and decision-making. By adopting cloud computing, Urban Green Café benefits from scalability, reduced IT costs, and improved reliability, making it easier to adapt to future digital expansion such as online ordering or loyalty apps.</a:t>
            </a:r>
          </a:p>
        </p:txBody>
      </p:sp>
      <p:sp>
        <p:nvSpPr>
          <p:cNvPr id="4" name="Slide Number Placeholder 3"/>
          <p:cNvSpPr>
            <a:spLocks noGrp="1"/>
          </p:cNvSpPr>
          <p:nvPr>
            <p:ph type="sldNum" sz="quarter" idx="5"/>
          </p:nvPr>
        </p:nvSpPr>
        <p:spPr/>
        <p:txBody>
          <a:bodyPr/>
          <a:lstStyle/>
          <a:p>
            <a:fld id="{14F091BC-3C73-424F-AE4A-6B4F20FAE23B}" type="slidenum">
              <a:t>11</a:t>
            </a:fld>
            <a:endParaRPr lang="en-US"/>
          </a:p>
        </p:txBody>
      </p:sp>
    </p:spTree>
    <p:extLst>
      <p:ext uri="{BB962C8B-B14F-4D97-AF65-F5344CB8AC3E}">
        <p14:creationId xmlns:p14="http://schemas.microsoft.com/office/powerpoint/2010/main" val="29721576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419"/>
          </a:p>
        </p:txBody>
      </p:sp>
      <p:sp>
        <p:nvSpPr>
          <p:cNvPr id="3" name="Notes Placeholder 2"/>
          <p:cNvSpPr>
            <a:spLocks noGrp="1"/>
          </p:cNvSpPr>
          <p:nvPr>
            <p:ph type="body" idx="1"/>
          </p:nvPr>
        </p:nvSpPr>
        <p:spPr/>
        <p:txBody>
          <a:bodyPr/>
          <a:lstStyle/>
          <a:p>
            <a:r>
              <a:rPr lang="en-US"/>
              <a:t>
Security is a critical aspect of Urban Green Café’s online presence, as it protects both the business and its customers. This slide outlines key security measures such as SSL encryption, secure hosting, regular software updates, and strong authentication practices. Protecting customer data, particularly for online forms or future e-commerce features, is essential for maintaining trust and complying with data protection regulations such as GDPR. Cloud backups and secure payment gateways further reduce risk. By implementing strong security practices, Urban Green Café demonstrates professionalism and responsibility, ensuring that customers feel safe engaging with the brand online.</a:t>
            </a:r>
          </a:p>
        </p:txBody>
      </p:sp>
      <p:sp>
        <p:nvSpPr>
          <p:cNvPr id="4" name="Slide Number Placeholder 3"/>
          <p:cNvSpPr>
            <a:spLocks noGrp="1"/>
          </p:cNvSpPr>
          <p:nvPr>
            <p:ph type="sldNum" sz="quarter" idx="5"/>
          </p:nvPr>
        </p:nvSpPr>
        <p:spPr/>
        <p:txBody>
          <a:bodyPr/>
          <a:lstStyle/>
          <a:p>
            <a:fld id="{14F091BC-3C73-424F-AE4A-6B4F20FAE23B}" type="slidenum">
              <a:t>12</a:t>
            </a:fld>
            <a:endParaRPr lang="en-US"/>
          </a:p>
        </p:txBody>
      </p:sp>
    </p:spTree>
    <p:extLst>
      <p:ext uri="{BB962C8B-B14F-4D97-AF65-F5344CB8AC3E}">
        <p14:creationId xmlns:p14="http://schemas.microsoft.com/office/powerpoint/2010/main" val="6597536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180A8E-4668-486A-95D0-DBD6BDD7C43F}"/>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3" name="Straight Connector 12">
            <a:extLst>
              <a:ext uri="{FF2B5EF4-FFF2-40B4-BE49-F238E27FC236}">
                <a16:creationId xmlns:a16="http://schemas.microsoft.com/office/drawing/2014/main" id="{1CBB8E81-5147-5506-5F4B-DBC0E7AF26E1}"/>
              </a:ext>
              <a:ext uri="{C183D7F6-B498-43B3-948B-1728B52AA6E4}">
                <adec:decorative xmlns:adec="http://schemas.microsoft.com/office/drawing/2017/decorative" val="1"/>
              </a:ext>
            </a:extLst>
          </p:cNvPr>
          <p:cNvCxnSpPr>
            <a:cxnSpLocks/>
          </p:cNvCxnSpPr>
          <p:nvPr/>
        </p:nvCxnSpPr>
        <p:spPr>
          <a:xfrm>
            <a:off x="11506200" y="637890"/>
            <a:ext cx="0" cy="557241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4852B95-CFB8-EEBE-3973-7363B361118A}"/>
              </a:ext>
              <a:ext uri="{C183D7F6-B498-43B3-948B-1728B52AA6E4}">
                <adec:decorative xmlns:adec="http://schemas.microsoft.com/office/drawing/2017/decorative" val="1"/>
              </a:ext>
            </a:extLst>
          </p:cNvPr>
          <p:cNvCxnSpPr>
            <a:cxnSpLocks/>
          </p:cNvCxnSpPr>
          <p:nvPr/>
        </p:nvCxnSpPr>
        <p:spPr>
          <a:xfrm>
            <a:off x="696332" y="768924"/>
            <a:ext cx="0" cy="480060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10" name="Picture Placeholder 9">
            <a:extLst>
              <a:ext uri="{FF2B5EF4-FFF2-40B4-BE49-F238E27FC236}">
                <a16:creationId xmlns:a16="http://schemas.microsoft.com/office/drawing/2014/main" id="{F1A205B3-F30A-B2B0-2AFF-593443D32773}"/>
              </a:ext>
              <a:ext uri="{C183D7F6-B498-43B3-948B-1728B52AA6E4}">
                <adec:decorative xmlns:adec="http://schemas.microsoft.com/office/drawing/2017/decorative" val="0"/>
              </a:ext>
            </a:extLst>
          </p:cNvPr>
          <p:cNvSpPr>
            <a:spLocks noGrp="1"/>
          </p:cNvSpPr>
          <p:nvPr>
            <p:ph type="pic" sz="quarter" idx="14" hasCustomPrompt="1"/>
          </p:nvPr>
        </p:nvSpPr>
        <p:spPr>
          <a:xfrm>
            <a:off x="5503863" y="1354138"/>
            <a:ext cx="5322887" cy="4481512"/>
          </a:xfrm>
          <a:blipFill>
            <a:blip r:embed="rId2">
              <a:alphaModFix amt="70000"/>
            </a:blip>
            <a:stretch>
              <a:fillRect/>
            </a:stretch>
          </a:blipFill>
        </p:spPr>
        <p:txBody>
          <a:bodyPr/>
          <a:lstStyle>
            <a:lvl1pPr marL="0" indent="0">
              <a:buNone/>
              <a:defRPr/>
            </a:lvl1pPr>
          </a:lstStyle>
          <a:p>
            <a:r>
              <a:rPr lang="en-US"/>
              <a:t> </a:t>
            </a:r>
          </a:p>
        </p:txBody>
      </p: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914400" y="831992"/>
            <a:ext cx="5897880" cy="4258956"/>
          </a:xfrm>
          <a:solidFill>
            <a:schemeClr val="bg2"/>
          </a:solidFill>
        </p:spPr>
        <p:txBody>
          <a:bodyPr lIns="182880" rIns="228600" bIns="91440" anchor="b">
            <a:normAutofit/>
          </a:bodyPr>
          <a:lstStyle>
            <a:lvl1pPr algn="r">
              <a:lnSpc>
                <a:spcPct val="80000"/>
              </a:lnSpc>
              <a:defRPr sz="7200">
                <a:solidFill>
                  <a:schemeClr val="accent1"/>
                </a:solidFill>
              </a:defRPr>
            </a:lvl1pPr>
          </a:lstStyle>
          <a:p>
            <a:r>
              <a:rPr lang="en-US"/>
              <a:t>Click to edit Master title style</a:t>
            </a:r>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605431" y="5372809"/>
            <a:ext cx="2364946" cy="909119"/>
          </a:xfrm>
          <a:solidFill>
            <a:schemeClr val="bg2"/>
          </a:solidFill>
        </p:spPr>
        <p:txBody>
          <a:bodyPr vert="horz" lIns="91440" tIns="45720" rIns="91440" bIns="45720" rtlCol="0" anchor="b">
            <a:normAutofit/>
          </a:bodyPr>
          <a:lstStyle>
            <a:lvl1pPr marL="0" indent="0">
              <a:lnSpc>
                <a:spcPct val="100000"/>
              </a:lnSpc>
              <a:buNone/>
              <a:defRPr lang="en-US" sz="1600" cap="all" baseline="0" dirty="0">
                <a:solidFill>
                  <a:schemeClr val="accent3">
                    <a:lumMod val="75000"/>
                  </a:schemeClr>
                </a:solidFill>
                <a:latin typeface="+mj-lt"/>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547529" y="612251"/>
            <a:ext cx="2070397" cy="518965"/>
          </a:xfrm>
          <a:solidFill>
            <a:schemeClr val="bg2"/>
          </a:solidFill>
        </p:spPr>
        <p:txBody>
          <a:bodyPr anchor="t"/>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rot="5400000">
            <a:off x="10897326" y="5229935"/>
            <a:ext cx="1223795" cy="365125"/>
          </a:xfrm>
          <a:solidFill>
            <a:schemeClr val="bg2"/>
          </a:solidFill>
        </p:spPr>
        <p:txBody>
          <a:bodyPr rIns="182880"/>
          <a:lstStyle/>
          <a:p>
            <a:fld id="{F695BADC-4FD4-44DC-8CD5-A8F9C57A8D9D}" type="datetime1">
              <a:rPr lang="en-US" smtClean="0"/>
              <a:t>4/16/2026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201400" y="6029866"/>
            <a:ext cx="461438" cy="365125"/>
          </a:xfrm>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9599586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2986" y="265728"/>
            <a:ext cx="10981137" cy="1325563"/>
          </a:xfrm>
          <a:noFill/>
        </p:spPr>
        <p:txBody>
          <a:bodyPr/>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2986" y="1736176"/>
            <a:ext cx="10981137" cy="4198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D849E410-BE9E-427B-BCB5-604E33C4348E}"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3532785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2" name="Straight Connector 11">
            <a:extLst>
              <a:ext uri="{FF2B5EF4-FFF2-40B4-BE49-F238E27FC236}">
                <a16:creationId xmlns:a16="http://schemas.microsoft.com/office/drawing/2014/main" id="{703AEE2D-28E0-27BB-C888-0E680A8672DD}"/>
              </a:ext>
              <a:ext uri="{C183D7F6-B498-43B3-948B-1728B52AA6E4}">
                <adec:decorative xmlns:adec="http://schemas.microsoft.com/office/drawing/2017/decorative" val="1"/>
              </a:ext>
            </a:extLst>
          </p:cNvPr>
          <p:cNvCxnSpPr>
            <a:cxnSpLocks/>
          </p:cNvCxnSpPr>
          <p:nvPr/>
        </p:nvCxnSpPr>
        <p:spPr>
          <a:xfrm>
            <a:off x="11506200" y="637890"/>
            <a:ext cx="0" cy="557241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19" name="Picture Placeholder 18">
            <a:extLst>
              <a:ext uri="{FF2B5EF4-FFF2-40B4-BE49-F238E27FC236}">
                <a16:creationId xmlns:a16="http://schemas.microsoft.com/office/drawing/2014/main" id="{A4559E1C-1A97-34BF-0042-9A52A91DA7B8}"/>
              </a:ext>
            </a:extLst>
          </p:cNvPr>
          <p:cNvSpPr>
            <a:spLocks noGrp="1"/>
          </p:cNvSpPr>
          <p:nvPr>
            <p:ph type="pic" sz="quarter" idx="13" hasCustomPrompt="1"/>
          </p:nvPr>
        </p:nvSpPr>
        <p:spPr>
          <a:xfrm>
            <a:off x="0" y="0"/>
            <a:ext cx="8077200" cy="5486400"/>
          </a:xfrm>
          <a:custGeom>
            <a:avLst/>
            <a:gdLst>
              <a:gd name="connsiteX0" fmla="*/ 0 w 8077200"/>
              <a:gd name="connsiteY0" fmla="*/ 0 h 5486400"/>
              <a:gd name="connsiteX1" fmla="*/ 8077200 w 8077200"/>
              <a:gd name="connsiteY1" fmla="*/ 0 h 5486400"/>
              <a:gd name="connsiteX2" fmla="*/ 8077200 w 8077200"/>
              <a:gd name="connsiteY2" fmla="*/ 3429000 h 5486400"/>
              <a:gd name="connsiteX3" fmla="*/ 4003452 w 8077200"/>
              <a:gd name="connsiteY3" fmla="*/ 3429000 h 5486400"/>
              <a:gd name="connsiteX4" fmla="*/ 4003452 w 8077200"/>
              <a:gd name="connsiteY4" fmla="*/ 5486400 h 5486400"/>
              <a:gd name="connsiteX5" fmla="*/ 0 w 8077200"/>
              <a:gd name="connsiteY5" fmla="*/ 5486400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77200" h="5486400">
                <a:moveTo>
                  <a:pt x="0" y="0"/>
                </a:moveTo>
                <a:lnTo>
                  <a:pt x="8077200" y="0"/>
                </a:lnTo>
                <a:lnTo>
                  <a:pt x="8077200" y="3429000"/>
                </a:lnTo>
                <a:lnTo>
                  <a:pt x="4003452" y="3429000"/>
                </a:lnTo>
                <a:lnTo>
                  <a:pt x="4003452" y="5486400"/>
                </a:lnTo>
                <a:lnTo>
                  <a:pt x="0" y="5486400"/>
                </a:lnTo>
                <a:close/>
              </a:path>
            </a:pathLst>
          </a:custGeom>
          <a:blipFill>
            <a:blip r:embed="rId2">
              <a:alphaModFix amt="70000"/>
            </a:blip>
            <a:stretch>
              <a:fillRect/>
            </a:stretch>
          </a:blipFill>
        </p:spPr>
        <p:txBody>
          <a:bodyPr wrap="square">
            <a:noAutofit/>
          </a:bodyPr>
          <a:lstStyle>
            <a:lvl1pPr marL="0" indent="0">
              <a:buNone/>
              <a:defRPr/>
            </a:lvl1pPr>
          </a:lstStyle>
          <a:p>
            <a:r>
              <a:rPr lang="en-US"/>
              <a:t> </a:t>
            </a:r>
          </a:p>
        </p:txBody>
      </p: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4004737" y="3339967"/>
            <a:ext cx="6838935" cy="2657530"/>
          </a:xfrm>
          <a:solidFill>
            <a:schemeClr val="bg2"/>
          </a:solidFill>
        </p:spPr>
        <p:txBody>
          <a:bodyPr vert="horz" lIns="137160" tIns="228600" rIns="91440" bIns="137160" rtlCol="0" anchor="t">
            <a:normAutofit/>
          </a:bodyPr>
          <a:lstStyle>
            <a:lvl1pPr>
              <a:lnSpc>
                <a:spcPct val="80000"/>
              </a:lnSpc>
              <a:defRPr lang="en-US" sz="6800" spc="-100" baseline="0" dirty="0">
                <a:solidFill>
                  <a:schemeClr val="accent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4004737" y="5997496"/>
            <a:ext cx="6881278" cy="582705"/>
          </a:xfrm>
        </p:spPr>
        <p:txBody>
          <a:bodyPr vert="horz" lIns="164592" tIns="45720" rIns="91440" bIns="45720" rtlCol="0">
            <a:normAutofit/>
          </a:bodyPr>
          <a:lstStyle>
            <a:lvl1pPr marL="0" indent="0">
              <a:buNone/>
              <a:defRPr lang="en-US" sz="1600" cap="all" baseline="0" dirty="0">
                <a:solidFill>
                  <a:schemeClr val="accent3">
                    <a:lumMod val="75000"/>
                  </a:schemeClr>
                </a:solidFill>
                <a:latin typeface="+mj-lt"/>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8465270" y="446266"/>
            <a:ext cx="3156629" cy="582705"/>
          </a:xfrm>
          <a:solidFill>
            <a:schemeClr val="bg2"/>
          </a:solidFill>
        </p:spPr>
        <p:txBody>
          <a:bodyPr anchor="ctr"/>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rot="5400000">
            <a:off x="10890996" y="5229935"/>
            <a:ext cx="1223793" cy="365125"/>
          </a:xfrm>
          <a:solidFill>
            <a:schemeClr val="bg2"/>
          </a:solidFill>
        </p:spPr>
        <p:txBody>
          <a:bodyPr rIns="182880"/>
          <a:lstStyle/>
          <a:p>
            <a:fld id="{FA9F19E7-5A41-482B-8FA2-1C0353416DB6}" type="datetime1">
              <a:rPr lang="en-US" smtClean="0"/>
              <a:t>4/16/2026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219688" y="6029868"/>
            <a:ext cx="429372" cy="365125"/>
          </a:xfrm>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8952292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90397"/>
            <a:ext cx="0" cy="4396003"/>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FD120947-D69A-84F3-7617-0239E8E5C7F8}"/>
              </a:ext>
              <a:ext uri="{C183D7F6-B498-43B3-948B-1728B52AA6E4}">
                <adec:decorative xmlns:adec="http://schemas.microsoft.com/office/drawing/2017/decorative" val="0"/>
              </a:ext>
            </a:extLst>
          </p:cNvPr>
          <p:cNvSpPr>
            <a:spLocks noGrp="1"/>
          </p:cNvSpPr>
          <p:nvPr>
            <p:ph type="pic" sz="quarter" idx="13" hasCustomPrompt="1"/>
          </p:nvPr>
        </p:nvSpPr>
        <p:spPr>
          <a:xfrm>
            <a:off x="-791" y="1371600"/>
            <a:ext cx="6706392" cy="5486400"/>
          </a:xfrm>
          <a:blipFill>
            <a:blip r:embed="rId2">
              <a:alphaModFix amt="70000"/>
            </a:blip>
            <a:stretch>
              <a:fillRect/>
            </a:stretch>
          </a:blipFill>
        </p:spPr>
        <p:txBody>
          <a:bodyPr/>
          <a:lstStyle>
            <a:lvl1pPr marL="0" indent="0">
              <a:buNone/>
              <a:defRPr/>
            </a:lvl1pPr>
          </a:lstStyle>
          <a:p>
            <a:r>
              <a:rPr lang="en-US"/>
              <a:t> </a:t>
            </a:r>
          </a:p>
        </p:txBody>
      </p: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4133850" y="685799"/>
            <a:ext cx="6373670" cy="2743201"/>
          </a:xfrm>
          <a:solidFill>
            <a:schemeClr val="bg2"/>
          </a:solidFill>
        </p:spPr>
        <p:txBody>
          <a:bodyPr vert="horz" lIns="182880" tIns="45720" rIns="91440" bIns="91440" rtlCol="0" anchor="b">
            <a:normAutofit/>
          </a:bodyPr>
          <a:lstStyle>
            <a:lvl1pPr>
              <a:lnSpc>
                <a:spcPct val="80000"/>
              </a:lnSpc>
              <a:defRPr lang="en-US" sz="6800" dirty="0">
                <a:solidFill>
                  <a:schemeClr val="accent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7500457" y="5570290"/>
            <a:ext cx="4114799" cy="699518"/>
          </a:xfrm>
        </p:spPr>
        <p:txBody>
          <a:bodyPr vert="horz" lIns="91440" tIns="45720" rIns="91440" bIns="45720" rtlCol="0" anchor="b">
            <a:normAutofit/>
          </a:bodyPr>
          <a:lstStyle>
            <a:lvl1pPr marL="0" indent="0" algn="r">
              <a:buNone/>
              <a:defRPr lang="en-US" sz="1600" cap="all" baseline="0" dirty="0">
                <a:solidFill>
                  <a:schemeClr val="accent3">
                    <a:lumMod val="75000"/>
                  </a:schemeClr>
                </a:solidFill>
                <a:latin typeface="+mj-lt"/>
              </a:defRPr>
            </a:lvl1pPr>
          </a:lstStyle>
          <a:p>
            <a:pPr lvl="0"/>
            <a:r>
              <a:rPr lang="en-US"/>
              <a:t>Click to edit Master subtitle style</a:t>
            </a:r>
          </a:p>
        </p:txBody>
      </p:sp>
      <p:sp>
        <p:nvSpPr>
          <p:cNvPr id="6" name="Slide Number Placeholder 5">
            <a:extLst>
              <a:ext uri="{FF2B5EF4-FFF2-40B4-BE49-F238E27FC236}">
                <a16:creationId xmlns:a16="http://schemas.microsoft.com/office/drawing/2014/main" id="{B945FE83-3A40-27CC-D68D-E889297B8CA2}"/>
              </a:ext>
            </a:extLst>
          </p:cNvPr>
          <p:cNvSpPr>
            <a:spLocks noGrp="1"/>
          </p:cNvSpPr>
          <p:nvPr>
            <p:ph type="sldNum" sz="quarter" idx="14"/>
          </p:nvPr>
        </p:nvSpPr>
        <p:spPr>
          <a:xfrm>
            <a:off x="145716" y="508084"/>
            <a:ext cx="429372" cy="365125"/>
          </a:xfrm>
          <a:noFill/>
        </p:spPr>
        <p:txBody>
          <a:bodyPr/>
          <a:lstStyle/>
          <a:p>
            <a:fld id="{27F8DDA4-3B80-4E8A-A8F5-521F73BF9127}" type="slidenum">
              <a:rPr lang="en-US" smtClean="0"/>
              <a:t>‹#›</a:t>
            </a:fld>
            <a:endParaRPr lang="en-US"/>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a:off x="603663" y="508084"/>
            <a:ext cx="1203320" cy="365125"/>
          </a:xfrm>
          <a:solidFill>
            <a:schemeClr val="bg2"/>
          </a:solidFill>
        </p:spPr>
        <p:txBody>
          <a:bodyPr/>
          <a:lstStyle>
            <a:lvl1pPr algn="l">
              <a:defRPr/>
            </a:lvl1pPr>
          </a:lstStyle>
          <a:p>
            <a:fld id="{D666FC17-48E9-4EB3-BB0E-C81F4FBF1D65}" type="datetime1">
              <a:rPr lang="en-US" smtClean="0"/>
              <a:t>4/16/2026</a:t>
            </a:fld>
            <a:endParaRPr lang="en-US"/>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10134603" y="612063"/>
            <a:ext cx="1487296" cy="478334"/>
          </a:xfrm>
          <a:solidFill>
            <a:schemeClr val="bg2"/>
          </a:solidFill>
        </p:spPr>
        <p:txBody>
          <a:bodyPr anchor="t"/>
          <a:lstStyle>
            <a:lvl1pPr algn="r">
              <a:defRPr sz="1050"/>
            </a:lvl1pPr>
          </a:lstStyle>
          <a:p>
            <a:r>
              <a:rPr lang="en-US"/>
              <a:t>Sample Footer Text</a:t>
            </a:r>
          </a:p>
        </p:txBody>
      </p:sp>
    </p:spTree>
    <p:extLst>
      <p:ext uri="{BB962C8B-B14F-4D97-AF65-F5344CB8AC3E}">
        <p14:creationId xmlns:p14="http://schemas.microsoft.com/office/powerpoint/2010/main" val="22369704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180A8E-4668-486A-95D0-DBD6BDD7C43F}"/>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4852B95-CFB8-EEBE-3973-7363B361118A}"/>
              </a:ext>
              <a:ext uri="{C183D7F6-B498-43B3-948B-1728B52AA6E4}">
                <adec:decorative xmlns:adec="http://schemas.microsoft.com/office/drawing/2017/decorative" val="1"/>
              </a:ext>
            </a:extLst>
          </p:cNvPr>
          <p:cNvCxnSpPr>
            <a:cxnSpLocks/>
          </p:cNvCxnSpPr>
          <p:nvPr/>
        </p:nvCxnSpPr>
        <p:spPr>
          <a:xfrm>
            <a:off x="687188" y="1339110"/>
            <a:ext cx="0" cy="335280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84A713A6-3149-A53D-DA59-E54D39D6841D}"/>
              </a:ext>
              <a:ext uri="{C183D7F6-B498-43B3-948B-1728B52AA6E4}">
                <adec:decorative xmlns:adec="http://schemas.microsoft.com/office/drawing/2017/decorative" val="1"/>
              </a:ext>
            </a:extLst>
          </p:cNvPr>
          <p:cNvCxnSpPr>
            <a:cxnSpLocks/>
          </p:cNvCxnSpPr>
          <p:nvPr/>
        </p:nvCxnSpPr>
        <p:spPr>
          <a:xfrm>
            <a:off x="923544" y="6212428"/>
            <a:ext cx="10326625" cy="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10" name="Picture Placeholder 9">
            <a:extLst>
              <a:ext uri="{FF2B5EF4-FFF2-40B4-BE49-F238E27FC236}">
                <a16:creationId xmlns:a16="http://schemas.microsoft.com/office/drawing/2014/main" id="{F1A205B3-F30A-B2B0-2AFF-593443D32773}"/>
              </a:ext>
            </a:extLst>
          </p:cNvPr>
          <p:cNvSpPr>
            <a:spLocks noGrp="1"/>
          </p:cNvSpPr>
          <p:nvPr>
            <p:ph type="pic" sz="quarter" idx="14" hasCustomPrompt="1"/>
          </p:nvPr>
        </p:nvSpPr>
        <p:spPr>
          <a:xfrm>
            <a:off x="4800600" y="1371600"/>
            <a:ext cx="6705599" cy="4191000"/>
          </a:xfrm>
          <a:blipFill>
            <a:blip r:embed="rId2">
              <a:alphaModFix amt="70000"/>
            </a:blip>
            <a:stretch>
              <a:fillRect/>
            </a:stretch>
          </a:blipFill>
        </p:spPr>
        <p:txBody>
          <a:bodyPr/>
          <a:lstStyle>
            <a:lvl1pPr marL="0" indent="0">
              <a:buNone/>
              <a:defRPr/>
            </a:lvl1pPr>
          </a:lstStyle>
          <a:p>
            <a:r>
              <a:rPr lang="en-US"/>
              <a:t> </a:t>
            </a:r>
          </a:p>
        </p:txBody>
      </p: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500213" y="3447288"/>
            <a:ext cx="5852160" cy="3072792"/>
          </a:xfrm>
          <a:solidFill>
            <a:schemeClr val="bg2"/>
          </a:solidFill>
        </p:spPr>
        <p:txBody>
          <a:bodyPr vert="horz" lIns="182880" tIns="45720" rIns="228600" bIns="91440" rtlCol="0" anchor="b">
            <a:normAutofit/>
          </a:bodyPr>
          <a:lstStyle>
            <a:lvl1pPr>
              <a:lnSpc>
                <a:spcPct val="80000"/>
              </a:lnSpc>
              <a:defRPr lang="en-US" sz="7200" dirty="0">
                <a:solidFill>
                  <a:schemeClr val="accent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592362" y="612648"/>
            <a:ext cx="3248116" cy="758952"/>
          </a:xfrm>
          <a:solidFill>
            <a:schemeClr val="bg2"/>
          </a:solidFill>
        </p:spPr>
        <p:txBody>
          <a:bodyPr vert="horz" lIns="91440" tIns="45720" rIns="91440" bIns="45720" rtlCol="0">
            <a:normAutofit/>
          </a:bodyPr>
          <a:lstStyle>
            <a:lvl1pPr marL="0" indent="0">
              <a:lnSpc>
                <a:spcPct val="100000"/>
              </a:lnSpc>
              <a:buNone/>
              <a:defRPr lang="en-US" sz="1600" cap="all" baseline="0" dirty="0">
                <a:solidFill>
                  <a:schemeClr val="accent3">
                    <a:lumMod val="75000"/>
                  </a:schemeClr>
                </a:solidFill>
                <a:latin typeface="+mj-lt"/>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8763000" y="620267"/>
            <a:ext cx="2854926" cy="443682"/>
          </a:xfrm>
          <a:solidFill>
            <a:schemeClr val="bg2"/>
          </a:solidFill>
        </p:spPr>
        <p:txBody>
          <a:bodyPr anchor="t"/>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a:off x="9973610" y="6055170"/>
            <a:ext cx="1256738" cy="365125"/>
          </a:xfrm>
          <a:solidFill>
            <a:schemeClr val="bg2"/>
          </a:solidFill>
        </p:spPr>
        <p:txBody>
          <a:bodyPr/>
          <a:lstStyle/>
          <a:p>
            <a:fld id="{4C6CA39F-8041-4925-BD95-F0F6BD0D2137}" type="datetime1">
              <a:rPr lang="en-US" smtClean="0"/>
              <a:t>4/16/2026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230348" y="6055170"/>
            <a:ext cx="461440" cy="365125"/>
          </a:xfrm>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744770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with Picture 5">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180A8E-4668-486A-95D0-DBD6BDD7C43F}"/>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84A713A6-3149-A53D-DA59-E54D39D6841D}"/>
              </a:ext>
              <a:ext uri="{C183D7F6-B498-43B3-948B-1728B52AA6E4}">
                <adec:decorative xmlns:adec="http://schemas.microsoft.com/office/drawing/2017/decorative" val="1"/>
              </a:ext>
            </a:extLst>
          </p:cNvPr>
          <p:cNvCxnSpPr>
            <a:cxnSpLocks/>
          </p:cNvCxnSpPr>
          <p:nvPr/>
        </p:nvCxnSpPr>
        <p:spPr>
          <a:xfrm>
            <a:off x="11500489" y="1054208"/>
            <a:ext cx="0" cy="4781975"/>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673753" y="355601"/>
            <a:ext cx="8275505" cy="1693334"/>
          </a:xfrm>
          <a:noFill/>
        </p:spPr>
        <p:txBody>
          <a:bodyPr vert="horz" lIns="91440" tIns="45720" rIns="91440" bIns="137160" rtlCol="0" anchor="b">
            <a:normAutofit/>
          </a:bodyPr>
          <a:lstStyle>
            <a:lvl1pPr>
              <a:lnSpc>
                <a:spcPct val="80000"/>
              </a:lnSpc>
              <a:defRPr lang="en-US" sz="5800" dirty="0">
                <a:solidFill>
                  <a:schemeClr val="accent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673752" y="1902527"/>
            <a:ext cx="8275504" cy="498021"/>
          </a:xfrm>
        </p:spPr>
        <p:txBody>
          <a:bodyPr vert="horz" lIns="91440" tIns="45720" rIns="91440" bIns="45720" rtlCol="0">
            <a:normAutofit/>
          </a:bodyPr>
          <a:lstStyle>
            <a:lvl1pPr marL="0" indent="0">
              <a:lnSpc>
                <a:spcPct val="100000"/>
              </a:lnSpc>
              <a:buNone/>
              <a:defRPr lang="en-US" sz="1400" cap="all" baseline="0" dirty="0">
                <a:solidFill>
                  <a:schemeClr val="accent5"/>
                </a:solidFill>
                <a:latin typeface="+mj-lt"/>
              </a:defRPr>
            </a:lvl1pPr>
          </a:lstStyle>
          <a:p>
            <a:pPr lvl="0"/>
            <a:r>
              <a:rPr lang="en-US"/>
              <a:t>Click to edit Master subtitle style</a:t>
            </a:r>
          </a:p>
        </p:txBody>
      </p:sp>
      <p:sp>
        <p:nvSpPr>
          <p:cNvPr id="10" name="Picture Placeholder 9">
            <a:extLst>
              <a:ext uri="{FF2B5EF4-FFF2-40B4-BE49-F238E27FC236}">
                <a16:creationId xmlns:a16="http://schemas.microsoft.com/office/drawing/2014/main" id="{4F8C8803-B94B-A385-87A1-A21C9AD88D84}"/>
              </a:ext>
            </a:extLst>
          </p:cNvPr>
          <p:cNvSpPr>
            <a:spLocks noGrp="1"/>
          </p:cNvSpPr>
          <p:nvPr>
            <p:ph type="pic" sz="quarter" idx="13" hasCustomPrompt="1"/>
          </p:nvPr>
        </p:nvSpPr>
        <p:spPr>
          <a:xfrm>
            <a:off x="-1" y="2441123"/>
            <a:ext cx="10495289" cy="4416877"/>
          </a:xfrm>
          <a:blipFill>
            <a:blip r:embed="rId2">
              <a:alphaModFix amt="70000"/>
            </a:blip>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753600" y="613218"/>
            <a:ext cx="1865242" cy="535746"/>
          </a:xfrm>
          <a:solidFill>
            <a:schemeClr val="bg2"/>
          </a:solidFill>
        </p:spPr>
        <p:txBody>
          <a:bodyPr anchor="t"/>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rot="5400000">
            <a:off x="10880856" y="5137717"/>
            <a:ext cx="1256738" cy="365125"/>
          </a:xfrm>
          <a:solidFill>
            <a:schemeClr val="bg2"/>
          </a:solidFill>
        </p:spPr>
        <p:txBody>
          <a:bodyPr/>
          <a:lstStyle/>
          <a:p>
            <a:fld id="{A198F7BC-ABFF-4CAB-9ECC-8B1B0BCD965C}" type="datetime1">
              <a:rPr lang="en-US" smtClean="0"/>
              <a:t>4/16/2026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186803" y="6029867"/>
            <a:ext cx="461440" cy="365125"/>
          </a:xfrm>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1399111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with Picture 6">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180A8E-4668-486A-95D0-DBD6BDD7C43F}"/>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84A713A6-3149-A53D-DA59-E54D39D6841D}"/>
              </a:ext>
              <a:ext uri="{C183D7F6-B498-43B3-948B-1728B52AA6E4}">
                <adec:decorative xmlns:adec="http://schemas.microsoft.com/office/drawing/2017/decorative" val="1"/>
              </a:ext>
            </a:extLst>
          </p:cNvPr>
          <p:cNvCxnSpPr>
            <a:cxnSpLocks/>
          </p:cNvCxnSpPr>
          <p:nvPr/>
        </p:nvCxnSpPr>
        <p:spPr>
          <a:xfrm>
            <a:off x="11502284" y="760367"/>
            <a:ext cx="0" cy="538734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634070" y="4370832"/>
            <a:ext cx="9546250" cy="1668980"/>
          </a:xfrm>
          <a:solidFill>
            <a:schemeClr val="bg2"/>
          </a:solidFill>
        </p:spPr>
        <p:txBody>
          <a:bodyPr vert="horz" lIns="91440" tIns="45720" rIns="91440" bIns="0" rtlCol="0" anchor="b">
            <a:normAutofit/>
          </a:bodyPr>
          <a:lstStyle>
            <a:lvl1pPr>
              <a:lnSpc>
                <a:spcPct val="80000"/>
              </a:lnSpc>
              <a:defRPr lang="en-US" sz="6600" dirty="0">
                <a:solidFill>
                  <a:schemeClr val="accent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634070" y="6055054"/>
            <a:ext cx="9546250" cy="473761"/>
          </a:xfrm>
        </p:spPr>
        <p:txBody>
          <a:bodyPr vert="horz" lIns="91440" tIns="45720" rIns="91440" bIns="45720" rtlCol="0">
            <a:normAutofit/>
          </a:bodyPr>
          <a:lstStyle>
            <a:lvl1pPr marL="0" indent="0">
              <a:lnSpc>
                <a:spcPct val="100000"/>
              </a:lnSpc>
              <a:buNone/>
              <a:defRPr lang="en-US" sz="1400" cap="all" baseline="0" dirty="0">
                <a:solidFill>
                  <a:schemeClr val="accent5"/>
                </a:solidFill>
                <a:latin typeface="+mj-lt"/>
              </a:defRPr>
            </a:lvl1pPr>
          </a:lstStyle>
          <a:p>
            <a:pPr lvl="0"/>
            <a:r>
              <a:rPr lang="en-US"/>
              <a:t>Click to edit Master subtitle style</a:t>
            </a:r>
          </a:p>
        </p:txBody>
      </p:sp>
      <p:sp>
        <p:nvSpPr>
          <p:cNvPr id="10" name="Picture Placeholder 9">
            <a:extLst>
              <a:ext uri="{FF2B5EF4-FFF2-40B4-BE49-F238E27FC236}">
                <a16:creationId xmlns:a16="http://schemas.microsoft.com/office/drawing/2014/main" id="{4F8C8803-B94B-A385-87A1-A21C9AD88D84}"/>
              </a:ext>
            </a:extLst>
          </p:cNvPr>
          <p:cNvSpPr>
            <a:spLocks noGrp="1"/>
          </p:cNvSpPr>
          <p:nvPr>
            <p:ph type="pic" sz="quarter" idx="13" hasCustomPrompt="1"/>
          </p:nvPr>
        </p:nvSpPr>
        <p:spPr>
          <a:xfrm>
            <a:off x="0" y="1"/>
            <a:ext cx="10820400" cy="4114800"/>
          </a:xfrm>
          <a:blipFill>
            <a:blip r:embed="rId2">
              <a:alphaModFix amt="70000"/>
            </a:blip>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rot="5400000">
            <a:off x="10667029" y="1260113"/>
            <a:ext cx="1678344" cy="365125"/>
          </a:xfrm>
          <a:solidFill>
            <a:schemeClr val="bg2"/>
          </a:solidFill>
        </p:spPr>
        <p:txBody>
          <a:bodyPr anchor="ctr"/>
          <a:lstStyle>
            <a:lvl1pPr algn="l">
              <a:defRPr sz="900" b="1"/>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rot="5400000">
            <a:off x="10961764" y="5297730"/>
            <a:ext cx="1091183" cy="365128"/>
          </a:xfrm>
          <a:solidFill>
            <a:schemeClr val="bg2"/>
          </a:solidFill>
        </p:spPr>
        <p:txBody>
          <a:bodyPr/>
          <a:lstStyle/>
          <a:p>
            <a:fld id="{3939EC85-F003-4305-AB12-223D18998537}" type="datetime1">
              <a:rPr lang="en-US" smtClean="0"/>
              <a:t>4/16/2026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225781" y="6029867"/>
            <a:ext cx="422461" cy="365125"/>
          </a:xfrm>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1569833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9" name="Straight Connector 8">
            <a:extLst>
              <a:ext uri="{FF2B5EF4-FFF2-40B4-BE49-F238E27FC236}">
                <a16:creationId xmlns:a16="http://schemas.microsoft.com/office/drawing/2014/main" id="{238427E1-A276-BBD2-B377-380EC166BB79}"/>
              </a:ext>
              <a:ext uri="{C183D7F6-B498-43B3-948B-1728B52AA6E4}">
                <adec:decorative xmlns:adec="http://schemas.microsoft.com/office/drawing/2017/decorative" val="1"/>
              </a:ext>
            </a:extLst>
          </p:cNvPr>
          <p:cNvCxnSpPr>
            <a:cxnSpLocks/>
          </p:cNvCxnSpPr>
          <p:nvPr/>
        </p:nvCxnSpPr>
        <p:spPr>
          <a:xfrm>
            <a:off x="689066" y="1014984"/>
            <a:ext cx="0" cy="4471416"/>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90397"/>
            <a:ext cx="0" cy="4743475"/>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137159" y="338328"/>
            <a:ext cx="9006837" cy="3776472"/>
          </a:xfrm>
          <a:solidFill>
            <a:schemeClr val="bg2"/>
          </a:solidFill>
        </p:spPr>
        <p:txBody>
          <a:bodyPr vert="horz" lIns="91440" tIns="45720" rIns="91440" bIns="137160" rtlCol="0" anchor="t">
            <a:normAutofit/>
          </a:bodyPr>
          <a:lstStyle>
            <a:lvl1pPr>
              <a:lnSpc>
                <a:spcPct val="80000"/>
              </a:lnSpc>
              <a:defRPr lang="en-US" sz="8000" spc="-100" baseline="0" dirty="0">
                <a:solidFill>
                  <a:schemeClr val="accent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529194" y="5496339"/>
            <a:ext cx="3585604" cy="771684"/>
          </a:xfrm>
        </p:spPr>
        <p:txBody>
          <a:bodyPr vert="horz" lIns="91440" tIns="45720" rIns="91440" bIns="45720" rtlCol="0" anchor="b">
            <a:normAutofit/>
          </a:bodyPr>
          <a:lstStyle>
            <a:lvl1pPr marL="0" indent="0">
              <a:buNone/>
              <a:defRPr lang="en-US" sz="1600" cap="all" spc="100" baseline="0" dirty="0">
                <a:solidFill>
                  <a:schemeClr val="accent5"/>
                </a:solidFill>
                <a:latin typeface="+mj-lt"/>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144000" y="487335"/>
            <a:ext cx="2474835" cy="496639"/>
          </a:xfrm>
          <a:noFill/>
        </p:spPr>
        <p:txBody>
          <a:bodyPr/>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noFill/>
        </p:spPr>
        <p:txBody>
          <a:bodyPr/>
          <a:lstStyle/>
          <a:p>
            <a:fld id="{06866CBB-6F1F-436D-A8C6-FABC4CF2B536}" type="datetime1">
              <a:rPr lang="en-US" smtClean="0"/>
              <a:t>4/16/2026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8385022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33580"/>
            <a:ext cx="0" cy="4800292"/>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137159" y="338328"/>
            <a:ext cx="8168640" cy="4462272"/>
          </a:xfrm>
          <a:noFill/>
        </p:spPr>
        <p:txBody>
          <a:bodyPr vert="horz" lIns="91440" tIns="45720" rIns="91440" bIns="137160" rtlCol="0" anchor="t">
            <a:normAutofit/>
          </a:bodyPr>
          <a:lstStyle>
            <a:lvl1pPr>
              <a:lnSpc>
                <a:spcPct val="80000"/>
              </a:lnSpc>
              <a:defRPr lang="en-US" sz="9600" spc="-100" baseline="0" dirty="0">
                <a:solidFill>
                  <a:schemeClr val="accent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8534400" y="4754729"/>
            <a:ext cx="3084441" cy="1080302"/>
          </a:xfrm>
          <a:solidFill>
            <a:schemeClr val="bg2"/>
          </a:solidFill>
        </p:spPr>
        <p:txBody>
          <a:bodyPr vert="horz" lIns="91440" tIns="45720" rIns="91440" bIns="45720" rtlCol="0" anchor="b">
            <a:normAutofit/>
          </a:bodyPr>
          <a:lstStyle>
            <a:lvl1pPr marL="0" indent="0" algn="r">
              <a:buNone/>
              <a:defRPr lang="en-US" sz="1600" cap="all" spc="100" baseline="0" dirty="0">
                <a:solidFill>
                  <a:schemeClr val="accent5"/>
                </a:solidFill>
                <a:latin typeface="+mj-lt"/>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144000" y="447579"/>
            <a:ext cx="2477899" cy="586001"/>
          </a:xfrm>
          <a:noFill/>
        </p:spPr>
        <p:txBody>
          <a:bodyPr/>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noFill/>
        </p:spPr>
        <p:txBody>
          <a:bodyPr/>
          <a:lstStyle/>
          <a:p>
            <a:fld id="{DFE1FB2C-1600-49CF-ABE3-F2743AC651C3}" type="datetime1">
              <a:rPr lang="en-US" smtClean="0"/>
              <a:t>4/16/2026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1836771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28700"/>
            <a:ext cx="0" cy="4805172"/>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137159" y="338329"/>
            <a:ext cx="9197667" cy="4743474"/>
          </a:xfrm>
          <a:noFill/>
        </p:spPr>
        <p:txBody>
          <a:bodyPr vert="horz" lIns="91440" tIns="45720" rIns="91440" bIns="137160" rtlCol="0" anchor="t">
            <a:normAutofit/>
          </a:bodyPr>
          <a:lstStyle>
            <a:lvl1pPr>
              <a:lnSpc>
                <a:spcPct val="80000"/>
              </a:lnSpc>
              <a:defRPr lang="en-US" sz="11500" spc="-100" baseline="0" dirty="0">
                <a:solidFill>
                  <a:schemeClr val="bg2">
                    <a:lumMod val="75000"/>
                  </a:schemeClr>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584851" y="5486400"/>
            <a:ext cx="3834743" cy="771684"/>
          </a:xfrm>
        </p:spPr>
        <p:txBody>
          <a:bodyPr vert="horz" lIns="91440" tIns="45720" rIns="91440" bIns="45720" rtlCol="0" anchor="b">
            <a:normAutofit/>
          </a:bodyPr>
          <a:lstStyle>
            <a:lvl1pPr marL="0" indent="0">
              <a:buNone/>
              <a:defRPr lang="en-US" sz="1600" cap="all" spc="100" baseline="0" dirty="0">
                <a:solidFill>
                  <a:schemeClr val="accent1"/>
                </a:solidFill>
                <a:latin typeface="+mj-lt"/>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334826" y="463480"/>
            <a:ext cx="2287073" cy="549316"/>
          </a:xfrm>
          <a:noFill/>
        </p:spPr>
        <p:txBody>
          <a:bodyPr/>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noFill/>
        </p:spPr>
        <p:txBody>
          <a:bodyPr/>
          <a:lstStyle/>
          <a:p>
            <a:fld id="{93C8270A-2846-4BCB-A403-59E7E90A2BA8}" type="datetime1">
              <a:rPr lang="en-US" smtClean="0"/>
              <a:t>4/16/2026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4965839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D3069F5-8FDE-3652-E906-3619BF9A5D9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1"/>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B286"/>
              </a:solidFill>
            </a:endParaRPr>
          </a:p>
        </p:txBody>
      </p:sp>
      <p:cxnSp>
        <p:nvCxnSpPr>
          <p:cNvPr id="8" name="Straight Connector 7">
            <a:extLst>
              <a:ext uri="{FF2B5EF4-FFF2-40B4-BE49-F238E27FC236}">
                <a16:creationId xmlns:a16="http://schemas.microsoft.com/office/drawing/2014/main" id="{7F3E913D-4F8E-6F1A-DB89-A9E5CB7D266C}"/>
              </a:ext>
              <a:ext uri="{C183D7F6-B498-43B3-948B-1728B52AA6E4}">
                <adec:decorative xmlns:adec="http://schemas.microsoft.com/office/drawing/2017/decorative" val="1"/>
              </a:ext>
            </a:extLst>
          </p:cNvPr>
          <p:cNvCxnSpPr>
            <a:cxnSpLocks/>
          </p:cNvCxnSpPr>
          <p:nvPr/>
        </p:nvCxnSpPr>
        <p:spPr>
          <a:xfrm flipH="1">
            <a:off x="926297" y="6172185"/>
            <a:ext cx="10326757" cy="0"/>
          </a:xfrm>
          <a:prstGeom prst="line">
            <a:avLst/>
          </a:prstGeom>
          <a:ln w="12700">
            <a:solidFill>
              <a:schemeClr val="bg2">
                <a:alpha val="47000"/>
              </a:schemeClr>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15478846-46FB-2BEE-98D6-C903223E25CA}"/>
              </a:ext>
            </a:extLst>
          </p:cNvPr>
          <p:cNvSpPr>
            <a:spLocks noGrp="1"/>
          </p:cNvSpPr>
          <p:nvPr>
            <p:ph type="title" hasCustomPrompt="1"/>
          </p:nvPr>
        </p:nvSpPr>
        <p:spPr>
          <a:xfrm>
            <a:off x="128016" y="365760"/>
            <a:ext cx="11534790" cy="5525653"/>
          </a:xfrm>
          <a:noFill/>
        </p:spPr>
        <p:txBody>
          <a:bodyPr anchor="t">
            <a:normAutofit/>
          </a:bodyPr>
          <a:lstStyle>
            <a:lvl1pPr>
              <a:defRPr sz="11500" baseline="0">
                <a:ln>
                  <a:solidFill>
                    <a:schemeClr val="bg1"/>
                  </a:solidFill>
                </a:ln>
                <a:solidFill>
                  <a:schemeClr val="accent1"/>
                </a:solidFill>
              </a:defRPr>
            </a:lvl1pPr>
          </a:lstStyle>
          <a:p>
            <a:r>
              <a:rPr lang="en-US"/>
              <a:t>Section Header</a:t>
            </a:r>
          </a:p>
        </p:txBody>
      </p:sp>
      <p:sp>
        <p:nvSpPr>
          <p:cNvPr id="5" name="Footer Placeholder 4">
            <a:extLst>
              <a:ext uri="{FF2B5EF4-FFF2-40B4-BE49-F238E27FC236}">
                <a16:creationId xmlns:a16="http://schemas.microsoft.com/office/drawing/2014/main" id="{37A8544F-8D58-BFED-5A2B-2F718BA6F4F4}"/>
              </a:ext>
            </a:extLst>
          </p:cNvPr>
          <p:cNvSpPr>
            <a:spLocks noGrp="1"/>
          </p:cNvSpPr>
          <p:nvPr>
            <p:ph type="ftr" sz="quarter" idx="11"/>
          </p:nvPr>
        </p:nvSpPr>
        <p:spPr>
          <a:solidFill>
            <a:schemeClr val="accent1"/>
          </a:solidFill>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AB70139D-4890-4E0D-B3FD-098A02AB4ADF}"/>
              </a:ext>
            </a:extLst>
          </p:cNvPr>
          <p:cNvSpPr>
            <a:spLocks noGrp="1"/>
          </p:cNvSpPr>
          <p:nvPr>
            <p:ph type="dt" sz="half" idx="10"/>
          </p:nvPr>
        </p:nvSpPr>
        <p:spPr>
          <a:solidFill>
            <a:schemeClr val="accent1"/>
          </a:solidFill>
        </p:spPr>
        <p:txBody>
          <a:bodyPr/>
          <a:lstStyle>
            <a:lvl1pPr>
              <a:defRPr>
                <a:solidFill>
                  <a:schemeClr val="bg1"/>
                </a:solidFill>
              </a:defRPr>
            </a:lvl1pPr>
          </a:lstStyle>
          <a:p>
            <a:fld id="{F205D05A-BA39-4B06-B20A-BF32BF994A68}" type="datetime1">
              <a:rPr lang="en-US" smtClean="0"/>
              <a:t>4/16/2026</a:t>
            </a:fld>
            <a:endParaRPr lang="en-US"/>
          </a:p>
        </p:txBody>
      </p:sp>
      <p:sp>
        <p:nvSpPr>
          <p:cNvPr id="6" name="Slide Number Placeholder 5">
            <a:extLst>
              <a:ext uri="{FF2B5EF4-FFF2-40B4-BE49-F238E27FC236}">
                <a16:creationId xmlns:a16="http://schemas.microsoft.com/office/drawing/2014/main" id="{BA1CD1DB-3989-A34F-B5F7-DF66E018CF83}"/>
              </a:ext>
            </a:extLst>
          </p:cNvPr>
          <p:cNvSpPr>
            <a:spLocks noGrp="1"/>
          </p:cNvSpPr>
          <p:nvPr>
            <p:ph type="sldNum" sz="quarter" idx="12"/>
          </p:nvPr>
        </p:nvSpPr>
        <p:spPr>
          <a:solidFill>
            <a:schemeClr val="accent1"/>
          </a:solidFill>
        </p:spPr>
        <p:txBody>
          <a:bodyPr/>
          <a:lstStyle>
            <a:lvl1pPr>
              <a:defRPr>
                <a:solidFill>
                  <a:schemeClr val="bg1"/>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41749869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Section Header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D3069F5-8FDE-3652-E906-3619BF9A5D9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1"/>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B286"/>
              </a:solidFill>
            </a:endParaRPr>
          </a:p>
        </p:txBody>
      </p:sp>
      <p:cxnSp>
        <p:nvCxnSpPr>
          <p:cNvPr id="8" name="Straight Connector 7">
            <a:extLst>
              <a:ext uri="{FF2B5EF4-FFF2-40B4-BE49-F238E27FC236}">
                <a16:creationId xmlns:a16="http://schemas.microsoft.com/office/drawing/2014/main" id="{7F3E913D-4F8E-6F1A-DB89-A9E5CB7D266C}"/>
              </a:ext>
              <a:ext uri="{C183D7F6-B498-43B3-948B-1728B52AA6E4}">
                <adec:decorative xmlns:adec="http://schemas.microsoft.com/office/drawing/2017/decorative" val="1"/>
              </a:ext>
            </a:extLst>
          </p:cNvPr>
          <p:cNvCxnSpPr>
            <a:cxnSpLocks/>
          </p:cNvCxnSpPr>
          <p:nvPr/>
        </p:nvCxnSpPr>
        <p:spPr>
          <a:xfrm>
            <a:off x="11506200" y="868362"/>
            <a:ext cx="0" cy="5270021"/>
          </a:xfrm>
          <a:prstGeom prst="line">
            <a:avLst/>
          </a:prstGeom>
          <a:ln w="12700">
            <a:solidFill>
              <a:schemeClr val="bg2">
                <a:alpha val="47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8907FF6-0445-6CA3-7211-D4B7444D7BC9}"/>
              </a:ext>
            </a:extLst>
          </p:cNvPr>
          <p:cNvSpPr>
            <a:spLocks noGrp="1"/>
          </p:cNvSpPr>
          <p:nvPr>
            <p:ph type="title" hasCustomPrompt="1"/>
          </p:nvPr>
        </p:nvSpPr>
        <p:spPr>
          <a:xfrm>
            <a:off x="185877" y="1062360"/>
            <a:ext cx="9948723" cy="5762371"/>
          </a:xfrm>
          <a:noFill/>
        </p:spPr>
        <p:txBody>
          <a:bodyPr bIns="0" anchor="b">
            <a:normAutofit/>
          </a:bodyPr>
          <a:lstStyle>
            <a:lvl1pPr>
              <a:lnSpc>
                <a:spcPct val="80000"/>
              </a:lnSpc>
              <a:defRPr sz="11500" spc="-170" baseline="0">
                <a:ln>
                  <a:noFill/>
                </a:ln>
                <a:solidFill>
                  <a:schemeClr val="accent2">
                    <a:lumMod val="60000"/>
                    <a:lumOff val="40000"/>
                    <a:alpha val="80000"/>
                  </a:schemeClr>
                </a:solidFill>
              </a:defRPr>
            </a:lvl1pPr>
          </a:lstStyle>
          <a:p>
            <a:r>
              <a:rPr lang="en-US"/>
              <a:t>Section Header</a:t>
            </a:r>
          </a:p>
        </p:txBody>
      </p:sp>
      <p:sp>
        <p:nvSpPr>
          <p:cNvPr id="5" name="Footer Placeholder 4">
            <a:extLst>
              <a:ext uri="{FF2B5EF4-FFF2-40B4-BE49-F238E27FC236}">
                <a16:creationId xmlns:a16="http://schemas.microsoft.com/office/drawing/2014/main" id="{37A8544F-8D58-BFED-5A2B-2F718BA6F4F4}"/>
              </a:ext>
            </a:extLst>
          </p:cNvPr>
          <p:cNvSpPr>
            <a:spLocks noGrp="1"/>
          </p:cNvSpPr>
          <p:nvPr>
            <p:ph type="ftr" sz="quarter" idx="11"/>
          </p:nvPr>
        </p:nvSpPr>
        <p:spPr>
          <a:xfrm>
            <a:off x="9677400" y="618213"/>
            <a:ext cx="1941441" cy="444147"/>
          </a:xfrm>
          <a:solidFill>
            <a:schemeClr val="accent1"/>
          </a:solidFill>
        </p:spPr>
        <p:txBody>
          <a:bodyPr anchor="t"/>
          <a:lstStyle>
            <a:lvl1pPr algn="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AB70139D-4890-4E0D-B3FD-098A02AB4ADF}"/>
              </a:ext>
            </a:extLst>
          </p:cNvPr>
          <p:cNvSpPr>
            <a:spLocks noGrp="1"/>
          </p:cNvSpPr>
          <p:nvPr>
            <p:ph type="dt" sz="half" idx="10"/>
          </p:nvPr>
        </p:nvSpPr>
        <p:spPr>
          <a:xfrm>
            <a:off x="10134600" y="5991663"/>
            <a:ext cx="1079954" cy="365125"/>
          </a:xfrm>
          <a:solidFill>
            <a:schemeClr val="accent1"/>
          </a:solidFill>
        </p:spPr>
        <p:txBody>
          <a:bodyPr/>
          <a:lstStyle>
            <a:lvl1pPr>
              <a:defRPr>
                <a:solidFill>
                  <a:schemeClr val="bg1"/>
                </a:solidFill>
              </a:defRPr>
            </a:lvl1pPr>
          </a:lstStyle>
          <a:p>
            <a:fld id="{3FC4DBFB-5124-40F9-A2E3-2D0FD410E55D}" type="datetime1">
              <a:rPr lang="en-US" smtClean="0"/>
              <a:t>4/16/2026</a:t>
            </a:fld>
            <a:endParaRPr lang="en-US"/>
          </a:p>
        </p:txBody>
      </p:sp>
      <p:sp>
        <p:nvSpPr>
          <p:cNvPr id="6" name="Slide Number Placeholder 5">
            <a:extLst>
              <a:ext uri="{FF2B5EF4-FFF2-40B4-BE49-F238E27FC236}">
                <a16:creationId xmlns:a16="http://schemas.microsoft.com/office/drawing/2014/main" id="{BA1CD1DB-3989-A34F-B5F7-DF66E018CF83}"/>
              </a:ext>
            </a:extLst>
          </p:cNvPr>
          <p:cNvSpPr>
            <a:spLocks noGrp="1"/>
          </p:cNvSpPr>
          <p:nvPr>
            <p:ph type="sldNum" sz="quarter" idx="12"/>
          </p:nvPr>
        </p:nvSpPr>
        <p:spPr>
          <a:xfrm>
            <a:off x="11210544" y="5991663"/>
            <a:ext cx="429372" cy="365125"/>
          </a:xfrm>
          <a:solidFill>
            <a:schemeClr val="accent1"/>
          </a:solidFill>
        </p:spPr>
        <p:txBody>
          <a:bodyPr/>
          <a:lstStyle>
            <a:lvl1pPr>
              <a:defRPr>
                <a:solidFill>
                  <a:schemeClr val="bg1"/>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271918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53CEDCC-8645-A5B4-D871-D690615124B2}"/>
              </a:ext>
              <a:ext uri="{C183D7F6-B498-43B3-948B-1728B52AA6E4}">
                <adec:decorative xmlns:adec="http://schemas.microsoft.com/office/drawing/2017/decorative" val="1"/>
              </a:ext>
            </a:extLst>
          </p:cNvPr>
          <p:cNvSpPr/>
          <p:nvPr/>
        </p:nvSpPr>
        <p:spPr>
          <a:xfrm>
            <a:off x="1" y="0"/>
            <a:ext cx="12191996"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cxnSp>
        <p:nvCxnSpPr>
          <p:cNvPr id="9" name="Straight Connector 8">
            <a:extLst>
              <a:ext uri="{FF2B5EF4-FFF2-40B4-BE49-F238E27FC236}">
                <a16:creationId xmlns:a16="http://schemas.microsoft.com/office/drawing/2014/main" id="{65A45860-DB3A-9EDB-7B6D-FBF1001212E9}"/>
              </a:ext>
              <a:ext uri="{C183D7F6-B498-43B3-948B-1728B52AA6E4}">
                <adec:decorative xmlns:adec="http://schemas.microsoft.com/office/drawing/2017/decorative" val="1"/>
              </a:ext>
            </a:extLst>
          </p:cNvPr>
          <p:cNvCxnSpPr>
            <a:cxnSpLocks/>
          </p:cNvCxnSpPr>
          <p:nvPr/>
        </p:nvCxnSpPr>
        <p:spPr>
          <a:xfrm flipH="1">
            <a:off x="1321906" y="685800"/>
            <a:ext cx="10184294" cy="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CC2FAA59-861A-3F3D-3441-F663554088BE}"/>
              </a:ext>
              <a:ext uri="{C183D7F6-B498-43B3-948B-1728B52AA6E4}">
                <adec:decorative xmlns:adec="http://schemas.microsoft.com/office/drawing/2017/decorative" val="1"/>
              </a:ext>
            </a:extLst>
          </p:cNvPr>
          <p:cNvSpPr/>
          <p:nvPr/>
        </p:nvSpPr>
        <p:spPr>
          <a:xfrm>
            <a:off x="4724403" y="2043904"/>
            <a:ext cx="7467597" cy="481409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rot="16200000">
            <a:off x="-1406175" y="2720396"/>
            <a:ext cx="5645423" cy="2494309"/>
          </a:xfrm>
          <a:solidFill>
            <a:schemeClr val="bg2">
              <a:lumMod val="90000"/>
            </a:schemeClr>
          </a:solidFill>
        </p:spPr>
        <p:txBody>
          <a:bodyPr vert="horz" lIns="91440" tIns="45720" rIns="91440" bIns="137160" rtlCol="0" anchor="t">
            <a:normAutofit/>
          </a:bodyPr>
          <a:lstStyle>
            <a:lvl1pPr>
              <a:defRPr lang="en-US" sz="12000" dirty="0">
                <a:solidFill>
                  <a:schemeClr val="accent2"/>
                </a:solidFill>
              </a:defRPr>
            </a:lvl1pPr>
          </a:lstStyle>
          <a:p>
            <a:pPr lvl="0"/>
            <a:r>
              <a:rPr lang="en-US"/>
              <a:t>Agenda</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586410" y="569843"/>
            <a:ext cx="1470992" cy="541698"/>
          </a:xfrm>
          <a:solidFill>
            <a:schemeClr val="bg2">
              <a:lumMod val="90000"/>
            </a:schemeClr>
          </a:solidFill>
        </p:spPr>
        <p:txBody>
          <a:bodyPr anchor="t"/>
          <a:lstStyle>
            <a:lvl1pPr algn="l">
              <a:defRPr sz="1050"/>
            </a:lvl1pPr>
          </a:lstStyle>
          <a:p>
            <a:r>
              <a:rPr lang="en-US"/>
              <a:t>Sample Footer Text</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410198" y="2743202"/>
            <a:ext cx="6096001" cy="3467098"/>
          </a:xfrm>
        </p:spPr>
        <p:txBody>
          <a:bodyPr>
            <a:normAutofit/>
          </a:bodyPr>
          <a:lstStyle>
            <a:lvl1pPr marL="342900" indent="-342900">
              <a:buClr>
                <a:schemeClr val="accent2"/>
              </a:buClr>
              <a:buFont typeface="+mj-lt"/>
              <a:buAutoNum type="arabicPeriod"/>
              <a:defRPr sz="1800"/>
            </a:lvl1pPr>
            <a:lvl2pPr marL="800100" indent="-342900">
              <a:buClr>
                <a:schemeClr val="accent2"/>
              </a:buClr>
              <a:buFont typeface="+mj-lt"/>
              <a:buAutoNum type="arabicPeriod"/>
              <a:defRPr sz="1600"/>
            </a:lvl2pPr>
            <a:lvl3pPr marL="1257300" indent="-342900">
              <a:buClr>
                <a:schemeClr val="accent2"/>
              </a:buClr>
              <a:buFont typeface="+mj-lt"/>
              <a:buAutoNum type="arabicPeriod"/>
              <a:defRPr sz="1400"/>
            </a:lvl3pPr>
            <a:lvl4pPr>
              <a:buClr>
                <a:schemeClr val="accent2"/>
              </a:buClr>
              <a:buFont typeface="+mj-lt"/>
              <a:buAutoNum type="arabicPeriod"/>
              <a:defRPr sz="1200"/>
            </a:lvl4pPr>
            <a:lvl5pPr>
              <a:buClr>
                <a:schemeClr val="accent2"/>
              </a:buCl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00458" y="413627"/>
            <a:ext cx="1256738" cy="545500"/>
          </a:xfrm>
          <a:solidFill>
            <a:schemeClr val="bg2">
              <a:lumMod val="90000"/>
            </a:schemeClr>
          </a:solidFill>
        </p:spPr>
        <p:txBody>
          <a:bodyPr/>
          <a:lstStyle/>
          <a:p>
            <a:fld id="{6C2206C6-C6B2-4E06-A7AA-7F308C2F851D}"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157196" y="413627"/>
            <a:ext cx="429372" cy="545500"/>
          </a:xfrm>
          <a:solidFill>
            <a:schemeClr val="bg2">
              <a:lumMod val="90000"/>
            </a:schemeClr>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6862079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53CEDCC-8645-A5B4-D871-D690615124B2}"/>
              </a:ext>
              <a:ext uri="{C183D7F6-B498-43B3-948B-1728B52AA6E4}">
                <adec:decorative xmlns:adec="http://schemas.microsoft.com/office/drawing/2017/decorative" val="1"/>
              </a:ext>
            </a:extLst>
          </p:cNvPr>
          <p:cNvSpPr/>
          <p:nvPr/>
        </p:nvSpPr>
        <p:spPr>
          <a:xfrm>
            <a:off x="1" y="0"/>
            <a:ext cx="12191996"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8" name="Rectangle 7">
            <a:extLst>
              <a:ext uri="{FF2B5EF4-FFF2-40B4-BE49-F238E27FC236}">
                <a16:creationId xmlns:a16="http://schemas.microsoft.com/office/drawing/2014/main" id="{CC2FAA59-861A-3F3D-3441-F663554088BE}"/>
              </a:ext>
              <a:ext uri="{C183D7F6-B498-43B3-948B-1728B52AA6E4}">
                <adec:decorative xmlns:adec="http://schemas.microsoft.com/office/drawing/2017/decorative" val="1"/>
              </a:ext>
            </a:extLst>
          </p:cNvPr>
          <p:cNvSpPr/>
          <p:nvPr/>
        </p:nvSpPr>
        <p:spPr>
          <a:xfrm>
            <a:off x="1371603" y="3415504"/>
            <a:ext cx="10820397" cy="344249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65A45860-DB3A-9EDB-7B6D-FBF1001212E9}"/>
              </a:ext>
              <a:ext uri="{C183D7F6-B498-43B3-948B-1728B52AA6E4}">
                <adec:decorative xmlns:adec="http://schemas.microsoft.com/office/drawing/2017/decorative" val="1"/>
              </a:ext>
            </a:extLst>
          </p:cNvPr>
          <p:cNvCxnSpPr>
            <a:cxnSpLocks/>
          </p:cNvCxnSpPr>
          <p:nvPr/>
        </p:nvCxnSpPr>
        <p:spPr>
          <a:xfrm flipV="1">
            <a:off x="11506200" y="1113182"/>
            <a:ext cx="0" cy="1704012"/>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46306" y="182880"/>
            <a:ext cx="7930892" cy="2238587"/>
          </a:xfrm>
          <a:noFill/>
        </p:spPr>
        <p:txBody>
          <a:bodyPr anchor="t">
            <a:normAutofit/>
          </a:bodyPr>
          <a:lstStyle>
            <a:lvl1pPr>
              <a:defRPr sz="12000" spc="-50" baseline="0">
                <a:solidFill>
                  <a:schemeClr val="accent2"/>
                </a:solidFill>
              </a:defRPr>
            </a:lvl1pPr>
          </a:lstStyle>
          <a:p>
            <a:r>
              <a:rPr lang="en-US"/>
              <a:t>Agenda</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1804946" y="3840480"/>
            <a:ext cx="6543924" cy="2536466"/>
          </a:xfrm>
        </p:spPr>
        <p:txBody>
          <a:bodyPr>
            <a:normAutofit/>
          </a:bodyPr>
          <a:lstStyle>
            <a:lvl1pPr marL="342900" indent="-342900">
              <a:buClr>
                <a:schemeClr val="accent2"/>
              </a:buClr>
              <a:buFont typeface="+mj-lt"/>
              <a:buAutoNum type="arabicPeriod"/>
              <a:defRPr sz="1800"/>
            </a:lvl1pPr>
            <a:lvl2pPr marL="800100" indent="-342900">
              <a:buClr>
                <a:schemeClr val="accent2"/>
              </a:buClr>
              <a:buFont typeface="+mj-lt"/>
              <a:buAutoNum type="arabicPeriod"/>
              <a:defRPr sz="1600"/>
            </a:lvl2pPr>
            <a:lvl3pPr marL="1257300" indent="-342900">
              <a:buClr>
                <a:schemeClr val="accent2"/>
              </a:buClr>
              <a:buFont typeface="+mj-lt"/>
              <a:buAutoNum type="arabicPeriod"/>
              <a:defRPr sz="1400"/>
            </a:lvl3pPr>
            <a:lvl4pPr>
              <a:buClr>
                <a:schemeClr val="accent2"/>
              </a:buClr>
              <a:buFont typeface="+mj-lt"/>
              <a:buAutoNum type="arabicPeriod"/>
              <a:defRPr sz="1200"/>
            </a:lvl4pPr>
            <a:lvl5pPr>
              <a:buClr>
                <a:schemeClr val="accent2"/>
              </a:buCl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10134611" y="612381"/>
            <a:ext cx="1484228" cy="479352"/>
          </a:xfrm>
          <a:noFill/>
        </p:spPr>
        <p:txBody>
          <a:bodyPr anchor="t"/>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33512" y="2756699"/>
            <a:ext cx="1256738" cy="423823"/>
          </a:xfrm>
          <a:solidFill>
            <a:schemeClr val="bg2">
              <a:lumMod val="90000"/>
            </a:schemeClr>
          </a:solidFill>
        </p:spPr>
        <p:txBody>
          <a:bodyPr anchor="ctr"/>
          <a:lstStyle>
            <a:lvl1pPr algn="r">
              <a:defRPr/>
            </a:lvl1pPr>
          </a:lstStyle>
          <a:p>
            <a:fld id="{D1188C7A-78DB-4967-8643-716598F25D97}"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10544" y="2756699"/>
            <a:ext cx="429372" cy="423823"/>
          </a:xfrm>
          <a:solidFill>
            <a:schemeClr val="bg2">
              <a:lumMod val="90000"/>
            </a:schemeClr>
          </a:solidFill>
        </p:spPr>
        <p:txBody>
          <a:bodyPr/>
          <a:lstStyle/>
          <a:p>
            <a:fld id="{27F8DDA4-3B80-4E8A-A8F5-521F73BF9127}" type="slidenum">
              <a:rPr lang="en-US" smtClean="0"/>
              <a:t>‹#›</a:t>
            </a:fld>
            <a:endParaRPr lang="en-US"/>
          </a:p>
        </p:txBody>
      </p:sp>
      <p:sp>
        <p:nvSpPr>
          <p:cNvPr id="14" name="Picture Placeholder 13">
            <a:extLst>
              <a:ext uri="{FF2B5EF4-FFF2-40B4-BE49-F238E27FC236}">
                <a16:creationId xmlns:a16="http://schemas.microsoft.com/office/drawing/2014/main" id="{1DA62460-475C-38E7-135D-916B98438D09}"/>
              </a:ext>
            </a:extLst>
          </p:cNvPr>
          <p:cNvSpPr>
            <a:spLocks noGrp="1"/>
          </p:cNvSpPr>
          <p:nvPr>
            <p:ph type="pic" sz="quarter" idx="13" hasCustomPrompt="1"/>
          </p:nvPr>
        </p:nvSpPr>
        <p:spPr>
          <a:xfrm>
            <a:off x="8763000" y="3415504"/>
            <a:ext cx="3429000" cy="3442496"/>
          </a:xfrm>
          <a:blipFill>
            <a:blip r:embed="rId2">
              <a:alphaModFix amt="70000"/>
            </a:blip>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32836149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Agenda with Pictur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53CEDCC-8645-A5B4-D871-D690615124B2}"/>
              </a:ext>
              <a:ext uri="{C183D7F6-B498-43B3-948B-1728B52AA6E4}">
                <adec:decorative xmlns:adec="http://schemas.microsoft.com/office/drawing/2017/decorative" val="1"/>
              </a:ext>
            </a:extLst>
          </p:cNvPr>
          <p:cNvSpPr/>
          <p:nvPr/>
        </p:nvSpPr>
        <p:spPr>
          <a:xfrm>
            <a:off x="0" y="0"/>
            <a:ext cx="12191997"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8" name="Rectangle 7">
            <a:extLst>
              <a:ext uri="{FF2B5EF4-FFF2-40B4-BE49-F238E27FC236}">
                <a16:creationId xmlns:a16="http://schemas.microsoft.com/office/drawing/2014/main" id="{CC2FAA59-861A-3F3D-3441-F663554088BE}"/>
              </a:ext>
              <a:ext uri="{C183D7F6-B498-43B3-948B-1728B52AA6E4}">
                <adec:decorative xmlns:adec="http://schemas.microsoft.com/office/drawing/2017/decorative" val="1"/>
              </a:ext>
            </a:extLst>
          </p:cNvPr>
          <p:cNvSpPr/>
          <p:nvPr/>
        </p:nvSpPr>
        <p:spPr>
          <a:xfrm>
            <a:off x="1098960" y="3429002"/>
            <a:ext cx="11093040" cy="342899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65A45860-DB3A-9EDB-7B6D-FBF1001212E9}"/>
              </a:ext>
              <a:ext uri="{C183D7F6-B498-43B3-948B-1728B52AA6E4}">
                <adec:decorative xmlns:adec="http://schemas.microsoft.com/office/drawing/2017/decorative" val="1"/>
              </a:ext>
            </a:extLst>
          </p:cNvPr>
          <p:cNvCxnSpPr>
            <a:cxnSpLocks/>
          </p:cNvCxnSpPr>
          <p:nvPr/>
        </p:nvCxnSpPr>
        <p:spPr>
          <a:xfrm>
            <a:off x="11506200" y="685800"/>
            <a:ext cx="0" cy="548640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46306" y="182881"/>
            <a:ext cx="8320359" cy="2204720"/>
          </a:xfrm>
          <a:noFill/>
        </p:spPr>
        <p:txBody>
          <a:bodyPr anchor="t">
            <a:normAutofit/>
          </a:bodyPr>
          <a:lstStyle>
            <a:lvl1pPr>
              <a:defRPr sz="12400">
                <a:solidFill>
                  <a:schemeClr val="bg2"/>
                </a:solidFill>
              </a:defRPr>
            </a:lvl1pPr>
          </a:lstStyle>
          <a:p>
            <a:r>
              <a:rPr lang="en-US"/>
              <a:t>Agenda</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9561444" y="612065"/>
            <a:ext cx="2057397" cy="489061"/>
          </a:xfrm>
          <a:solidFill>
            <a:schemeClr val="bg2">
              <a:lumMod val="90000"/>
            </a:schemeClr>
          </a:solidFill>
        </p:spPr>
        <p:txBody>
          <a:bodyPr anchor="t"/>
          <a:lstStyle>
            <a:lvl1pPr algn="r">
              <a:defRPr sz="1050"/>
            </a:lvl1pPr>
          </a:lstStyle>
          <a:p>
            <a:r>
              <a:rPr lang="en-US"/>
              <a:t>Sample Footer Text</a:t>
            </a:r>
          </a:p>
        </p:txBody>
      </p:sp>
      <p:sp>
        <p:nvSpPr>
          <p:cNvPr id="12" name="Picture Placeholder 11">
            <a:extLst>
              <a:ext uri="{FF2B5EF4-FFF2-40B4-BE49-F238E27FC236}">
                <a16:creationId xmlns:a16="http://schemas.microsoft.com/office/drawing/2014/main" id="{45746446-87C7-9BD2-BA30-C87D25C67AAA}"/>
              </a:ext>
            </a:extLst>
          </p:cNvPr>
          <p:cNvSpPr>
            <a:spLocks noGrp="1"/>
          </p:cNvSpPr>
          <p:nvPr>
            <p:ph type="pic" sz="quarter" idx="13" hasCustomPrompt="1"/>
          </p:nvPr>
        </p:nvSpPr>
        <p:spPr>
          <a:xfrm>
            <a:off x="1098550" y="3429000"/>
            <a:ext cx="3702050" cy="3443288"/>
          </a:xfrm>
          <a:blipFill>
            <a:blip r:embed="rId2">
              <a:alphaModFix amt="70000"/>
            </a:blip>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351231" y="3904090"/>
            <a:ext cx="5805964" cy="2268110"/>
          </a:xfrm>
        </p:spPr>
        <p:txBody>
          <a:bodyPr>
            <a:normAutofit/>
          </a:bodyPr>
          <a:lstStyle>
            <a:lvl1pPr marL="342900" indent="-342900">
              <a:buClr>
                <a:schemeClr val="accent2"/>
              </a:buClr>
              <a:buFont typeface="+mj-lt"/>
              <a:buAutoNum type="arabicPeriod"/>
              <a:defRPr sz="1800"/>
            </a:lvl1pPr>
            <a:lvl2pPr marL="800100" indent="-342900">
              <a:buClr>
                <a:schemeClr val="accent2"/>
              </a:buClr>
              <a:buFont typeface="+mj-lt"/>
              <a:buAutoNum type="arabicPeriod"/>
              <a:defRPr sz="1600"/>
            </a:lvl2pPr>
            <a:lvl3pPr marL="1257300" indent="-342900">
              <a:buClr>
                <a:schemeClr val="accent2"/>
              </a:buClr>
              <a:buFont typeface="+mj-lt"/>
              <a:buAutoNum type="arabicPeriod"/>
              <a:defRPr sz="1400"/>
            </a:lvl3pPr>
            <a:lvl4pPr>
              <a:buClr>
                <a:schemeClr val="accent2"/>
              </a:buClr>
              <a:buFont typeface="+mj-lt"/>
              <a:buAutoNum type="arabicPeriod"/>
              <a:defRPr sz="1200"/>
            </a:lvl4pPr>
            <a:lvl5pPr>
              <a:buClr>
                <a:schemeClr val="accent2"/>
              </a:buCl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57816" y="5888658"/>
            <a:ext cx="1256738" cy="545500"/>
          </a:xfrm>
          <a:noFill/>
        </p:spPr>
        <p:txBody>
          <a:bodyPr/>
          <a:lstStyle/>
          <a:p>
            <a:fld id="{CF3028B4-C775-4D6E-9ECF-E9C671E76E75}"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10544" y="5888658"/>
            <a:ext cx="429372" cy="545500"/>
          </a:xfrm>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3212605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obj"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3800915" y="1001865"/>
            <a:ext cx="4683538" cy="1596220"/>
          </a:xfrm>
          <a:noFill/>
        </p:spPr>
        <p:txBody>
          <a:bodyPr anchor="b"/>
          <a:lstStyle>
            <a:lvl1pPr algn="ct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3804557" y="3192236"/>
            <a:ext cx="4679897" cy="169439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noFill/>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p>
            <a:fld id="{A3EC7C9B-995E-4643-8C14-3CF0B0A04E72}"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p>
            <a:fld id="{27F8DDA4-3B80-4E8A-A8F5-521F73BF9127}" type="slidenum">
              <a:rPr lang="en-US" smtClean="0"/>
              <a:t>‹#›</a:t>
            </a:fld>
            <a:endParaRPr lang="en-US"/>
          </a:p>
        </p:txBody>
      </p:sp>
      <p:cxnSp>
        <p:nvCxnSpPr>
          <p:cNvPr id="8" name="Straight Connector 7">
            <a:extLst>
              <a:ext uri="{FF2B5EF4-FFF2-40B4-BE49-F238E27FC236}">
                <a16:creationId xmlns:a16="http://schemas.microsoft.com/office/drawing/2014/main" id="{64C8F070-E2F8-52B0-F70E-3C62AB5B4E40}"/>
              </a:ext>
              <a:ext uri="{C183D7F6-B498-43B3-948B-1728B52AA6E4}">
                <adec:decorative xmlns:adec="http://schemas.microsoft.com/office/drawing/2017/decorative" val="1"/>
              </a:ext>
            </a:extLst>
          </p:cNvPr>
          <p:cNvCxnSpPr>
            <a:cxnSpLocks/>
          </p:cNvCxnSpPr>
          <p:nvPr/>
        </p:nvCxnSpPr>
        <p:spPr>
          <a:xfrm flipV="1">
            <a:off x="6130458" y="2598084"/>
            <a:ext cx="3642" cy="47907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27558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obj"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371602" y="1028700"/>
            <a:ext cx="4381494" cy="1526721"/>
          </a:xfrm>
          <a:noFill/>
        </p:spPr>
        <p:txBody>
          <a:bodyPr anchor="b"/>
          <a:lstStyle>
            <a:lvl1pPr algn="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864680" y="2743200"/>
            <a:ext cx="4035776" cy="2202515"/>
          </a:xfrm>
        </p:spPr>
        <p:txBody>
          <a:bodyPr anchor="b"/>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noFill/>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p>
            <a:fld id="{EB6F6598-C52E-418B-8497-C4DAE4F0985A}"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p>
            <a:fld id="{27F8DDA4-3B80-4E8A-A8F5-521F73BF9127}" type="slidenum">
              <a:rPr lang="en-US" smtClean="0"/>
              <a:t>‹#›</a:t>
            </a:fld>
            <a:endParaRPr lang="en-US"/>
          </a:p>
        </p:txBody>
      </p:sp>
      <p:cxnSp>
        <p:nvCxnSpPr>
          <p:cNvPr id="8" name="Straight Connector 7">
            <a:extLst>
              <a:ext uri="{FF2B5EF4-FFF2-40B4-BE49-F238E27FC236}">
                <a16:creationId xmlns:a16="http://schemas.microsoft.com/office/drawing/2014/main" id="{4DD4A231-1FAB-F0A7-7593-DC4A555F55FB}"/>
              </a:ext>
              <a:ext uri="{C183D7F6-B498-43B3-948B-1728B52AA6E4}">
                <adec:decorative xmlns:adec="http://schemas.microsoft.com/office/drawing/2017/decorative" val="1"/>
              </a:ext>
            </a:extLst>
          </p:cNvPr>
          <p:cNvCxnSpPr>
            <a:cxnSpLocks/>
          </p:cNvCxnSpPr>
          <p:nvPr/>
        </p:nvCxnSpPr>
        <p:spPr>
          <a:xfrm flipV="1">
            <a:off x="5486400" y="2743200"/>
            <a:ext cx="0" cy="2202516"/>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9041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371601" y="2057399"/>
            <a:ext cx="3429000" cy="1868557"/>
          </a:xfrm>
          <a:noFill/>
        </p:spPr>
        <p:txBody>
          <a:bodyPr anchor="t"/>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486400" y="2057401"/>
            <a:ext cx="4648200" cy="2743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2E394BC2-7D23-4352-8AF3-6A490B666FB8}"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73913772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371601" y="1027622"/>
            <a:ext cx="3429000" cy="1868557"/>
          </a:xfrm>
          <a:noFill/>
        </p:spPr>
        <p:txBody>
          <a:bodyPr anchor="t"/>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486400" y="1027623"/>
            <a:ext cx="4648200" cy="44845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C3EE3A63-0174-4F36-AB66-61B83C7C9647}"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40053030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1031915"/>
            <a:ext cx="3968496" cy="1494845"/>
          </a:xfrm>
          <a:noFill/>
        </p:spPr>
        <p:txBody>
          <a:bodyPr anchor="t"/>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090020" y="1001865"/>
            <a:ext cx="6416180" cy="468331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7"/>
            <a:ext cx="1179576" cy="365125"/>
          </a:xfrm>
        </p:spPr>
        <p:txBody>
          <a:bodyPr/>
          <a:lstStyle/>
          <a:p>
            <a:fld id="{4758A600-6D87-4303-8A2F-171F72E22375}"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1331799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650915"/>
            <a:ext cx="3054096" cy="1711285"/>
          </a:xfrm>
          <a:noFill/>
        </p:spPr>
        <p:txBody>
          <a:bodyPr anchor="t"/>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026716" y="650915"/>
            <a:ext cx="7479484" cy="52164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7"/>
            <a:ext cx="1179576" cy="365125"/>
          </a:xfrm>
        </p:spPr>
        <p:txBody>
          <a:bodyPr/>
          <a:lstStyle/>
          <a:p>
            <a:fld id="{E2E51BF4-D56D-4D12-A5A9-E780D160D1C6}"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80896968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3124200" cy="6858000"/>
          </a:xfrm>
          <a:blipFill>
            <a:blip r:embed="rId2">
              <a:alphaModFix amt="70000"/>
            </a:blip>
            <a:stretch>
              <a:fillRect/>
            </a:stretch>
          </a:blipFill>
        </p:spPr>
        <p:txBody>
          <a:bodyPr/>
          <a:lstStyle>
            <a:lvl1pPr marL="0" indent="0">
              <a:buNone/>
              <a:defRPr/>
            </a:lvl1pPr>
          </a:lstStyle>
          <a:p>
            <a:r>
              <a:rPr lang="en-US"/>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2438400" y="0"/>
            <a:ext cx="7391400" cy="1207008"/>
          </a:xfrm>
        </p:spPr>
        <p:txBody>
          <a:bodyPr lIns="137160" tIns="137160" bIns="91440" anchor="b"/>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3733800" y="1367622"/>
            <a:ext cx="7929006" cy="447754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0" name="Straight Connector 9">
            <a:extLst>
              <a:ext uri="{FF2B5EF4-FFF2-40B4-BE49-F238E27FC236}">
                <a16:creationId xmlns:a16="http://schemas.microsoft.com/office/drawing/2014/main" id="{BB460515-4779-2CA9-5335-1F4AD158B79D}"/>
              </a:ext>
              <a:ext uri="{C183D7F6-B498-43B3-948B-1728B52AA6E4}">
                <adec:decorative xmlns:adec="http://schemas.microsoft.com/office/drawing/2017/decorative" val="1"/>
              </a:ext>
            </a:extLst>
          </p:cNvPr>
          <p:cNvCxnSpPr>
            <a:cxnSpLocks/>
          </p:cNvCxnSpPr>
          <p:nvPr/>
        </p:nvCxnSpPr>
        <p:spPr>
          <a:xfrm>
            <a:off x="3810000" y="6210300"/>
            <a:ext cx="7696200"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3657601" y="6029868"/>
            <a:ext cx="2024542" cy="365125"/>
          </a:xfrm>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FBFC4637-11C9-448C-8D4C-0CD0AE46C949}"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94355851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553299"/>
            <a:ext cx="8159496" cy="659274"/>
          </a:xfrm>
          <a:noFill/>
        </p:spPr>
        <p:txBody>
          <a:bodyPr/>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432" y="1371601"/>
            <a:ext cx="8157568" cy="4654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A642D680-A112-485C-AB9D-C4786EC59251}"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8206" y="6029868"/>
            <a:ext cx="429372" cy="365125"/>
          </a:xfrm>
        </p:spPr>
        <p:txBody>
          <a:bodyPr/>
          <a:lstStyle/>
          <a:p>
            <a:fld id="{27F8DDA4-3B80-4E8A-A8F5-521F73BF9127}" type="slidenum">
              <a:rPr lang="en-US" smtClean="0"/>
              <a:t>‹#›</a:t>
            </a:fld>
            <a:endParaRPr lang="en-US"/>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9448799" y="0"/>
            <a:ext cx="2743201" cy="5562600"/>
          </a:xfrm>
          <a:blipFill>
            <a:blip r:embed="rId2">
              <a:alphaModFix amt="70000"/>
            </a:blip>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247644517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5486400" cy="5562600"/>
          </a:xfrm>
          <a:blipFill>
            <a:blip r:embed="rId2">
              <a:alphaModFix amt="70000"/>
            </a:blip>
            <a:stretch>
              <a:fillRect/>
            </a:stretch>
          </a:blipFill>
        </p:spPr>
        <p:txBody>
          <a:bodyPr/>
          <a:lstStyle>
            <a:lvl1pPr marL="0" indent="0">
              <a:buNone/>
              <a:defRPr/>
            </a:lvl1pPr>
          </a:lstStyle>
          <a:p>
            <a:r>
              <a:rPr lang="en-US"/>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5063318" y="0"/>
            <a:ext cx="4385481" cy="1796124"/>
          </a:xfrm>
        </p:spPr>
        <p:txBody>
          <a:bodyPr lIns="137160"/>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5056" y="1965281"/>
            <a:ext cx="4859992" cy="37328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F79E3CBC-A2D6-42D3-976A-174CF7E26BA0}"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97572647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499475"/>
            <a:ext cx="3625442" cy="1474692"/>
          </a:xfrm>
          <a:noFill/>
        </p:spPr>
        <p:txBody>
          <a:bodyPr/>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432" y="2124222"/>
            <a:ext cx="3567404" cy="34887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4800601" y="0"/>
            <a:ext cx="7391400" cy="5562600"/>
          </a:xfrm>
          <a:blipFill>
            <a:blip r:embed="rId2">
              <a:alphaModFix amt="70000"/>
            </a:blip>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917E8D86-1037-438D-973A-F8D03A01BF16}"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8206" y="6029868"/>
            <a:ext cx="429372" cy="365125"/>
          </a:xfrm>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96198463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BFE64AB8-5CDA-105D-40FF-06105F0CAFAB}"/>
              </a:ext>
              <a:ext uri="{C183D7F6-B498-43B3-948B-1728B52AA6E4}">
                <adec:decorative xmlns:adec="http://schemas.microsoft.com/office/drawing/2017/decorative" val="1"/>
              </a:ext>
            </a:extLst>
          </p:cNvPr>
          <p:cNvCxnSpPr>
            <a:cxnSpLocks/>
          </p:cNvCxnSpPr>
          <p:nvPr/>
        </p:nvCxnSpPr>
        <p:spPr>
          <a:xfrm>
            <a:off x="4800600" y="6210300"/>
            <a:ext cx="6705600"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8" name="Picture Placeholder 7">
            <a:extLst>
              <a:ext uri="{FF2B5EF4-FFF2-40B4-BE49-F238E27FC236}">
                <a16:creationId xmlns:a16="http://schemas.microsoft.com/office/drawing/2014/main" id="{F05651F4-3862-056A-CAA1-54D59C5C0C31}"/>
              </a:ext>
            </a:extLst>
          </p:cNvPr>
          <p:cNvSpPr>
            <a:spLocks noGrp="1"/>
          </p:cNvSpPr>
          <p:nvPr>
            <p:ph type="pic" sz="quarter" idx="13" hasCustomPrompt="1"/>
          </p:nvPr>
        </p:nvSpPr>
        <p:spPr>
          <a:xfrm>
            <a:off x="0" y="0"/>
            <a:ext cx="4114800" cy="6858000"/>
          </a:xfrm>
          <a:blipFill>
            <a:blip r:embed="rId2">
              <a:alphaModFix amt="70000"/>
            </a:blip>
            <a:stretch>
              <a:fillRect/>
            </a:stretch>
          </a:blipFill>
        </p:spPr>
        <p:txBody>
          <a:bodyPr/>
          <a:lstStyle>
            <a:lvl1pPr marL="0" indent="0">
              <a:buNone/>
              <a:defRPr/>
            </a:lvl1pPr>
          </a:lstStyle>
          <a:p>
            <a:r>
              <a:rPr lang="en-US"/>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428999" y="0"/>
            <a:ext cx="6019801" cy="1593908"/>
          </a:xfrm>
        </p:spPr>
        <p:txBody>
          <a:bodyPr lIns="137160" rIns="274320" bIns="137160"/>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701509" y="1741394"/>
            <a:ext cx="6105157" cy="38433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4701508" y="6029868"/>
            <a:ext cx="2020824" cy="365125"/>
          </a:xfrm>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A33876A1-EAF9-4915-94FE-FB92EEABD687}"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68433548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430047"/>
            <a:ext cx="4939005" cy="1166270"/>
          </a:xfrm>
          <a:noFill/>
        </p:spPr>
        <p:txBody>
          <a:bodyPr/>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432" y="1746792"/>
            <a:ext cx="5776896" cy="3969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7391400" y="0"/>
            <a:ext cx="4800600" cy="5562600"/>
          </a:xfrm>
          <a:blipFill>
            <a:blip r:embed="rId2">
              <a:alphaModFix amt="70000"/>
            </a:blip>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B0ECE3E5-DEB1-48A2-A1A9-7ABBE9A784F7}"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8206" y="6029868"/>
            <a:ext cx="429372" cy="365125"/>
          </a:xfrm>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12676080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3771900" cy="6858000"/>
          </a:xfrm>
          <a:blipFill>
            <a:blip r:embed="rId2">
              <a:alphaModFix amt="70000"/>
            </a:blip>
            <a:stretch>
              <a:fillRect/>
            </a:stretch>
          </a:blipFill>
        </p:spPr>
        <p:txBody>
          <a:bodyPr/>
          <a:lstStyle>
            <a:lvl1pPr marL="0" indent="0">
              <a:buNone/>
              <a:defRPr/>
            </a:lvl1pPr>
          </a:lstStyle>
          <a:p>
            <a:r>
              <a:rPr lang="en-US"/>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3124200" y="0"/>
            <a:ext cx="7391400" cy="1207008"/>
          </a:xfrm>
        </p:spPr>
        <p:txBody>
          <a:bodyPr lIns="137160" tIns="137160" bIns="91440" anchor="b"/>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358608" y="1367622"/>
            <a:ext cx="7171976" cy="44775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0" name="Straight Connector 9">
            <a:extLst>
              <a:ext uri="{FF2B5EF4-FFF2-40B4-BE49-F238E27FC236}">
                <a16:creationId xmlns:a16="http://schemas.microsoft.com/office/drawing/2014/main" id="{BB460515-4779-2CA9-5335-1F4AD158B79D}"/>
              </a:ext>
              <a:ext uri="{C183D7F6-B498-43B3-948B-1728B52AA6E4}">
                <adec:decorative xmlns:adec="http://schemas.microsoft.com/office/drawing/2017/decorative" val="1"/>
              </a:ext>
            </a:extLst>
          </p:cNvPr>
          <p:cNvCxnSpPr>
            <a:cxnSpLocks/>
          </p:cNvCxnSpPr>
          <p:nvPr/>
        </p:nvCxnSpPr>
        <p:spPr>
          <a:xfrm flipV="1">
            <a:off x="4495800" y="6210300"/>
            <a:ext cx="7010400" cy="213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4358608" y="6029868"/>
            <a:ext cx="2024542" cy="365125"/>
          </a:xfrm>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3D9CFEE7-1948-428C-8A1B-930C420A85C1}"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8106754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7848600" cy="6858000"/>
          </a:xfrm>
          <a:blipFill>
            <a:blip r:embed="rId2">
              <a:alphaModFix amt="70000"/>
            </a:blip>
            <a:stretch>
              <a:fillRect/>
            </a:stretch>
          </a:blipFill>
        </p:spPr>
        <p:txBody>
          <a:bodyPr/>
          <a:lstStyle>
            <a:lvl1pPr marL="0" indent="0">
              <a:buNone/>
              <a:defRPr/>
            </a:lvl1pPr>
          </a:lstStyle>
          <a:p>
            <a:r>
              <a:rPr lang="en-US"/>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7450456" y="0"/>
            <a:ext cx="4142830" cy="1978681"/>
          </a:xfrm>
        </p:spPr>
        <p:txBody>
          <a:bodyPr lIns="137160"/>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8442196" y="2112973"/>
            <a:ext cx="3151090" cy="36782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8439912" y="6029868"/>
            <a:ext cx="1911096" cy="365125"/>
          </a:xfrm>
          <a:noFill/>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351008" y="6029868"/>
            <a:ext cx="890077" cy="365125"/>
          </a:xfrm>
          <a:noFill/>
        </p:spPr>
        <p:txBody>
          <a:bodyPr/>
          <a:lstStyle/>
          <a:p>
            <a:fld id="{2B950759-980B-4783-B58D-96B69BC77CA8}"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28998921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EEB1BA68-9980-8CBB-7BAF-A1D760EB21EC}"/>
              </a:ext>
            </a:extLst>
          </p:cNvPr>
          <p:cNvSpPr>
            <a:spLocks noGrp="1"/>
          </p:cNvSpPr>
          <p:nvPr>
            <p:ph type="pic" sz="quarter" idx="13" hasCustomPrompt="1"/>
          </p:nvPr>
        </p:nvSpPr>
        <p:spPr>
          <a:xfrm>
            <a:off x="0" y="1"/>
            <a:ext cx="12192000" cy="6858000"/>
          </a:xfrm>
          <a:custGeom>
            <a:avLst/>
            <a:gdLst>
              <a:gd name="connsiteX0" fmla="*/ 480060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5562599 h 6858000"/>
              <a:gd name="connsiteX5" fmla="*/ 4800600 w 12192000"/>
              <a:gd name="connsiteY5" fmla="*/ 55625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6858000">
                <a:moveTo>
                  <a:pt x="4800600" y="0"/>
                </a:moveTo>
                <a:lnTo>
                  <a:pt x="12192000" y="0"/>
                </a:lnTo>
                <a:lnTo>
                  <a:pt x="12192000" y="6858000"/>
                </a:lnTo>
                <a:lnTo>
                  <a:pt x="0" y="6858000"/>
                </a:lnTo>
                <a:lnTo>
                  <a:pt x="0" y="5562599"/>
                </a:lnTo>
                <a:lnTo>
                  <a:pt x="4800600" y="5562599"/>
                </a:lnTo>
                <a:close/>
              </a:path>
            </a:pathLst>
          </a:custGeom>
          <a:blipFill>
            <a:blip r:embed="rId2">
              <a:alphaModFix amt="70000"/>
            </a:blip>
            <a:stretch>
              <a:fillRect/>
            </a:stretch>
          </a:blipFill>
        </p:spPr>
        <p:txBody>
          <a:bodyPr wrap="square">
            <a:noAutofit/>
          </a:bodyPr>
          <a:lstStyle>
            <a:lvl1pPr marL="0" indent="0">
              <a:buNone/>
              <a:defRPr/>
            </a:lvl1pPr>
          </a:lstStyle>
          <a:p>
            <a:r>
              <a:rPr lang="en-US"/>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1001376"/>
            <a:ext cx="3601122" cy="1362458"/>
          </a:xfrm>
          <a:noFill/>
        </p:spPr>
        <p:txBody>
          <a:bodyPr/>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3504" y="2496848"/>
            <a:ext cx="3601122" cy="230375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3504" y="503237"/>
            <a:ext cx="1907799" cy="365125"/>
          </a:xfrm>
          <a:noFill/>
        </p:spPr>
        <p:txBody>
          <a:bodyPr/>
          <a:lstStyle>
            <a:lvl1pPr algn="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603504" y="4800600"/>
            <a:ext cx="1256738" cy="365125"/>
          </a:xfrm>
          <a:noFill/>
        </p:spPr>
        <p:txBody>
          <a:bodyPr/>
          <a:lstStyle>
            <a:lvl1pPr algn="l">
              <a:defRPr/>
            </a:lvl1pPr>
          </a:lstStyle>
          <a:p>
            <a:fld id="{75D8CBF3-D33E-488B-BE09-B302C3504935}"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3947641" y="4800600"/>
            <a:ext cx="429372" cy="365125"/>
          </a:xfrm>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9372324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p:cSld name="Content with Picture 10">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9B15A2BF-1AB9-8F23-A598-958473764918}"/>
              </a:ext>
            </a:extLst>
          </p:cNvPr>
          <p:cNvSpPr>
            <a:spLocks noGrp="1"/>
          </p:cNvSpPr>
          <p:nvPr>
            <p:ph type="pic" sz="quarter" idx="13" hasCustomPrompt="1"/>
          </p:nvPr>
        </p:nvSpPr>
        <p:spPr>
          <a:xfrm>
            <a:off x="0" y="0"/>
            <a:ext cx="12192000" cy="6858000"/>
          </a:xfrm>
          <a:custGeom>
            <a:avLst/>
            <a:gdLst>
              <a:gd name="connsiteX0" fmla="*/ 0 w 12192000"/>
              <a:gd name="connsiteY0" fmla="*/ 0 h 6858000"/>
              <a:gd name="connsiteX1" fmla="*/ 6705599 w 12192000"/>
              <a:gd name="connsiteY1" fmla="*/ 0 h 6858000"/>
              <a:gd name="connsiteX2" fmla="*/ 6705599 w 12192000"/>
              <a:gd name="connsiteY2" fmla="*/ 5524500 h 6858000"/>
              <a:gd name="connsiteX3" fmla="*/ 12192000 w 12192000"/>
              <a:gd name="connsiteY3" fmla="*/ 5524500 h 6858000"/>
              <a:gd name="connsiteX4" fmla="*/ 12192000 w 12192000"/>
              <a:gd name="connsiteY4" fmla="*/ 6858000 h 6858000"/>
              <a:gd name="connsiteX5" fmla="*/ 0 w 121920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6858000">
                <a:moveTo>
                  <a:pt x="0" y="0"/>
                </a:moveTo>
                <a:lnTo>
                  <a:pt x="6705599" y="0"/>
                </a:lnTo>
                <a:lnTo>
                  <a:pt x="6705599" y="5524500"/>
                </a:lnTo>
                <a:lnTo>
                  <a:pt x="12192000" y="5524500"/>
                </a:lnTo>
                <a:lnTo>
                  <a:pt x="12192000" y="6858000"/>
                </a:lnTo>
                <a:lnTo>
                  <a:pt x="0" y="6858000"/>
                </a:lnTo>
                <a:close/>
              </a:path>
            </a:pathLst>
          </a:custGeom>
          <a:blipFill>
            <a:blip r:embed="rId2">
              <a:alphaModFix amt="70000"/>
            </a:blip>
            <a:stretch>
              <a:fillRect/>
            </a:stretch>
          </a:blipFill>
        </p:spPr>
        <p:txBody>
          <a:bodyPr wrap="square">
            <a:noAutofit/>
          </a:bodyPr>
          <a:lstStyle>
            <a:lvl1pPr marL="0" indent="0">
              <a:buNone/>
              <a:defRPr/>
            </a:lvl1pPr>
          </a:lstStyle>
          <a:p>
            <a:r>
              <a:rPr lang="en-US"/>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7280996" y="868363"/>
            <a:ext cx="4301403" cy="1058150"/>
          </a:xfrm>
          <a:noFill/>
        </p:spPr>
        <p:txBody>
          <a:bodyPr/>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7280997" y="2059527"/>
            <a:ext cx="4301403" cy="262079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7280998" y="503237"/>
            <a:ext cx="1907799" cy="365125"/>
          </a:xfrm>
          <a:noFill/>
        </p:spPr>
        <p:txBody>
          <a:bodyPr/>
          <a:lstStyle>
            <a:lvl1pPr algn="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7280997" y="4680321"/>
            <a:ext cx="1256738" cy="365125"/>
          </a:xfrm>
          <a:noFill/>
        </p:spPr>
        <p:txBody>
          <a:bodyPr/>
          <a:lstStyle>
            <a:lvl1pPr algn="l">
              <a:defRPr/>
            </a:lvl1pPr>
          </a:lstStyle>
          <a:p>
            <a:fld id="{8394C7EB-3255-4C04-9D3B-DA51FDFD7E92}"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29712" y="4680321"/>
            <a:ext cx="429372" cy="365125"/>
          </a:xfrm>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66081953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p:cSld name="Content with Picture 11">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867A324D-1E02-47A7-E25C-2977C957FCF5}"/>
              </a:ext>
            </a:extLst>
          </p:cNvPr>
          <p:cNvSpPr>
            <a:spLocks noGrp="1"/>
          </p:cNvSpPr>
          <p:nvPr>
            <p:ph type="pic" sz="quarter" idx="13" hasCustomPrompt="1"/>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1371600 h 6858000"/>
              <a:gd name="connsiteX3" fmla="*/ 6705600 w 12192000"/>
              <a:gd name="connsiteY3" fmla="*/ 1371600 h 6858000"/>
              <a:gd name="connsiteX4" fmla="*/ 6705600 w 12192000"/>
              <a:gd name="connsiteY4" fmla="*/ 6858000 h 6858000"/>
              <a:gd name="connsiteX5" fmla="*/ 0 w 121920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6858000">
                <a:moveTo>
                  <a:pt x="0" y="0"/>
                </a:moveTo>
                <a:lnTo>
                  <a:pt x="12192000" y="0"/>
                </a:lnTo>
                <a:lnTo>
                  <a:pt x="12192000" y="1371600"/>
                </a:lnTo>
                <a:lnTo>
                  <a:pt x="6705600" y="1371600"/>
                </a:lnTo>
                <a:lnTo>
                  <a:pt x="6705600" y="6858000"/>
                </a:lnTo>
                <a:lnTo>
                  <a:pt x="0" y="6858000"/>
                </a:lnTo>
                <a:close/>
              </a:path>
            </a:pathLst>
          </a:custGeom>
          <a:blipFill>
            <a:blip r:embed="rId2">
              <a:alphaModFix amt="70000"/>
            </a:blip>
            <a:stretch>
              <a:fillRect/>
            </a:stretch>
          </a:blipFill>
        </p:spPr>
        <p:txBody>
          <a:bodyPr wrap="square">
            <a:noAutofit/>
          </a:bodyPr>
          <a:lstStyle>
            <a:lvl1pPr marL="0" indent="0">
              <a:buNone/>
              <a:defRPr/>
            </a:lvl1pPr>
          </a:lstStyle>
          <a:p>
            <a:r>
              <a:rPr lang="en-US"/>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7280997" y="2201863"/>
            <a:ext cx="4225204" cy="1058150"/>
          </a:xfrm>
          <a:noFill/>
        </p:spPr>
        <p:txBody>
          <a:bodyPr/>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7280997" y="3393027"/>
            <a:ext cx="4225203" cy="2474373"/>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7280998" y="1836737"/>
            <a:ext cx="1907799" cy="365125"/>
          </a:xfrm>
          <a:noFill/>
        </p:spPr>
        <p:txBody>
          <a:bodyPr/>
          <a:lstStyle>
            <a:lvl1pPr algn="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7280997" y="6013821"/>
            <a:ext cx="1256738" cy="365125"/>
          </a:xfrm>
          <a:noFill/>
        </p:spPr>
        <p:txBody>
          <a:bodyPr/>
          <a:lstStyle>
            <a:lvl1pPr algn="l">
              <a:defRPr/>
            </a:lvl1pPr>
          </a:lstStyle>
          <a:p>
            <a:fld id="{E396167E-13CB-492D-A43B-8BD084C7EA4B}"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29712" y="6013821"/>
            <a:ext cx="429372" cy="365125"/>
          </a:xfrm>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91024639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4673955"/>
            <a:ext cx="3154680" cy="1287913"/>
          </a:xfrm>
          <a:noFill/>
        </p:spPr>
        <p:txBody>
          <a:bodyPr anchor="t"/>
          <a:lstStyle>
            <a:lvl1pPr>
              <a:defRPr/>
            </a:lvl1pPr>
          </a:lstStyle>
          <a:p>
            <a:r>
              <a:rPr lang="en-US"/>
              <a:t>Click to Edit Master Title style</a:t>
            </a:r>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0" y="0"/>
            <a:ext cx="12191999" cy="4114800"/>
          </a:xfrm>
          <a:blipFill>
            <a:blip r:embed="rId2">
              <a:alphaModFix amt="70000"/>
            </a:blip>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114800" y="4647060"/>
            <a:ext cx="7552114" cy="138280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noFill/>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a:noFill/>
        </p:spPr>
        <p:txBody>
          <a:bodyPr/>
          <a:lstStyle/>
          <a:p>
            <a:fld id="{49885C97-4180-47D6-BA3E-83C74E1B1903}"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7542" y="6029868"/>
            <a:ext cx="429372" cy="365125"/>
          </a:xfrm>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0805773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3429000"/>
            <a:ext cx="3081528" cy="2438400"/>
          </a:xfrm>
          <a:noFill/>
        </p:spPr>
        <p:txBody>
          <a:bodyPr anchor="t"/>
          <a:lstStyle>
            <a:lvl1pPr>
              <a:defRPr/>
            </a:lvl1pPr>
          </a:lstStyle>
          <a:p>
            <a:r>
              <a:rPr lang="en-US"/>
              <a:t>Click to Edit Master Title style</a:t>
            </a:r>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0" y="0"/>
            <a:ext cx="12191999" cy="2895600"/>
          </a:xfrm>
          <a:blipFill>
            <a:blip r:embed="rId2">
              <a:alphaModFix amt="70000"/>
            </a:blip>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114799" y="3429000"/>
            <a:ext cx="7391401" cy="243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A3CF85C1-8AE5-42AC-A9E5-BFA1AA4ECE1A}"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41368" y="6029868"/>
            <a:ext cx="429372" cy="365125"/>
          </a:xfrm>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15352954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641214"/>
            <a:ext cx="3072384" cy="2775858"/>
          </a:xfrm>
          <a:noFill/>
        </p:spPr>
        <p:txBody>
          <a:bodyPr anchor="t"/>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114799" y="618269"/>
            <a:ext cx="7471769" cy="28107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3551884"/>
            <a:ext cx="1907799" cy="365125"/>
          </a:xfrm>
          <a:noFill/>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3551884"/>
            <a:ext cx="1179576" cy="365125"/>
          </a:xfrm>
          <a:noFill/>
        </p:spPr>
        <p:txBody>
          <a:bodyPr/>
          <a:lstStyle/>
          <a:p>
            <a:fld id="{F9764A69-0D4A-41EE-B368-4D0114C52684}"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41368" y="3551884"/>
            <a:ext cx="429372" cy="365125"/>
          </a:xfrm>
          <a:noFill/>
        </p:spPr>
        <p:txBody>
          <a:bodyPr/>
          <a:lstStyle/>
          <a:p>
            <a:fld id="{27F8DDA4-3B80-4E8A-A8F5-521F73BF9127}" type="slidenum">
              <a:rPr lang="en-US" smtClean="0"/>
              <a:t>‹#›</a:t>
            </a:fld>
            <a:endParaRPr lang="en-US"/>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0" y="4114800"/>
            <a:ext cx="12191999" cy="2743200"/>
          </a:xfrm>
          <a:blipFill>
            <a:blip r:embed="rId2">
              <a:alphaModFix amt="70000"/>
            </a:blip>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107071479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685800" y="1371599"/>
            <a:ext cx="6705602" cy="4191001"/>
          </a:xfrm>
          <a:blipFill>
            <a:blip r:embed="rId2">
              <a:alphaModFix amt="70000"/>
            </a:blip>
            <a:stretch>
              <a:fillRect/>
            </a:stretch>
          </a:blipFill>
        </p:spPr>
        <p:txBody>
          <a:bodyPr/>
          <a:lstStyle>
            <a:lvl1pPr marL="0" indent="0">
              <a:buNone/>
              <a:defRPr/>
            </a:lvl1pPr>
          </a:lstStyle>
          <a:p>
            <a:r>
              <a:rPr lang="en-US"/>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3504" y="313943"/>
            <a:ext cx="4939201" cy="1281526"/>
          </a:xfrm>
        </p:spPr>
        <p:txBody>
          <a:bodyPr tIns="91440" bIns="137160"/>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7959144" y="1266426"/>
            <a:ext cx="3547056" cy="429617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EC869251-F212-4557-A92A-BBFE6D38B002}"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94340948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3505" y="337062"/>
            <a:ext cx="6787898" cy="845931"/>
          </a:xfrm>
        </p:spPr>
        <p:txBody>
          <a:bodyPr tIns="91440" bIns="91440"/>
          <a:lstStyle>
            <a:lvl1pPr>
              <a:defRPr/>
            </a:lvl1pPr>
          </a:lstStyle>
          <a:p>
            <a:r>
              <a:rPr lang="en-US"/>
              <a:t>Click to edit Master title style</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9705468" y="637706"/>
            <a:ext cx="1907799" cy="365125"/>
          </a:xfrm>
        </p:spPr>
        <p:txBody>
          <a:bodyPr anchor="t"/>
          <a:lstStyle>
            <a:lvl1pPr algn="r">
              <a:defRPr/>
            </a:lvl1pPr>
          </a:lstStyle>
          <a:p>
            <a:r>
              <a:rPr lang="en-US"/>
              <a:t>Sample Footer Text</a:t>
            </a:r>
          </a:p>
        </p:txBody>
      </p:sp>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1371600"/>
            <a:ext cx="7391402" cy="5486400"/>
          </a:xfrm>
          <a:blipFill>
            <a:blip r:embed="rId2">
              <a:alphaModFix amt="70000"/>
            </a:blip>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7966163" y="1266737"/>
            <a:ext cx="2894795" cy="47631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9C7720E7-9D70-4C91-9C55-B922EC8FF4E1}"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cxnSp>
        <p:nvCxnSpPr>
          <p:cNvPr id="12" name="Straight Connector 11">
            <a:extLst>
              <a:ext uri="{FF2B5EF4-FFF2-40B4-BE49-F238E27FC236}">
                <a16:creationId xmlns:a16="http://schemas.microsoft.com/office/drawing/2014/main" id="{DF397562-DA4B-EE6B-8F6C-1CE4F33EBED1}"/>
              </a:ext>
              <a:ext uri="{C183D7F6-B498-43B3-948B-1728B52AA6E4}">
                <adec:decorative xmlns:adec="http://schemas.microsoft.com/office/drawing/2017/decorative" val="1"/>
              </a:ext>
            </a:extLst>
          </p:cNvPr>
          <p:cNvCxnSpPr>
            <a:cxnSpLocks/>
          </p:cNvCxnSpPr>
          <p:nvPr/>
        </p:nvCxnSpPr>
        <p:spPr>
          <a:xfrm>
            <a:off x="11502704" y="1028700"/>
            <a:ext cx="0" cy="480060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688998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p:cSld name="Content with Picture 17">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C3A8EAE1-78C6-0829-9C7B-07BF40315667}"/>
              </a:ext>
              <a:ext uri="{C183D7F6-B498-43B3-948B-1728B52AA6E4}">
                <adec:decorative xmlns:adec="http://schemas.microsoft.com/office/drawing/2017/decorative" val="1"/>
              </a:ext>
            </a:extLst>
          </p:cNvPr>
          <p:cNvCxnSpPr>
            <a:cxnSpLocks/>
          </p:cNvCxnSpPr>
          <p:nvPr/>
        </p:nvCxnSpPr>
        <p:spPr>
          <a:xfrm>
            <a:off x="11506200" y="637890"/>
            <a:ext cx="0" cy="557241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4114801" cy="4114801"/>
          </a:xfrm>
          <a:blipFill>
            <a:blip r:embed="rId2">
              <a:alphaModFix amt="70000"/>
            </a:blip>
            <a:stretch>
              <a:fillRect/>
            </a:stretch>
          </a:blipFill>
        </p:spPr>
        <p:txBody>
          <a:bodyPr/>
          <a:lstStyle>
            <a:lvl1pPr marL="0" indent="0">
              <a:buNone/>
              <a:defRPr/>
            </a:lvl1pPr>
          </a:lstStyle>
          <a:p>
            <a:r>
              <a:rPr lang="en-US"/>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002086" y="3666528"/>
            <a:ext cx="3282166" cy="1896071"/>
          </a:xfrm>
        </p:spPr>
        <p:txBody>
          <a:bodyPr lIns="137160" tIns="137160" anchor="t"/>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680337" y="1136232"/>
            <a:ext cx="5777888" cy="4761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9701783" y="640080"/>
            <a:ext cx="1911096" cy="410486"/>
          </a:xfrm>
        </p:spPr>
        <p:txBody>
          <a:bodyPr anchor="t"/>
          <a:lstStyle>
            <a:lvl1pPr algn="r">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rot="5400000">
            <a:off x="10874790" y="5197321"/>
            <a:ext cx="1289031" cy="365120"/>
          </a:xfrm>
          <a:solidFill>
            <a:schemeClr val="bg1"/>
          </a:solidFill>
        </p:spPr>
        <p:txBody>
          <a:bodyPr rIns="182880"/>
          <a:lstStyle/>
          <a:p>
            <a:fld id="{C26E53DC-2C2B-436E-8F81-6F56D67B2094}"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34427552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1"/>
            <a:ext cx="4800600" cy="4822372"/>
          </a:xfrm>
          <a:blipFill>
            <a:blip r:embed="rId2">
              <a:alphaModFix amt="70000"/>
            </a:blip>
            <a:stretch>
              <a:fillRect/>
            </a:stretch>
          </a:blipFill>
        </p:spPr>
        <p:txBody>
          <a:bodyPr/>
          <a:lstStyle>
            <a:lvl1pPr marL="0" indent="0">
              <a:buNone/>
              <a:defRPr/>
            </a:lvl1pPr>
          </a:lstStyle>
          <a:p>
            <a:r>
              <a:rPr lang="en-US"/>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002085" y="4374100"/>
            <a:ext cx="3897905" cy="1380814"/>
          </a:xfrm>
        </p:spPr>
        <p:txBody>
          <a:bodyPr lIns="137160" tIns="137160" anchor="t"/>
          <a:lstStyle>
            <a:lvl1pPr>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389516" y="685800"/>
            <a:ext cx="5430884" cy="52049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2974" y="6029867"/>
            <a:ext cx="1911096" cy="365126"/>
          </a:xfrm>
          <a:solidFill>
            <a:schemeClr val="bg1"/>
          </a:solidFill>
        </p:spPr>
        <p:txBody>
          <a:bodyPr anchor="ctr"/>
          <a:lstStyle>
            <a:lvl1pPr algn="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a:solidFill>
            <a:schemeClr val="bg1"/>
          </a:solidFill>
        </p:spPr>
        <p:txBody>
          <a:bodyPr/>
          <a:lstStyle/>
          <a:p>
            <a:fld id="{A25B1B0E-4CBA-421A-9FF9-BD907EE313C7}"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54151115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495138" y="551542"/>
            <a:ext cx="3737426" cy="1490472"/>
          </a:xfrm>
        </p:spPr>
        <p:txBody>
          <a:bodyPr lIns="137160" tIns="137160" anchor="t"/>
          <a:lstStyle>
            <a:lvl1pPr>
              <a:defRPr/>
            </a:lvl1pPr>
          </a:lstStyle>
          <a:p>
            <a:r>
              <a:rPr lang="en-US"/>
              <a:t>Click to edit Master title style</a:t>
            </a:r>
          </a:p>
        </p:txBody>
      </p:sp>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685800" y="2057400"/>
            <a:ext cx="3429000" cy="4152900"/>
          </a:xfrm>
          <a:blipFill>
            <a:blip r:embed="rId2">
              <a:alphaModFix amt="70000"/>
            </a:blip>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681057" y="595083"/>
            <a:ext cx="6981749" cy="5303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0" name="Straight Connector 9">
            <a:extLst>
              <a:ext uri="{FF2B5EF4-FFF2-40B4-BE49-F238E27FC236}">
                <a16:creationId xmlns:a16="http://schemas.microsoft.com/office/drawing/2014/main" id="{BB460515-4779-2CA9-5335-1F4AD158B79D}"/>
              </a:ext>
              <a:ext uri="{C183D7F6-B498-43B3-948B-1728B52AA6E4}">
                <adec:decorative xmlns:adec="http://schemas.microsoft.com/office/drawing/2017/decorative" val="1"/>
              </a:ext>
            </a:extLst>
          </p:cNvPr>
          <p:cNvCxnSpPr>
            <a:cxnSpLocks/>
          </p:cNvCxnSpPr>
          <p:nvPr/>
        </p:nvCxnSpPr>
        <p:spPr>
          <a:xfrm>
            <a:off x="4800600" y="6210300"/>
            <a:ext cx="6705600"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4681058" y="6029868"/>
            <a:ext cx="2024542" cy="365125"/>
          </a:xfrm>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5034" cy="365125"/>
          </a:xfrm>
        </p:spPr>
        <p:txBody>
          <a:bodyPr/>
          <a:lstStyle/>
          <a:p>
            <a:fld id="{1A3891DC-7E15-43B5-BCFB-370696C30398}"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68165604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obj" preserve="1">
  <p:cSld name="Number Lar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4800599" y="5149121"/>
            <a:ext cx="6861107" cy="842527"/>
          </a:xfrm>
          <a:noFill/>
        </p:spPr>
        <p:txBody>
          <a:bodyPr anchor="t"/>
          <a:lstStyle>
            <a:lvl1pPr algn="r">
              <a:defRPr b="0" cap="all" baseline="0">
                <a:solidFill>
                  <a:schemeClr val="accent1"/>
                </a:solidFill>
                <a:effectLst/>
                <a:latin typeface="+mj-lt"/>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6" y="120765"/>
            <a:ext cx="10723000" cy="4260404"/>
          </a:xfrm>
        </p:spPr>
        <p:txBody>
          <a:bodyPr lIns="0" tIns="0" rIns="0" bIns="0" anchor="b">
            <a:normAutofit/>
          </a:bodyPr>
          <a:lstStyle>
            <a:lvl1pPr marL="0" indent="0">
              <a:buNone/>
              <a:defRPr sz="28000" spc="-200" baseline="0">
                <a:solidFill>
                  <a:schemeClr val="accent3"/>
                </a:solid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867"/>
            <a:ext cx="2137769" cy="365125"/>
          </a:xfrm>
          <a:noFill/>
        </p:spPr>
        <p:txBody>
          <a:bodyPr/>
          <a:lstStyle>
            <a:lvl1pPr>
              <a:defRPr b="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tx2"/>
                </a:solidFill>
              </a:defRPr>
            </a:lvl1pPr>
          </a:lstStyle>
          <a:p>
            <a:fld id="{E5E07D1D-D1D5-479B-A8E5-C908666570C8}"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tx2"/>
                </a:solidFill>
              </a:defRPr>
            </a:lvl1pPr>
          </a:lstStyle>
          <a:p>
            <a:fld id="{27F8DDA4-3B80-4E8A-A8F5-521F73BF9127}" type="slidenum">
              <a:rPr lang="en-US" smtClean="0"/>
              <a:t>‹#›</a:t>
            </a:fld>
            <a:endParaRPr lang="en-US"/>
          </a:p>
        </p:txBody>
      </p:sp>
      <p:cxnSp>
        <p:nvCxnSpPr>
          <p:cNvPr id="9" name="Straight Connector 8">
            <a:extLst>
              <a:ext uri="{FF2B5EF4-FFF2-40B4-BE49-F238E27FC236}">
                <a16:creationId xmlns:a16="http://schemas.microsoft.com/office/drawing/2014/main" id="{838393CD-94B6-EC8A-E14F-A09689A25C51}"/>
              </a:ext>
              <a:ext uri="{C183D7F6-B498-43B3-948B-1728B52AA6E4}">
                <adec:decorative xmlns:adec="http://schemas.microsoft.com/office/drawing/2017/decorative" val="1"/>
              </a:ext>
            </a:extLst>
          </p:cNvPr>
          <p:cNvCxnSpPr>
            <a:cxnSpLocks/>
          </p:cNvCxnSpPr>
          <p:nvPr/>
        </p:nvCxnSpPr>
        <p:spPr>
          <a:xfrm>
            <a:off x="11503594" y="675861"/>
            <a:ext cx="0" cy="4184295"/>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065206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obj" preserve="1">
  <p:cSld name="Number Larg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2">
              <a:lumMod val="60000"/>
              <a:lumOff val="40000"/>
              <a:alpha val="8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429000" y="5042130"/>
            <a:ext cx="8232707" cy="949518"/>
          </a:xfrm>
          <a:noFill/>
        </p:spPr>
        <p:txBody>
          <a:bodyPr anchor="t">
            <a:normAutofit/>
          </a:bodyPr>
          <a:lstStyle>
            <a:lvl1pPr algn="r">
              <a:defRPr sz="3200" b="0" cap="none" baseline="0">
                <a:solidFill>
                  <a:schemeClr val="accent5">
                    <a:lumMod val="75000"/>
                  </a:schemeClr>
                </a:solidFill>
                <a:effectLst/>
                <a:latin typeface="+mn-lt"/>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6" y="120765"/>
            <a:ext cx="10723000" cy="4260404"/>
          </a:xfrm>
        </p:spPr>
        <p:txBody>
          <a:bodyPr anchor="b">
            <a:normAutofit/>
          </a:bodyPr>
          <a:lstStyle>
            <a:lvl1pPr marL="0" indent="0">
              <a:buNone/>
              <a:defRPr sz="28000" spc="-200" baseline="0">
                <a:solidFill>
                  <a:schemeClr val="accent1"/>
                </a:solid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868"/>
            <a:ext cx="2137769" cy="365125"/>
          </a:xfrm>
          <a:noFill/>
        </p:spPr>
        <p:txBody>
          <a:bodyPr/>
          <a:lstStyle>
            <a:lvl1pPr>
              <a:defRPr b="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tx2"/>
                </a:solidFill>
              </a:defRPr>
            </a:lvl1pPr>
          </a:lstStyle>
          <a:p>
            <a:fld id="{DC860212-EC80-4550-8977-412BA68CEEAD}"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tx2"/>
                </a:solidFill>
              </a:defRPr>
            </a:lvl1pPr>
          </a:lstStyle>
          <a:p>
            <a:fld id="{27F8DDA4-3B80-4E8A-A8F5-521F73BF9127}" type="slidenum">
              <a:rPr lang="en-US" smtClean="0"/>
              <a:t>‹#›</a:t>
            </a:fld>
            <a:endParaRPr lang="en-US"/>
          </a:p>
        </p:txBody>
      </p:sp>
      <p:cxnSp>
        <p:nvCxnSpPr>
          <p:cNvPr id="8" name="Straight Connector 7">
            <a:extLst>
              <a:ext uri="{FF2B5EF4-FFF2-40B4-BE49-F238E27FC236}">
                <a16:creationId xmlns:a16="http://schemas.microsoft.com/office/drawing/2014/main" id="{5129594E-9391-9519-E286-4ED9732CC6C8}"/>
              </a:ext>
              <a:ext uri="{C183D7F6-B498-43B3-948B-1728B52AA6E4}">
                <adec:decorative xmlns:adec="http://schemas.microsoft.com/office/drawing/2017/decorative" val="1"/>
              </a:ext>
            </a:extLst>
          </p:cNvPr>
          <p:cNvCxnSpPr>
            <a:cxnSpLocks/>
          </p:cNvCxnSpPr>
          <p:nvPr/>
        </p:nvCxnSpPr>
        <p:spPr>
          <a:xfrm>
            <a:off x="11509025" y="735417"/>
            <a:ext cx="0" cy="4124739"/>
          </a:xfrm>
          <a:prstGeom prst="line">
            <a:avLst/>
          </a:prstGeom>
          <a:ln w="12700">
            <a:solidFill>
              <a:srgbClr val="EFEDE7">
                <a:alpha val="7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906613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type="obj" preserve="1">
  <p:cSld name="Number Larg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2">
              <a:lumMod val="60000"/>
              <a:lumOff val="4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4114799" y="5230607"/>
            <a:ext cx="7634369" cy="761041"/>
          </a:xfrm>
          <a:noFill/>
        </p:spPr>
        <p:txBody>
          <a:bodyPr anchor="t"/>
          <a:lstStyle>
            <a:lvl1pPr algn="r">
              <a:defRPr>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5" y="120765"/>
            <a:ext cx="10659375" cy="4800600"/>
          </a:xfrm>
        </p:spPr>
        <p:txBody>
          <a:bodyPr lIns="0" tIns="0" rIns="0" bIns="0" anchor="b">
            <a:normAutofit/>
          </a:bodyPr>
          <a:lstStyle>
            <a:lvl1pPr marL="0" indent="0">
              <a:buNone/>
              <a:defRPr sz="31000" spc="-100" baseline="0">
                <a:solidFill>
                  <a:schemeClr val="accent2"/>
                </a:solid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32480"/>
            <a:ext cx="2137769" cy="365125"/>
          </a:xfrm>
          <a:noFill/>
        </p:spPr>
        <p:txBody>
          <a:bodyPr/>
          <a:lstStyle>
            <a:lvl1pPr>
              <a:defRPr b="0" spc="0">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bg1"/>
                </a:solidFill>
              </a:defRPr>
            </a:lvl1pPr>
          </a:lstStyle>
          <a:p>
            <a:fld id="{C58B63FC-A13C-4EAB-9220-41BEA3370D02}"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bg1"/>
                </a:solidFill>
              </a:defRPr>
            </a:lvl1pPr>
          </a:lstStyle>
          <a:p>
            <a:fld id="{27F8DDA4-3B80-4E8A-A8F5-521F73BF9127}" type="slidenum">
              <a:rPr lang="en-US" smtClean="0"/>
              <a:t>‹#›</a:t>
            </a:fld>
            <a:endParaRPr lang="en-US"/>
          </a:p>
        </p:txBody>
      </p:sp>
      <p:cxnSp>
        <p:nvCxnSpPr>
          <p:cNvPr id="8" name="Straight Connector 7">
            <a:extLst>
              <a:ext uri="{FF2B5EF4-FFF2-40B4-BE49-F238E27FC236}">
                <a16:creationId xmlns:a16="http://schemas.microsoft.com/office/drawing/2014/main" id="{5129594E-9391-9519-E286-4ED9732CC6C8}"/>
              </a:ext>
              <a:ext uri="{C183D7F6-B498-43B3-948B-1728B52AA6E4}">
                <adec:decorative xmlns:adec="http://schemas.microsoft.com/office/drawing/2017/decorative" val="1"/>
              </a:ext>
            </a:extLst>
          </p:cNvPr>
          <p:cNvCxnSpPr>
            <a:cxnSpLocks/>
          </p:cNvCxnSpPr>
          <p:nvPr/>
        </p:nvCxnSpPr>
        <p:spPr>
          <a:xfrm>
            <a:off x="11509025" y="735417"/>
            <a:ext cx="0" cy="4185948"/>
          </a:xfrm>
          <a:prstGeom prst="line">
            <a:avLst/>
          </a:prstGeom>
          <a:ln w="12700">
            <a:solidFill>
              <a:srgbClr val="EFEDE7">
                <a:alpha val="7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979775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type="obj" preserve="1">
  <p:cSld name="Number Large 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800723" y="5230607"/>
            <a:ext cx="7948445" cy="761041"/>
          </a:xfrm>
          <a:noFill/>
        </p:spPr>
        <p:txBody>
          <a:bodyPr anchor="t"/>
          <a:lstStyle>
            <a:lvl1pPr algn="r">
              <a:defRPr b="1" spc="100" baseline="0">
                <a:solidFill>
                  <a:schemeClr val="bg2"/>
                </a:solidFill>
                <a:latin typeface="+mn-lt"/>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5" y="-657225"/>
            <a:ext cx="10924355" cy="5887832"/>
          </a:xfrm>
        </p:spPr>
        <p:txBody>
          <a:bodyPr lIns="0" tIns="0" rIns="0" bIns="0" anchor="ctr">
            <a:normAutofit/>
          </a:bodyPr>
          <a:lstStyle>
            <a:lvl1pPr marL="0" indent="0">
              <a:buNone/>
              <a:defRPr sz="31000" spc="-100" baseline="0">
                <a:solidFill>
                  <a:schemeClr val="bg2"/>
                </a:solid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32480"/>
            <a:ext cx="2137769" cy="365125"/>
          </a:xfrm>
          <a:noFill/>
        </p:spPr>
        <p:txBody>
          <a:bodyPr/>
          <a:lstStyle>
            <a:lvl1pPr>
              <a:defRPr b="0" spc="0">
                <a:solidFill>
                  <a:schemeClr val="bg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bg2"/>
                </a:solidFill>
              </a:defRPr>
            </a:lvl1pPr>
          </a:lstStyle>
          <a:p>
            <a:fld id="{4D133BBB-C9BA-478D-ACC3-56E69C31B4D0}"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bg2"/>
                </a:solidFill>
              </a:defRPr>
            </a:lvl1pPr>
          </a:lstStyle>
          <a:p>
            <a:fld id="{27F8DDA4-3B80-4E8A-A8F5-521F73BF9127}" type="slidenum">
              <a:rPr lang="en-US" smtClean="0"/>
              <a:t>‹#›</a:t>
            </a:fld>
            <a:endParaRPr lang="en-US"/>
          </a:p>
        </p:txBody>
      </p:sp>
      <p:cxnSp>
        <p:nvCxnSpPr>
          <p:cNvPr id="8" name="Straight Connector 7">
            <a:extLst>
              <a:ext uri="{FF2B5EF4-FFF2-40B4-BE49-F238E27FC236}">
                <a16:creationId xmlns:a16="http://schemas.microsoft.com/office/drawing/2014/main" id="{5129594E-9391-9519-E286-4ED9732CC6C8}"/>
              </a:ext>
              <a:ext uri="{C183D7F6-B498-43B3-948B-1728B52AA6E4}">
                <adec:decorative xmlns:adec="http://schemas.microsoft.com/office/drawing/2017/decorative" val="1"/>
              </a:ext>
            </a:extLst>
          </p:cNvPr>
          <p:cNvCxnSpPr>
            <a:cxnSpLocks/>
          </p:cNvCxnSpPr>
          <p:nvPr/>
        </p:nvCxnSpPr>
        <p:spPr>
          <a:xfrm>
            <a:off x="11509025" y="735417"/>
            <a:ext cx="0" cy="4185948"/>
          </a:xfrm>
          <a:prstGeom prst="line">
            <a:avLst/>
          </a:prstGeom>
          <a:ln w="12700">
            <a:solidFill>
              <a:srgbClr val="EFEDE7">
                <a:alpha val="7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400456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type="obj" preserve="1">
  <p:cSld name="Number Large 5">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800723" y="5122417"/>
            <a:ext cx="7948445" cy="869232"/>
          </a:xfrm>
          <a:noFill/>
        </p:spPr>
        <p:txBody>
          <a:bodyPr anchor="t">
            <a:normAutofit/>
          </a:bodyPr>
          <a:lstStyle>
            <a:lvl1pPr algn="r">
              <a:defRPr sz="2800" b="0" spc="100" baseline="0">
                <a:solidFill>
                  <a:schemeClr val="bg2"/>
                </a:solidFill>
                <a:latin typeface="+mj-lt"/>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5" y="120765"/>
            <a:ext cx="10659375" cy="4800600"/>
          </a:xfrm>
        </p:spPr>
        <p:txBody>
          <a:bodyPr lIns="0" tIns="0" rIns="0" anchor="b">
            <a:normAutofit/>
          </a:bodyPr>
          <a:lstStyle>
            <a:lvl1pPr marL="0" indent="0">
              <a:spcBef>
                <a:spcPts val="0"/>
              </a:spcBef>
              <a:buNone/>
              <a:defRPr sz="31000" spc="-100" baseline="0">
                <a:ln w="15875">
                  <a:solidFill>
                    <a:schemeClr val="bg2"/>
                  </a:solidFill>
                </a:ln>
                <a:no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10263391" y="616226"/>
            <a:ext cx="1352320" cy="412474"/>
          </a:xfrm>
          <a:noFill/>
        </p:spPr>
        <p:txBody>
          <a:bodyPr anchor="t"/>
          <a:lstStyle>
            <a:lvl1pPr algn="r">
              <a:defRPr b="0" spc="0">
                <a:solidFill>
                  <a:schemeClr val="bg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bg2"/>
                </a:solidFill>
              </a:defRPr>
            </a:lvl1pPr>
          </a:lstStyle>
          <a:p>
            <a:fld id="{D386BD3A-3427-4776-A455-FF38304F4878}"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bg2"/>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252474878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type="obj" preserve="1">
  <p:cSld name="Statem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accent2">
              <a:lumMod val="60000"/>
              <a:lumOff val="4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1649896"/>
            <a:ext cx="10169921" cy="4949687"/>
          </a:xfrm>
        </p:spPr>
        <p:txBody>
          <a:bodyPr anchor="b">
            <a:normAutofit/>
          </a:bodyPr>
          <a:lstStyle>
            <a:lvl1pPr marL="0" indent="0">
              <a:lnSpc>
                <a:spcPct val="80000"/>
              </a:lnSpc>
              <a:spcBef>
                <a:spcPts val="0"/>
              </a:spcBef>
              <a:buNone/>
              <a:defRPr sz="7200" cap="all" spc="-100" baseline="0">
                <a:solidFill>
                  <a:schemeClr val="accent1"/>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685800"/>
            <a:ext cx="10326757" cy="0"/>
          </a:xfrm>
          <a:prstGeom prst="line">
            <a:avLst/>
          </a:prstGeom>
          <a:ln w="12700">
            <a:solidFill>
              <a:schemeClr val="bg1">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501227"/>
            <a:ext cx="1907799" cy="365125"/>
          </a:xfrm>
          <a:solidFill>
            <a:schemeClr val="accent2">
              <a:lumMod val="60000"/>
              <a:lumOff val="40000"/>
            </a:schemeClr>
          </a:solidFill>
        </p:spPr>
        <p:txBody>
          <a:bodyPr/>
          <a:lstStyle>
            <a:lvl1pPr>
              <a:defRPr b="0" spc="0">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00458" y="501227"/>
            <a:ext cx="1256738" cy="365125"/>
          </a:xfrm>
          <a:solidFill>
            <a:schemeClr val="accent2">
              <a:lumMod val="60000"/>
              <a:lumOff val="40000"/>
            </a:schemeClr>
          </a:solidFill>
        </p:spPr>
        <p:txBody>
          <a:bodyPr/>
          <a:lstStyle>
            <a:lvl1pPr>
              <a:defRPr>
                <a:solidFill>
                  <a:schemeClr val="bg1"/>
                </a:solidFill>
              </a:defRPr>
            </a:lvl1pPr>
          </a:lstStyle>
          <a:p>
            <a:fld id="{90907655-BDED-4A88-9727-947E02456645}"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157196" y="501227"/>
            <a:ext cx="429372" cy="365125"/>
          </a:xfrm>
          <a:solidFill>
            <a:schemeClr val="accent2">
              <a:lumMod val="60000"/>
              <a:lumOff val="40000"/>
            </a:schemeClr>
          </a:solidFill>
        </p:spPr>
        <p:txBody>
          <a:bodyPr/>
          <a:lstStyle>
            <a:lvl1pPr>
              <a:defRPr>
                <a:solidFill>
                  <a:schemeClr val="bg1"/>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71616837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type="obj" preserve="1">
  <p:cSld name="Statement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accent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1649896"/>
            <a:ext cx="9666226" cy="4949687"/>
          </a:xfrm>
        </p:spPr>
        <p:txBody>
          <a:bodyPr anchor="b">
            <a:normAutofit/>
          </a:bodyPr>
          <a:lstStyle>
            <a:lvl1pPr marL="0" indent="0">
              <a:lnSpc>
                <a:spcPct val="80000"/>
              </a:lnSpc>
              <a:spcBef>
                <a:spcPts val="0"/>
              </a:spcBef>
              <a:buNone/>
              <a:defRPr sz="7200" cap="all" spc="-100" baseline="0">
                <a:solidFill>
                  <a:schemeClr val="accent2">
                    <a:lumMod val="40000"/>
                    <a:lumOff val="60000"/>
                  </a:schemeClr>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729532"/>
            <a:ext cx="10326757" cy="0"/>
          </a:xfrm>
          <a:prstGeom prst="line">
            <a:avLst/>
          </a:prstGeom>
          <a:ln w="12700">
            <a:solidFill>
              <a:schemeClr val="bg1">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501227"/>
            <a:ext cx="1907799" cy="365125"/>
          </a:xfrm>
          <a:solidFill>
            <a:schemeClr val="accent2"/>
          </a:solidFill>
        </p:spPr>
        <p:txBody>
          <a:bodyPr/>
          <a:lstStyle>
            <a:lvl1pPr>
              <a:defRPr b="0" spc="0">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00458" y="544329"/>
            <a:ext cx="1256738" cy="365125"/>
          </a:xfrm>
          <a:solidFill>
            <a:schemeClr val="accent2"/>
          </a:solidFill>
        </p:spPr>
        <p:txBody>
          <a:bodyPr/>
          <a:lstStyle>
            <a:lvl1pPr>
              <a:defRPr>
                <a:solidFill>
                  <a:schemeClr val="bg1"/>
                </a:solidFill>
              </a:defRPr>
            </a:lvl1pPr>
          </a:lstStyle>
          <a:p>
            <a:fld id="{F0400140-9243-4AE1-A76C-D8BD9EF938F5}"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157195" y="544329"/>
            <a:ext cx="449721" cy="365125"/>
          </a:xfrm>
          <a:solidFill>
            <a:schemeClr val="accent2"/>
          </a:solidFill>
        </p:spPr>
        <p:txBody>
          <a:bodyPr/>
          <a:lstStyle>
            <a:lvl1pPr>
              <a:defRPr>
                <a:solidFill>
                  <a:schemeClr val="bg1"/>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60892932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type="obj" preserve="1">
  <p:cSld name="Statement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441641"/>
            <a:ext cx="9796670" cy="4358960"/>
          </a:xfrm>
        </p:spPr>
        <p:txBody>
          <a:bodyPr anchor="t">
            <a:normAutofit/>
          </a:bodyPr>
          <a:lstStyle>
            <a:lvl1pPr marL="0" indent="0">
              <a:lnSpc>
                <a:spcPct val="80000"/>
              </a:lnSpc>
              <a:spcBef>
                <a:spcPts val="0"/>
              </a:spcBef>
              <a:buNone/>
              <a:defRPr sz="7200" cap="all" spc="-100" baseline="0">
                <a:solidFill>
                  <a:schemeClr val="accent2"/>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6172200"/>
            <a:ext cx="10326757" cy="0"/>
          </a:xfrm>
          <a:prstGeom prst="line">
            <a:avLst/>
          </a:prstGeom>
          <a:ln w="12700">
            <a:solidFill>
              <a:schemeClr val="tx2">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270"/>
            <a:ext cx="1907799" cy="365125"/>
          </a:xfrm>
          <a:solidFill>
            <a:schemeClr val="bg2"/>
          </a:solidFill>
        </p:spPr>
        <p:txBody>
          <a:bodyPr/>
          <a:lstStyle>
            <a:lvl1pPr>
              <a:defRPr b="0" spc="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134599" y="6029271"/>
            <a:ext cx="1098141" cy="365125"/>
          </a:xfrm>
          <a:solidFill>
            <a:schemeClr val="bg2"/>
          </a:solidFill>
        </p:spPr>
        <p:txBody>
          <a:bodyPr/>
          <a:lstStyle>
            <a:lvl1pPr>
              <a:defRPr>
                <a:solidFill>
                  <a:schemeClr val="tx2"/>
                </a:solidFill>
              </a:defRPr>
            </a:lvl1pPr>
          </a:lstStyle>
          <a:p>
            <a:fld id="{F978418A-E4AD-4F4D-B99D-9E40C1234D23}"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2741" y="6029271"/>
            <a:ext cx="429372" cy="365125"/>
          </a:xfrm>
          <a:solidFill>
            <a:schemeClr val="bg2"/>
          </a:solidFill>
        </p:spPr>
        <p:txBody>
          <a:bodyPr/>
          <a:lstStyle>
            <a:lvl1pPr>
              <a:defRPr>
                <a:solidFill>
                  <a:schemeClr val="tx2"/>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93098219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type="obj" preserve="1">
  <p:cSld name="Statement 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441641"/>
            <a:ext cx="9796670" cy="4358960"/>
          </a:xfrm>
        </p:spPr>
        <p:txBody>
          <a:bodyPr anchor="t">
            <a:normAutofit/>
          </a:bodyPr>
          <a:lstStyle>
            <a:lvl1pPr marL="0" indent="0">
              <a:lnSpc>
                <a:spcPct val="80000"/>
              </a:lnSpc>
              <a:spcBef>
                <a:spcPts val="0"/>
              </a:spcBef>
              <a:buNone/>
              <a:defRPr sz="7200" cap="all" spc="-100" baseline="0">
                <a:solidFill>
                  <a:schemeClr val="accent3"/>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6172200"/>
            <a:ext cx="10326757" cy="0"/>
          </a:xfrm>
          <a:prstGeom prst="line">
            <a:avLst/>
          </a:prstGeom>
          <a:ln w="12700">
            <a:solidFill>
              <a:schemeClr val="tx2">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270"/>
            <a:ext cx="1907799" cy="365125"/>
          </a:xfrm>
          <a:solidFill>
            <a:schemeClr val="bg2"/>
          </a:solidFill>
        </p:spPr>
        <p:txBody>
          <a:bodyPr/>
          <a:lstStyle>
            <a:lvl1pPr>
              <a:defRPr b="0" spc="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134599" y="6029271"/>
            <a:ext cx="1098141" cy="365125"/>
          </a:xfrm>
          <a:solidFill>
            <a:schemeClr val="bg2"/>
          </a:solidFill>
        </p:spPr>
        <p:txBody>
          <a:bodyPr/>
          <a:lstStyle>
            <a:lvl1pPr>
              <a:defRPr>
                <a:solidFill>
                  <a:schemeClr val="tx2"/>
                </a:solidFill>
              </a:defRPr>
            </a:lvl1pPr>
          </a:lstStyle>
          <a:p>
            <a:fld id="{1A57725C-F3FD-4B16-984B-FC904AD58D64}"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2741" y="6029271"/>
            <a:ext cx="429372" cy="365125"/>
          </a:xfrm>
          <a:solidFill>
            <a:schemeClr val="bg2"/>
          </a:solidFill>
        </p:spPr>
        <p:txBody>
          <a:bodyPr/>
          <a:lstStyle>
            <a:lvl1pPr>
              <a:defRPr>
                <a:solidFill>
                  <a:schemeClr val="tx2"/>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272600093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type="obj" preserve="1">
  <p:cSld name="Statement 5">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accent5">
              <a:lumMod val="40000"/>
              <a:lumOff val="6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441641"/>
            <a:ext cx="9796670" cy="4358960"/>
          </a:xfrm>
        </p:spPr>
        <p:txBody>
          <a:bodyPr anchor="t">
            <a:normAutofit/>
          </a:bodyPr>
          <a:lstStyle>
            <a:lvl1pPr marL="0" indent="0">
              <a:lnSpc>
                <a:spcPct val="80000"/>
              </a:lnSpc>
              <a:spcBef>
                <a:spcPts val="0"/>
              </a:spcBef>
              <a:buNone/>
              <a:defRPr sz="7200" cap="all" spc="-100" baseline="0">
                <a:solidFill>
                  <a:schemeClr val="accent5"/>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6172200"/>
            <a:ext cx="10326757" cy="0"/>
          </a:xfrm>
          <a:prstGeom prst="line">
            <a:avLst/>
          </a:prstGeom>
          <a:ln w="12700">
            <a:solidFill>
              <a:schemeClr val="tx2">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270"/>
            <a:ext cx="1907799" cy="365125"/>
          </a:xfrm>
          <a:solidFill>
            <a:schemeClr val="accent5">
              <a:lumMod val="40000"/>
              <a:lumOff val="60000"/>
            </a:schemeClr>
          </a:solidFill>
        </p:spPr>
        <p:txBody>
          <a:bodyPr/>
          <a:lstStyle>
            <a:lvl1pPr>
              <a:defRPr b="0" spc="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134599" y="6029271"/>
            <a:ext cx="1098141" cy="365125"/>
          </a:xfrm>
          <a:solidFill>
            <a:schemeClr val="accent5">
              <a:lumMod val="40000"/>
              <a:lumOff val="60000"/>
            </a:schemeClr>
          </a:solidFill>
        </p:spPr>
        <p:txBody>
          <a:bodyPr/>
          <a:lstStyle>
            <a:lvl1pPr>
              <a:defRPr>
                <a:solidFill>
                  <a:schemeClr val="tx2"/>
                </a:solidFill>
              </a:defRPr>
            </a:lvl1pPr>
          </a:lstStyle>
          <a:p>
            <a:fld id="{F4C780C6-F0FD-455F-A2B8-0A9691723AFF}"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2741" y="6029271"/>
            <a:ext cx="429372" cy="365125"/>
          </a:xfrm>
          <a:solidFill>
            <a:schemeClr val="accent5">
              <a:lumMod val="40000"/>
              <a:lumOff val="60000"/>
            </a:schemeClr>
          </a:solidFill>
        </p:spPr>
        <p:txBody>
          <a:bodyPr/>
          <a:lstStyle>
            <a:lvl1pPr>
              <a:defRPr>
                <a:solidFill>
                  <a:schemeClr val="tx2"/>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201602981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0" y="0"/>
            <a:ext cx="12191999" cy="6858001"/>
          </a:xfrm>
          <a:prstGeom prst="rect">
            <a:avLst/>
          </a:prstGeom>
          <a:solidFill>
            <a:schemeClr val="accent3">
              <a:lumMod val="60000"/>
              <a:lumOff val="4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8" name="Rectangle 7">
            <a:extLst>
              <a:ext uri="{FF2B5EF4-FFF2-40B4-BE49-F238E27FC236}">
                <a16:creationId xmlns:a16="http://schemas.microsoft.com/office/drawing/2014/main" id="{358D5F78-0179-D9C3-74D3-62CE152FFECE}"/>
              </a:ext>
              <a:ext uri="{C183D7F6-B498-43B3-948B-1728B52AA6E4}">
                <adec:decorative xmlns:adec="http://schemas.microsoft.com/office/drawing/2017/decorative" val="1"/>
              </a:ext>
            </a:extLst>
          </p:cNvPr>
          <p:cNvSpPr/>
          <p:nvPr/>
        </p:nvSpPr>
        <p:spPr>
          <a:xfrm>
            <a:off x="1" y="2"/>
            <a:ext cx="8763000" cy="5038338"/>
          </a:xfrm>
          <a:prstGeom prst="rect">
            <a:avLst/>
          </a:prstGeom>
          <a:solidFill>
            <a:schemeClr val="accent3">
              <a:lumMod val="40000"/>
              <a:lumOff val="6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ABB386FE-4A21-B72A-BB2B-D4FDFDC3ECA5}"/>
              </a:ext>
              <a:ext uri="{C183D7F6-B498-43B3-948B-1728B52AA6E4}">
                <adec:decorative xmlns:adec="http://schemas.microsoft.com/office/drawing/2017/decorative" val="1"/>
              </a:ext>
            </a:extLst>
          </p:cNvPr>
          <p:cNvCxnSpPr>
            <a:cxnSpLocks/>
          </p:cNvCxnSpPr>
          <p:nvPr/>
        </p:nvCxnSpPr>
        <p:spPr>
          <a:xfrm flipH="1">
            <a:off x="722427" y="6212437"/>
            <a:ext cx="10808612" cy="0"/>
          </a:xfrm>
          <a:prstGeom prst="line">
            <a:avLst/>
          </a:prstGeom>
          <a:ln w="12700">
            <a:solidFill>
              <a:schemeClr val="accent5">
                <a:alpha val="45000"/>
              </a:schemeClr>
            </a:solidFill>
          </a:ln>
        </p:spPr>
        <p:style>
          <a:lnRef idx="1">
            <a:schemeClr val="accent1"/>
          </a:lnRef>
          <a:fillRef idx="0">
            <a:schemeClr val="accent1"/>
          </a:fillRef>
          <a:effectRef idx="0">
            <a:schemeClr val="accent1"/>
          </a:effectRef>
          <a:fontRef idx="minor">
            <a:schemeClr val="tx1"/>
          </a:fontRef>
        </p:style>
      </p:cxnSp>
      <p:sp>
        <p:nvSpPr>
          <p:cNvPr id="7" name="Title 6">
            <a:extLst>
              <a:ext uri="{FF2B5EF4-FFF2-40B4-BE49-F238E27FC236}">
                <a16:creationId xmlns:a16="http://schemas.microsoft.com/office/drawing/2014/main" id="{D4813FB1-9165-4DD7-C4C2-EAFC20602DB8}"/>
              </a:ext>
            </a:extLst>
          </p:cNvPr>
          <p:cNvSpPr>
            <a:spLocks noGrp="1"/>
          </p:cNvSpPr>
          <p:nvPr>
            <p:ph type="title" hasCustomPrompt="1"/>
          </p:nvPr>
        </p:nvSpPr>
        <p:spPr>
          <a:xfrm>
            <a:off x="4114800" y="5410203"/>
            <a:ext cx="7543800" cy="372746"/>
          </a:xfrm>
          <a:noFill/>
        </p:spPr>
        <p:txBody>
          <a:bodyPr tIns="91440" bIns="91440" anchor="ctr">
            <a:normAutofit/>
          </a:bodyPr>
          <a:lstStyle>
            <a:lvl1pPr algn="r">
              <a:defRPr sz="2000">
                <a:solidFill>
                  <a:schemeClr val="accent1"/>
                </a:solidFill>
              </a:defRPr>
            </a:lvl1pPr>
          </a:lstStyle>
          <a:p>
            <a:r>
              <a:rPr lang="en-US"/>
              <a:t>Quote Author</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603504" y="725556"/>
            <a:ext cx="8845296" cy="3656168"/>
          </a:xfrm>
        </p:spPr>
        <p:txBody>
          <a:bodyPr>
            <a:normAutofit/>
          </a:bodyPr>
          <a:lstStyle>
            <a:lvl1pPr marL="228600" indent="-228600">
              <a:lnSpc>
                <a:spcPct val="85000"/>
              </a:lnSpc>
              <a:spcBef>
                <a:spcPts val="0"/>
              </a:spcBef>
              <a:buNone/>
              <a:defRPr sz="5800" b="0" cap="all" spc="0" baseline="0">
                <a:solidFill>
                  <a:schemeClr val="accent5"/>
                </a:solidFill>
                <a:latin typeface="+mj-lt"/>
              </a:defRPr>
            </a:lvl1pPr>
          </a:lstStyle>
          <a:p>
            <a:pPr lvl="0"/>
            <a:r>
              <a:rPr lang="en-US"/>
              <a:t>Click to edit quote</a:t>
            </a:r>
          </a:p>
        </p:txBody>
      </p:sp>
      <p:sp>
        <p:nvSpPr>
          <p:cNvPr id="10" name="Footer Placeholder 9">
            <a:extLst>
              <a:ext uri="{FF2B5EF4-FFF2-40B4-BE49-F238E27FC236}">
                <a16:creationId xmlns:a16="http://schemas.microsoft.com/office/drawing/2014/main" id="{94F49A81-8721-B846-5567-52769C04D66C}"/>
              </a:ext>
            </a:extLst>
          </p:cNvPr>
          <p:cNvSpPr>
            <a:spLocks noGrp="1"/>
          </p:cNvSpPr>
          <p:nvPr>
            <p:ph type="ftr" sz="quarter" idx="11"/>
          </p:nvPr>
        </p:nvSpPr>
        <p:spPr>
          <a:xfrm>
            <a:off x="605430" y="6029868"/>
            <a:ext cx="1911096" cy="365125"/>
          </a:xfrm>
          <a:solidFill>
            <a:schemeClr val="accent3">
              <a:lumMod val="60000"/>
              <a:lumOff val="40000"/>
            </a:schemeClr>
          </a:solidFill>
        </p:spPr>
        <p:txBody>
          <a:bodyPr/>
          <a:lstStyle>
            <a:lvl1pPr>
              <a:defRPr b="0">
                <a:solidFill>
                  <a:schemeClr val="accent5"/>
                </a:solidFill>
                <a:latin typeface="+mn-lt"/>
              </a:defRPr>
            </a:lvl1pPr>
          </a:lstStyle>
          <a:p>
            <a:r>
              <a:rPr lang="en-US"/>
              <a:t>Sample Footer Text</a:t>
            </a:r>
          </a:p>
        </p:txBody>
      </p:sp>
      <p:sp>
        <p:nvSpPr>
          <p:cNvPr id="9" name="Date Placeholder 8">
            <a:extLst>
              <a:ext uri="{FF2B5EF4-FFF2-40B4-BE49-F238E27FC236}">
                <a16:creationId xmlns:a16="http://schemas.microsoft.com/office/drawing/2014/main" id="{FB3E54B7-FFB1-7BFC-0189-A17360728C52}"/>
              </a:ext>
            </a:extLst>
          </p:cNvPr>
          <p:cNvSpPr>
            <a:spLocks noGrp="1"/>
          </p:cNvSpPr>
          <p:nvPr>
            <p:ph type="dt" sz="half" idx="10"/>
          </p:nvPr>
        </p:nvSpPr>
        <p:spPr>
          <a:xfrm>
            <a:off x="9802368" y="6029868"/>
            <a:ext cx="1435608" cy="365125"/>
          </a:xfrm>
          <a:solidFill>
            <a:schemeClr val="accent3">
              <a:lumMod val="60000"/>
              <a:lumOff val="40000"/>
            </a:schemeClr>
          </a:solidFill>
        </p:spPr>
        <p:txBody>
          <a:bodyPr/>
          <a:lstStyle>
            <a:lvl1pPr>
              <a:defRPr b="0">
                <a:solidFill>
                  <a:schemeClr val="accent5"/>
                </a:solidFill>
                <a:latin typeface="+mn-lt"/>
              </a:defRPr>
            </a:lvl1pPr>
          </a:lstStyle>
          <a:p>
            <a:fld id="{D348C769-7AB4-4647-BD58-CC3E9CA66889}" type="datetime1">
              <a:rPr lang="en-US" smtClean="0"/>
              <a:t>4/16/2026</a:t>
            </a:fld>
            <a:endParaRPr lang="en-US"/>
          </a:p>
        </p:txBody>
      </p:sp>
      <p:sp>
        <p:nvSpPr>
          <p:cNvPr id="11" name="Slide Number Placeholder 10">
            <a:extLst>
              <a:ext uri="{FF2B5EF4-FFF2-40B4-BE49-F238E27FC236}">
                <a16:creationId xmlns:a16="http://schemas.microsoft.com/office/drawing/2014/main" id="{D1DF2706-0EDF-0D3B-C01B-613E7D1BB6CC}"/>
              </a:ext>
            </a:extLst>
          </p:cNvPr>
          <p:cNvSpPr>
            <a:spLocks noGrp="1"/>
          </p:cNvSpPr>
          <p:nvPr>
            <p:ph type="sldNum" sz="quarter" idx="12"/>
          </p:nvPr>
        </p:nvSpPr>
        <p:spPr>
          <a:solidFill>
            <a:schemeClr val="accent3">
              <a:lumMod val="60000"/>
              <a:lumOff val="40000"/>
            </a:schemeClr>
          </a:solidFill>
        </p:spPr>
        <p:txBody>
          <a:bodyPr/>
          <a:lstStyle>
            <a:lvl1pPr>
              <a:defRPr b="0">
                <a:solidFill>
                  <a:schemeClr val="accent5"/>
                </a:solidFill>
                <a:latin typeface="+mn-lt"/>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90958946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preserve="1">
  <p:cSld name="Quote 2">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1" y="0"/>
            <a:ext cx="12192000" cy="6858001"/>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cxnSp>
        <p:nvCxnSpPr>
          <p:cNvPr id="13" name="Straight Connector 12">
            <a:extLst>
              <a:ext uri="{FF2B5EF4-FFF2-40B4-BE49-F238E27FC236}">
                <a16:creationId xmlns:a16="http://schemas.microsoft.com/office/drawing/2014/main" id="{B4DD8063-0B64-5552-D964-11CA84F7ABD9}"/>
              </a:ext>
              <a:ext uri="{C183D7F6-B498-43B3-948B-1728B52AA6E4}">
                <adec:decorative xmlns:adec="http://schemas.microsoft.com/office/drawing/2017/decorative" val="1"/>
              </a:ext>
            </a:extLst>
          </p:cNvPr>
          <p:cNvCxnSpPr>
            <a:cxnSpLocks/>
          </p:cNvCxnSpPr>
          <p:nvPr/>
        </p:nvCxnSpPr>
        <p:spPr>
          <a:xfrm>
            <a:off x="11082528" y="725556"/>
            <a:ext cx="0" cy="4135136"/>
          </a:xfrm>
          <a:prstGeom prst="line">
            <a:avLst/>
          </a:prstGeom>
          <a:ln w="12700">
            <a:solidFill>
              <a:schemeClr val="tx2">
                <a:alpha val="6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4443564" y="5167222"/>
            <a:ext cx="6789870" cy="679510"/>
          </a:xfrm>
          <a:solidFill>
            <a:schemeClr val="bg2"/>
          </a:solidFill>
        </p:spPr>
        <p:txBody>
          <a:bodyPr tIns="91440" bIns="91440" anchor="ctr">
            <a:normAutofit/>
          </a:bodyPr>
          <a:lstStyle>
            <a:lvl1pPr algn="r">
              <a:defRPr sz="2000" b="1" cap="none" baseline="0">
                <a:solidFill>
                  <a:schemeClr val="accent5"/>
                </a:solidFill>
                <a:latin typeface="+mn-lt"/>
              </a:defRPr>
            </a:lvl1pPr>
          </a:lstStyle>
          <a:p>
            <a:r>
              <a:rPr lang="en-US"/>
              <a:t>Quote Author</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603504" y="725556"/>
            <a:ext cx="8653281" cy="4075044"/>
          </a:xfrm>
        </p:spPr>
        <p:txBody>
          <a:bodyPr>
            <a:normAutofit/>
          </a:bodyPr>
          <a:lstStyle>
            <a:lvl1pPr marL="228600" indent="-228600">
              <a:lnSpc>
                <a:spcPct val="85000"/>
              </a:lnSpc>
              <a:spcBef>
                <a:spcPts val="0"/>
              </a:spcBef>
              <a:buNone/>
              <a:defRPr sz="5400" b="0" cap="all" spc="0" baseline="0">
                <a:solidFill>
                  <a:schemeClr val="accent2"/>
                </a:solidFill>
                <a:latin typeface="+mj-lt"/>
              </a:defRPr>
            </a:lvl1pPr>
          </a:lstStyle>
          <a:p>
            <a:pPr lvl="0"/>
            <a:r>
              <a:rPr lang="en-US"/>
              <a:t>Click to edit quote</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3503" y="6029868"/>
            <a:ext cx="1911096" cy="367060"/>
          </a:xfrm>
          <a:noFill/>
        </p:spPr>
        <p:txBody>
          <a:bodyPr anchor="ctr"/>
          <a:lstStyle>
            <a:lvl1pPr algn="l">
              <a:defRPr b="0" spc="0">
                <a:solidFill>
                  <a:schemeClr val="accent5"/>
                </a:solidFill>
                <a:latin typeface="+mn-lt"/>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801193" y="6029868"/>
            <a:ext cx="1439323" cy="365125"/>
          </a:xfrm>
          <a:noFill/>
        </p:spPr>
        <p:txBody>
          <a:bodyPr/>
          <a:lstStyle>
            <a:lvl1pPr algn="r">
              <a:defRPr b="0">
                <a:solidFill>
                  <a:schemeClr val="accent5"/>
                </a:solidFill>
                <a:latin typeface="+mn-lt"/>
              </a:defRPr>
            </a:lvl1pPr>
          </a:lstStyle>
          <a:p>
            <a:fld id="{67891EA0-6E5D-4821-92F4-23CFFDAC5E38}"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3434" y="6029868"/>
            <a:ext cx="429372" cy="365125"/>
          </a:xfrm>
          <a:noFill/>
        </p:spPr>
        <p:txBody>
          <a:bodyPr/>
          <a:lstStyle>
            <a:lvl1pPr>
              <a:defRPr b="0">
                <a:solidFill>
                  <a:schemeClr val="accent5"/>
                </a:solidFill>
                <a:latin typeface="+mn-lt"/>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221217443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preserve="1">
  <p:cSld name="Quote 3">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1" y="0"/>
            <a:ext cx="12192000" cy="6858001"/>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8" name="Rectangle 7">
            <a:extLst>
              <a:ext uri="{FF2B5EF4-FFF2-40B4-BE49-F238E27FC236}">
                <a16:creationId xmlns:a16="http://schemas.microsoft.com/office/drawing/2014/main" id="{358D5F78-0179-D9C3-74D3-62CE152FFECE}"/>
              </a:ext>
              <a:ext uri="{C183D7F6-B498-43B3-948B-1728B52AA6E4}">
                <adec:decorative xmlns:adec="http://schemas.microsoft.com/office/drawing/2017/decorative" val="1"/>
              </a:ext>
            </a:extLst>
          </p:cNvPr>
          <p:cNvSpPr/>
          <p:nvPr/>
        </p:nvSpPr>
        <p:spPr>
          <a:xfrm>
            <a:off x="3439120" y="1202645"/>
            <a:ext cx="5301113" cy="4452709"/>
          </a:xfrm>
          <a:prstGeom prst="rect">
            <a:avLst/>
          </a:prstGeom>
          <a:solidFill>
            <a:schemeClr val="bg1"/>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5EDCDC8B-43A9-5AA8-8ACB-3F984DC1BEBF}"/>
              </a:ext>
              <a:ext uri="{C183D7F6-B498-43B3-948B-1728B52AA6E4}">
                <adec:decorative xmlns:adec="http://schemas.microsoft.com/office/drawing/2017/decorative" val="1"/>
              </a:ext>
            </a:extLst>
          </p:cNvPr>
          <p:cNvCxnSpPr>
            <a:cxnSpLocks/>
          </p:cNvCxnSpPr>
          <p:nvPr/>
        </p:nvCxnSpPr>
        <p:spPr>
          <a:xfrm flipV="1">
            <a:off x="6096000" y="5402510"/>
            <a:ext cx="0" cy="145549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8FE70F6-FCE2-0FC4-2CD2-165DDD7471FB}"/>
              </a:ext>
              <a:ext uri="{C183D7F6-B498-43B3-948B-1728B52AA6E4}">
                <adec:decorative xmlns:adec="http://schemas.microsoft.com/office/drawing/2017/decorative" val="1"/>
              </a:ext>
            </a:extLst>
          </p:cNvPr>
          <p:cNvCxnSpPr>
            <a:cxnSpLocks/>
          </p:cNvCxnSpPr>
          <p:nvPr/>
        </p:nvCxnSpPr>
        <p:spPr>
          <a:xfrm flipV="1">
            <a:off x="6096000" y="0"/>
            <a:ext cx="0" cy="145549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3963474" y="4659653"/>
            <a:ext cx="4252404" cy="520187"/>
          </a:xfrm>
          <a:noFill/>
        </p:spPr>
        <p:txBody>
          <a:bodyPr anchor="ctr">
            <a:normAutofit/>
          </a:bodyPr>
          <a:lstStyle>
            <a:lvl1pPr algn="ctr">
              <a:defRPr sz="1600">
                <a:solidFill>
                  <a:schemeClr val="accent2"/>
                </a:solidFill>
              </a:defRPr>
            </a:lvl1pPr>
          </a:lstStyle>
          <a:p>
            <a:r>
              <a:rPr lang="en-US"/>
              <a:t>Quote Author</a:t>
            </a:r>
          </a:p>
        </p:txBody>
      </p:sp>
      <p:sp>
        <p:nvSpPr>
          <p:cNvPr id="14" name="Footer Placeholder 13">
            <a:extLst>
              <a:ext uri="{FF2B5EF4-FFF2-40B4-BE49-F238E27FC236}">
                <a16:creationId xmlns:a16="http://schemas.microsoft.com/office/drawing/2014/main" id="{B22420FA-FDBE-1BD5-73B2-9577BE200CF2}"/>
              </a:ext>
            </a:extLst>
          </p:cNvPr>
          <p:cNvSpPr>
            <a:spLocks noGrp="1"/>
          </p:cNvSpPr>
          <p:nvPr>
            <p:ph type="ftr" sz="quarter" idx="11"/>
          </p:nvPr>
        </p:nvSpPr>
        <p:spPr>
          <a:noFill/>
        </p:spPr>
        <p:txBody>
          <a:bodyPr/>
          <a:lstStyle>
            <a:lvl1pPr>
              <a:defRPr b="0">
                <a:solidFill>
                  <a:schemeClr val="accent5"/>
                </a:solidFill>
              </a:defRPr>
            </a:lvl1pPr>
          </a:lstStyle>
          <a:p>
            <a:r>
              <a:rPr lang="en-US"/>
              <a:t>Sample Footer Text</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2312230" y="1793287"/>
            <a:ext cx="7554892" cy="2494627"/>
          </a:xfrm>
        </p:spPr>
        <p:txBody>
          <a:bodyPr anchor="ctr">
            <a:normAutofit/>
          </a:bodyPr>
          <a:lstStyle>
            <a:lvl1pPr marL="0" indent="0" algn="ctr">
              <a:lnSpc>
                <a:spcPct val="85000"/>
              </a:lnSpc>
              <a:buNone/>
              <a:defRPr sz="4800" b="0" cap="none" spc="0" baseline="0">
                <a:solidFill>
                  <a:schemeClr val="accent5"/>
                </a:solidFill>
                <a:latin typeface="+mn-lt"/>
              </a:defRPr>
            </a:lvl1pPr>
          </a:lstStyle>
          <a:p>
            <a:pPr lvl="0"/>
            <a:r>
              <a:rPr lang="en-US"/>
              <a:t>Click to edit quote</a:t>
            </a:r>
          </a:p>
        </p:txBody>
      </p:sp>
      <p:sp>
        <p:nvSpPr>
          <p:cNvPr id="13" name="Date Placeholder 12">
            <a:extLst>
              <a:ext uri="{FF2B5EF4-FFF2-40B4-BE49-F238E27FC236}">
                <a16:creationId xmlns:a16="http://schemas.microsoft.com/office/drawing/2014/main" id="{44359CE5-9894-7A66-486B-F830CCE17772}"/>
              </a:ext>
            </a:extLst>
          </p:cNvPr>
          <p:cNvSpPr>
            <a:spLocks noGrp="1"/>
          </p:cNvSpPr>
          <p:nvPr>
            <p:ph type="dt" sz="half" idx="10"/>
          </p:nvPr>
        </p:nvSpPr>
        <p:spPr>
          <a:noFill/>
        </p:spPr>
        <p:txBody>
          <a:bodyPr/>
          <a:lstStyle>
            <a:lvl1pPr>
              <a:defRPr>
                <a:solidFill>
                  <a:schemeClr val="accent5"/>
                </a:solidFill>
              </a:defRPr>
            </a:lvl1pPr>
          </a:lstStyle>
          <a:p>
            <a:fld id="{869CC736-6517-4DE3-9A18-5EB6F27EF875}" type="datetime1">
              <a:rPr lang="en-US" smtClean="0"/>
              <a:t>4/16/2026</a:t>
            </a:fld>
            <a:endParaRPr lang="en-US"/>
          </a:p>
        </p:txBody>
      </p:sp>
      <p:sp>
        <p:nvSpPr>
          <p:cNvPr id="15" name="Slide Number Placeholder 14">
            <a:extLst>
              <a:ext uri="{FF2B5EF4-FFF2-40B4-BE49-F238E27FC236}">
                <a16:creationId xmlns:a16="http://schemas.microsoft.com/office/drawing/2014/main" id="{4A2B012E-FACE-13C2-4909-F2AE04FD18CB}"/>
              </a:ext>
            </a:extLst>
          </p:cNvPr>
          <p:cNvSpPr>
            <a:spLocks noGrp="1"/>
          </p:cNvSpPr>
          <p:nvPr>
            <p:ph type="sldNum" sz="quarter" idx="12"/>
          </p:nvPr>
        </p:nvSpPr>
        <p:spPr>
          <a:noFill/>
        </p:spPr>
        <p:txBody>
          <a:bodyPr/>
          <a:lstStyle>
            <a:lvl1pPr>
              <a:defRPr>
                <a:solidFill>
                  <a:schemeClr val="accent5"/>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57587981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preserve="1">
  <p:cSld name="Quote 4">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accent5"/>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pic>
        <p:nvPicPr>
          <p:cNvPr id="8" name="Picture 7">
            <a:extLst>
              <a:ext uri="{FF2B5EF4-FFF2-40B4-BE49-F238E27FC236}">
                <a16:creationId xmlns:a16="http://schemas.microsoft.com/office/drawing/2014/main" id="{E2FBFD51-0E30-9113-3F4A-D0B88575143F}"/>
              </a:ext>
              <a:ext uri="{C183D7F6-B498-43B3-948B-1728B52AA6E4}">
                <adec:decorative xmlns:adec="http://schemas.microsoft.com/office/drawing/2017/decorative" val="1"/>
              </a:ext>
            </a:extLst>
          </p:cNvPr>
          <p:cNvPicPr>
            <a:picLocks noChangeAspect="1"/>
          </p:cNvPicPr>
          <p:nvPr/>
        </p:nvPicPr>
        <p:blipFill>
          <a:blip r:embed="rId2" cstate="email">
            <a:alphaModFix amt="28000"/>
            <a:duotone>
              <a:prstClr val="black"/>
              <a:schemeClr val="accent3">
                <a:tint val="45000"/>
                <a:satMod val="400000"/>
              </a:schemeClr>
            </a:duotone>
            <a:extLst>
              <a:ext uri="{28A0092B-C50C-407E-A947-70E740481C1C}">
                <a14:useLocalDpi xmlns:a14="http://schemas.microsoft.com/office/drawing/2010/main"/>
              </a:ext>
            </a:extLst>
          </a:blip>
          <a:srcRect/>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6447" y="5204117"/>
            <a:ext cx="11019882" cy="715858"/>
          </a:xfrm>
          <a:noFill/>
        </p:spPr>
        <p:txBody>
          <a:bodyPr tIns="91440" bIns="91440" anchor="ctr">
            <a:normAutofit/>
          </a:bodyPr>
          <a:lstStyle>
            <a:lvl1pPr algn="r">
              <a:defRPr sz="1800">
                <a:solidFill>
                  <a:schemeClr val="accent2"/>
                </a:solidFill>
              </a:defRPr>
            </a:lvl1pPr>
          </a:lstStyle>
          <a:p>
            <a:r>
              <a:rPr lang="en-US"/>
              <a:t>Quote Author</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603504" y="539646"/>
            <a:ext cx="8406832" cy="3709557"/>
          </a:xfrm>
        </p:spPr>
        <p:txBody>
          <a:bodyPr>
            <a:normAutofit/>
          </a:bodyPr>
          <a:lstStyle>
            <a:lvl1pPr marL="228600" indent="-228600">
              <a:lnSpc>
                <a:spcPct val="100000"/>
              </a:lnSpc>
              <a:spcBef>
                <a:spcPts val="0"/>
              </a:spcBef>
              <a:buNone/>
              <a:defRPr sz="5400" b="0" cap="none" spc="0" baseline="0">
                <a:solidFill>
                  <a:schemeClr val="bg2"/>
                </a:solidFill>
              </a:defRPr>
            </a:lvl1pPr>
          </a:lstStyle>
          <a:p>
            <a:pPr lvl="0"/>
            <a:r>
              <a:rPr lang="en-US"/>
              <a:t>Click to edit quote</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3" y="6028848"/>
            <a:ext cx="1828970" cy="366144"/>
          </a:xfrm>
          <a:noFill/>
        </p:spPr>
        <p:txBody>
          <a:bodyPr/>
          <a:lstStyle>
            <a:lvl1pPr algn="l">
              <a:defRPr b="0" spc="0">
                <a:solidFill>
                  <a:schemeClr val="bg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bg2"/>
                </a:solidFill>
              </a:defRPr>
            </a:lvl1pPr>
          </a:lstStyle>
          <a:p>
            <a:fld id="{55971960-CC10-477C-A0E8-32CE7F9D38E0}"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bg2"/>
                </a:solidFill>
              </a:defRPr>
            </a:lvl1pPr>
          </a:lstStyle>
          <a:p>
            <a:fld id="{27F8DDA4-3B80-4E8A-A8F5-521F73BF9127}" type="slidenum">
              <a:rPr lang="en-US" smtClean="0"/>
              <a:t>‹#›</a:t>
            </a:fld>
            <a:endParaRPr lang="en-US"/>
          </a:p>
        </p:txBody>
      </p:sp>
      <p:cxnSp>
        <p:nvCxnSpPr>
          <p:cNvPr id="7" name="Straight Connector 6">
            <a:extLst>
              <a:ext uri="{FF2B5EF4-FFF2-40B4-BE49-F238E27FC236}">
                <a16:creationId xmlns:a16="http://schemas.microsoft.com/office/drawing/2014/main" id="{390E99C4-92E7-3B92-2013-C034357E2D72}"/>
              </a:ext>
              <a:ext uri="{C183D7F6-B498-43B3-948B-1728B52AA6E4}">
                <adec:decorative xmlns:adec="http://schemas.microsoft.com/office/drawing/2017/decorative" val="1"/>
              </a:ext>
            </a:extLst>
          </p:cNvPr>
          <p:cNvCxnSpPr>
            <a:cxnSpLocks/>
          </p:cNvCxnSpPr>
          <p:nvPr/>
        </p:nvCxnSpPr>
        <p:spPr>
          <a:xfrm>
            <a:off x="685800" y="4804478"/>
            <a:ext cx="10820400" cy="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561105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preserve="1">
  <p:cSld name="Quote 5">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1" y="-1"/>
            <a:ext cx="12192000" cy="6858001"/>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11" name="Rectangle 10">
            <a:extLst>
              <a:ext uri="{FF2B5EF4-FFF2-40B4-BE49-F238E27FC236}">
                <a16:creationId xmlns:a16="http://schemas.microsoft.com/office/drawing/2014/main" id="{C278D15F-775B-01A1-AD5A-860DC9A2EA8C}"/>
              </a:ext>
              <a:ext uri="{C183D7F6-B498-43B3-948B-1728B52AA6E4}">
                <adec:decorative xmlns:adec="http://schemas.microsoft.com/office/drawing/2017/decorative" val="1"/>
              </a:ext>
            </a:extLst>
          </p:cNvPr>
          <p:cNvSpPr/>
          <p:nvPr/>
        </p:nvSpPr>
        <p:spPr>
          <a:xfrm>
            <a:off x="0" y="1"/>
            <a:ext cx="9448801" cy="4800599"/>
          </a:xfrm>
          <a:prstGeom prst="rect">
            <a:avLst/>
          </a:prstGeom>
          <a:solidFill>
            <a:schemeClr val="bg1"/>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E8FE70F6-FCE2-0FC4-2CD2-165DDD7471FB}"/>
              </a:ext>
              <a:ext uri="{C183D7F6-B498-43B3-948B-1728B52AA6E4}">
                <adec:decorative xmlns:adec="http://schemas.microsoft.com/office/drawing/2017/decorative" val="1"/>
              </a:ext>
            </a:extLst>
          </p:cNvPr>
          <p:cNvCxnSpPr>
            <a:cxnSpLocks/>
          </p:cNvCxnSpPr>
          <p:nvPr/>
        </p:nvCxnSpPr>
        <p:spPr>
          <a:xfrm flipV="1">
            <a:off x="11081989" y="698720"/>
            <a:ext cx="0" cy="4101880"/>
          </a:xfrm>
          <a:prstGeom prst="line">
            <a:avLst/>
          </a:prstGeom>
          <a:ln w="12700">
            <a:solidFill>
              <a:schemeClr val="tx2">
                <a:alpha val="6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984864" y="5257800"/>
            <a:ext cx="10255196" cy="748275"/>
          </a:xfrm>
          <a:noFill/>
        </p:spPr>
        <p:txBody>
          <a:bodyPr anchor="ctr">
            <a:normAutofit/>
          </a:bodyPr>
          <a:lstStyle>
            <a:lvl1pPr algn="r">
              <a:defRPr sz="1800">
                <a:solidFill>
                  <a:schemeClr val="accent2"/>
                </a:solidFill>
              </a:defRPr>
            </a:lvl1pPr>
          </a:lstStyle>
          <a:p>
            <a:r>
              <a:rPr lang="en-US"/>
              <a:t>Quote Author</a:t>
            </a:r>
          </a:p>
        </p:txBody>
      </p:sp>
      <p:sp>
        <p:nvSpPr>
          <p:cNvPr id="8" name="Content Placeholder 7">
            <a:extLst>
              <a:ext uri="{FF2B5EF4-FFF2-40B4-BE49-F238E27FC236}">
                <a16:creationId xmlns:a16="http://schemas.microsoft.com/office/drawing/2014/main" id="{64AEC05F-4937-10A8-1A19-6FA315BE7ADF}"/>
              </a:ext>
            </a:extLst>
          </p:cNvPr>
          <p:cNvSpPr>
            <a:spLocks noGrp="1"/>
          </p:cNvSpPr>
          <p:nvPr>
            <p:ph sz="quarter" idx="13" hasCustomPrompt="1"/>
          </p:nvPr>
        </p:nvSpPr>
        <p:spPr>
          <a:xfrm>
            <a:off x="887413" y="1033272"/>
            <a:ext cx="9247187" cy="3257550"/>
          </a:xfrm>
        </p:spPr>
        <p:txBody>
          <a:bodyPr>
            <a:normAutofit/>
          </a:bodyPr>
          <a:lstStyle>
            <a:lvl1pPr marL="228600" indent="-228600">
              <a:lnSpc>
                <a:spcPct val="85000"/>
              </a:lnSpc>
              <a:buNone/>
              <a:defRPr sz="5400">
                <a:solidFill>
                  <a:schemeClr val="accent5"/>
                </a:solidFill>
              </a:defRPr>
            </a:lvl1pPr>
          </a:lstStyle>
          <a:p>
            <a:pPr lvl="0"/>
            <a:r>
              <a:rPr lang="en-US"/>
              <a:t>Click to edit quote</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0" y="6029867"/>
            <a:ext cx="1911096" cy="365126"/>
          </a:xfrm>
          <a:noFill/>
        </p:spPr>
        <p:txBody>
          <a:bodyPr/>
          <a:lstStyle>
            <a:lvl1pPr algn="l">
              <a:defRPr b="0" spc="0">
                <a:solidFill>
                  <a:schemeClr val="accent5"/>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82686" cy="365125"/>
          </a:xfrm>
          <a:noFill/>
        </p:spPr>
        <p:txBody>
          <a:bodyPr/>
          <a:lstStyle>
            <a:lvl1pPr algn="r">
              <a:defRPr>
                <a:solidFill>
                  <a:schemeClr val="accent5"/>
                </a:solidFill>
              </a:defRPr>
            </a:lvl1pPr>
          </a:lstStyle>
          <a:p>
            <a:fld id="{84D8584C-2125-40A2-8519-09FB9A8C3315}"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accent5"/>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7839614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50773-1259-8F51-3561-DF3A80B264DE}"/>
              </a:ext>
            </a:extLst>
          </p:cNvPr>
          <p:cNvSpPr>
            <a:spLocks noGrp="1"/>
          </p:cNvSpPr>
          <p:nvPr>
            <p:ph type="title"/>
          </p:nvPr>
        </p:nvSpPr>
        <p:spPr>
          <a:xfrm>
            <a:off x="603504" y="521185"/>
            <a:ext cx="10902696" cy="1070849"/>
          </a:xfrm>
          <a:noFill/>
        </p:spPr>
        <p:txBody>
          <a:bodyPr/>
          <a:lstStyle/>
          <a:p>
            <a:r>
              <a:rPr lang="en-US"/>
              <a:t>Click to edit Master title style</a:t>
            </a:r>
          </a:p>
        </p:txBody>
      </p:sp>
      <p:sp>
        <p:nvSpPr>
          <p:cNvPr id="3" name="Content Placeholder 2">
            <a:extLst>
              <a:ext uri="{FF2B5EF4-FFF2-40B4-BE49-F238E27FC236}">
                <a16:creationId xmlns:a16="http://schemas.microsoft.com/office/drawing/2014/main" id="{F9C966CF-BE4B-28C8-6D17-E087E97C0E98}"/>
              </a:ext>
            </a:extLst>
          </p:cNvPr>
          <p:cNvSpPr>
            <a:spLocks noGrp="1"/>
          </p:cNvSpPr>
          <p:nvPr>
            <p:ph sz="half" idx="1"/>
          </p:nvPr>
        </p:nvSpPr>
        <p:spPr>
          <a:xfrm>
            <a:off x="605431" y="1756230"/>
            <a:ext cx="5181600" cy="40349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1559437-5037-4EE7-88FA-80C5AA0870F2}"/>
              </a:ext>
            </a:extLst>
          </p:cNvPr>
          <p:cNvSpPr>
            <a:spLocks noGrp="1"/>
          </p:cNvSpPr>
          <p:nvPr>
            <p:ph sz="half" idx="2"/>
          </p:nvPr>
        </p:nvSpPr>
        <p:spPr>
          <a:xfrm>
            <a:off x="6324600" y="1756230"/>
            <a:ext cx="5181600" cy="40349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68326746-DF44-9DEF-8471-A5E1F6CCC502}"/>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15850B58-64D5-F359-1AC8-3D57AA87BFBD}"/>
              </a:ext>
            </a:extLst>
          </p:cNvPr>
          <p:cNvSpPr>
            <a:spLocks noGrp="1"/>
          </p:cNvSpPr>
          <p:nvPr>
            <p:ph type="dt" sz="half" idx="10"/>
          </p:nvPr>
        </p:nvSpPr>
        <p:spPr/>
        <p:txBody>
          <a:bodyPr/>
          <a:lstStyle/>
          <a:p>
            <a:fld id="{B3C0EDEC-0890-4E6D-9DE0-ECAF543851A7}" type="datetime1">
              <a:rPr lang="en-US" smtClean="0"/>
              <a:t>4/16/2026</a:t>
            </a:fld>
            <a:endParaRPr lang="en-US"/>
          </a:p>
        </p:txBody>
      </p:sp>
      <p:sp>
        <p:nvSpPr>
          <p:cNvPr id="7" name="Slide Number Placeholder 6">
            <a:extLst>
              <a:ext uri="{FF2B5EF4-FFF2-40B4-BE49-F238E27FC236}">
                <a16:creationId xmlns:a16="http://schemas.microsoft.com/office/drawing/2014/main" id="{9F6A22FA-48E7-5BF5-6432-6C7A54D7E031}"/>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71527654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D8D87-72DE-A210-5C2D-570A1B01D41E}"/>
              </a:ext>
            </a:extLst>
          </p:cNvPr>
          <p:cNvSpPr>
            <a:spLocks noGrp="1"/>
          </p:cNvSpPr>
          <p:nvPr>
            <p:ph type="title"/>
          </p:nvPr>
        </p:nvSpPr>
        <p:spPr>
          <a:xfrm>
            <a:off x="603504" y="521206"/>
            <a:ext cx="10899648" cy="1069848"/>
          </a:xfrm>
          <a:noFill/>
        </p:spPr>
        <p:txBody>
          <a:bodyPr/>
          <a:lstStyle/>
          <a:p>
            <a:r>
              <a:rPr lang="en-US"/>
              <a:t>Click to edit Master title style</a:t>
            </a:r>
          </a:p>
        </p:txBody>
      </p:sp>
      <p:sp>
        <p:nvSpPr>
          <p:cNvPr id="3" name="Text Placeholder 2">
            <a:extLst>
              <a:ext uri="{FF2B5EF4-FFF2-40B4-BE49-F238E27FC236}">
                <a16:creationId xmlns:a16="http://schemas.microsoft.com/office/drawing/2014/main" id="{F73932A9-21A4-5A57-9D72-8C46993E6B11}"/>
              </a:ext>
            </a:extLst>
          </p:cNvPr>
          <p:cNvSpPr>
            <a:spLocks noGrp="1"/>
          </p:cNvSpPr>
          <p:nvPr>
            <p:ph type="body" idx="1"/>
          </p:nvPr>
        </p:nvSpPr>
        <p:spPr>
          <a:xfrm>
            <a:off x="605431" y="1631076"/>
            <a:ext cx="5157787" cy="709394"/>
          </a:xfrm>
        </p:spPr>
        <p:txBody>
          <a:bodyPr anchor="b">
            <a:normAutofit/>
          </a:bodyPr>
          <a:lstStyle>
            <a:lvl1pPr marL="0" indent="0">
              <a:buNone/>
              <a:defRPr sz="1800" b="1" cap="all" spc="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3D4B4-A366-E12D-19BB-C17B71466184}"/>
              </a:ext>
            </a:extLst>
          </p:cNvPr>
          <p:cNvSpPr>
            <a:spLocks noGrp="1"/>
          </p:cNvSpPr>
          <p:nvPr>
            <p:ph sz="half" idx="2"/>
          </p:nvPr>
        </p:nvSpPr>
        <p:spPr>
          <a:xfrm>
            <a:off x="605431" y="2372146"/>
            <a:ext cx="5157787" cy="34952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C06DAAF-1A05-D83C-70C1-CEADA4EB7389}"/>
              </a:ext>
            </a:extLst>
          </p:cNvPr>
          <p:cNvSpPr>
            <a:spLocks noGrp="1"/>
          </p:cNvSpPr>
          <p:nvPr>
            <p:ph type="body" sz="quarter" idx="3"/>
          </p:nvPr>
        </p:nvSpPr>
        <p:spPr>
          <a:xfrm>
            <a:off x="6324600" y="1631076"/>
            <a:ext cx="5183188" cy="709393"/>
          </a:xfrm>
        </p:spPr>
        <p:txBody>
          <a:bodyPr anchor="b">
            <a:normAutofit/>
          </a:bodyPr>
          <a:lstStyle>
            <a:lvl1pPr marL="0" indent="0">
              <a:buNone/>
              <a:defRPr sz="1800" b="1" cap="all" spc="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CFE7B13-3453-6313-B416-E9FF9DA2E010}"/>
              </a:ext>
            </a:extLst>
          </p:cNvPr>
          <p:cNvSpPr>
            <a:spLocks noGrp="1"/>
          </p:cNvSpPr>
          <p:nvPr>
            <p:ph sz="quarter" idx="4"/>
          </p:nvPr>
        </p:nvSpPr>
        <p:spPr>
          <a:xfrm>
            <a:off x="6324600" y="2372146"/>
            <a:ext cx="5183188" cy="34952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3061BE2D-E1A3-1A5C-AE37-9DC52A9717B7}"/>
              </a:ext>
            </a:extLst>
          </p:cNvPr>
          <p:cNvSpPr>
            <a:spLocks noGrp="1"/>
          </p:cNvSpPr>
          <p:nvPr>
            <p:ph type="ftr" sz="quarter" idx="11"/>
          </p:nvPr>
        </p:nvSpPr>
        <p:spPr/>
        <p:txBody>
          <a:bodyPr/>
          <a:lstStyle/>
          <a:p>
            <a:r>
              <a:rPr lang="en-US"/>
              <a:t>Sample Footer Text</a:t>
            </a:r>
          </a:p>
        </p:txBody>
      </p:sp>
      <p:sp>
        <p:nvSpPr>
          <p:cNvPr id="7" name="Date Placeholder 6">
            <a:extLst>
              <a:ext uri="{FF2B5EF4-FFF2-40B4-BE49-F238E27FC236}">
                <a16:creationId xmlns:a16="http://schemas.microsoft.com/office/drawing/2014/main" id="{71D5902D-DF04-F2A8-C2F8-EBDD2A897D21}"/>
              </a:ext>
            </a:extLst>
          </p:cNvPr>
          <p:cNvSpPr>
            <a:spLocks noGrp="1"/>
          </p:cNvSpPr>
          <p:nvPr>
            <p:ph type="dt" sz="half" idx="10"/>
          </p:nvPr>
        </p:nvSpPr>
        <p:spPr/>
        <p:txBody>
          <a:bodyPr/>
          <a:lstStyle/>
          <a:p>
            <a:fld id="{2DD88318-BA47-4AD0-805B-25EB53D81BBB}" type="datetime1">
              <a:rPr lang="en-US" smtClean="0"/>
              <a:t>4/16/2026</a:t>
            </a:fld>
            <a:endParaRPr lang="en-US"/>
          </a:p>
        </p:txBody>
      </p:sp>
      <p:sp>
        <p:nvSpPr>
          <p:cNvPr id="9" name="Slide Number Placeholder 8">
            <a:extLst>
              <a:ext uri="{FF2B5EF4-FFF2-40B4-BE49-F238E27FC236}">
                <a16:creationId xmlns:a16="http://schemas.microsoft.com/office/drawing/2014/main" id="{DA4FDDA8-940A-B407-4EB2-85DC9BEDB476}"/>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39959389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151FC-CD6F-656F-54A8-59B782BEFB30}"/>
              </a:ext>
            </a:extLst>
          </p:cNvPr>
          <p:cNvSpPr>
            <a:spLocks noGrp="1"/>
          </p:cNvSpPr>
          <p:nvPr>
            <p:ph type="title"/>
          </p:nvPr>
        </p:nvSpPr>
        <p:spPr>
          <a:xfrm>
            <a:off x="603504" y="265176"/>
            <a:ext cx="11028923" cy="1325880"/>
          </a:xfrm>
          <a:noFill/>
        </p:spPr>
        <p:txBody>
          <a:bodyPr/>
          <a:lstStyle/>
          <a:p>
            <a:r>
              <a:rPr lang="en-US"/>
              <a:t>Click to edit Master title style</a:t>
            </a:r>
          </a:p>
        </p:txBody>
      </p:sp>
      <p:sp>
        <p:nvSpPr>
          <p:cNvPr id="4" name="Footer Placeholder 3">
            <a:extLst>
              <a:ext uri="{FF2B5EF4-FFF2-40B4-BE49-F238E27FC236}">
                <a16:creationId xmlns:a16="http://schemas.microsoft.com/office/drawing/2014/main" id="{D07D307A-FF1F-38A3-7DE5-F11DC31CA5B8}"/>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1E4C539B-20CB-8D83-0ECC-5F682BD06D6F}"/>
              </a:ext>
            </a:extLst>
          </p:cNvPr>
          <p:cNvSpPr>
            <a:spLocks noGrp="1"/>
          </p:cNvSpPr>
          <p:nvPr>
            <p:ph type="dt" sz="half" idx="10"/>
          </p:nvPr>
        </p:nvSpPr>
        <p:spPr/>
        <p:txBody>
          <a:bodyPr/>
          <a:lstStyle/>
          <a:p>
            <a:fld id="{30AD3F20-2AB6-4A04-8E99-A7FB006776B6}" type="datetime1">
              <a:rPr lang="en-US" smtClean="0"/>
              <a:t>4/16/2026</a:t>
            </a:fld>
            <a:endParaRPr lang="en-US"/>
          </a:p>
        </p:txBody>
      </p:sp>
      <p:sp>
        <p:nvSpPr>
          <p:cNvPr id="5" name="Slide Number Placeholder 4">
            <a:extLst>
              <a:ext uri="{FF2B5EF4-FFF2-40B4-BE49-F238E27FC236}">
                <a16:creationId xmlns:a16="http://schemas.microsoft.com/office/drawing/2014/main" id="{466EB674-912E-381A-49CE-08E49DFF46A7}"/>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418952010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A2FA0B77-3CB1-4071-30F6-B0766D75C10A}"/>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4B4A81A7-FC7B-1689-D59F-4173A1763CB9}"/>
              </a:ext>
            </a:extLst>
          </p:cNvPr>
          <p:cNvSpPr>
            <a:spLocks noGrp="1"/>
          </p:cNvSpPr>
          <p:nvPr>
            <p:ph type="dt" sz="half" idx="10"/>
          </p:nvPr>
        </p:nvSpPr>
        <p:spPr/>
        <p:txBody>
          <a:bodyPr/>
          <a:lstStyle/>
          <a:p>
            <a:fld id="{3AEA2087-1351-4A66-BC4B-B8C73F209E6A}" type="datetime1">
              <a:rPr lang="en-US" smtClean="0"/>
              <a:t>4/16/2026</a:t>
            </a:fld>
            <a:endParaRPr lang="en-US"/>
          </a:p>
        </p:txBody>
      </p:sp>
      <p:sp>
        <p:nvSpPr>
          <p:cNvPr id="4" name="Slide Number Placeholder 3">
            <a:extLst>
              <a:ext uri="{FF2B5EF4-FFF2-40B4-BE49-F238E27FC236}">
                <a16:creationId xmlns:a16="http://schemas.microsoft.com/office/drawing/2014/main" id="{5D080D98-2C9A-3434-E8A3-DA6CCD2F5EFE}"/>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59447338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C3A53-0764-6B81-0CF9-98A31577BE9D}"/>
              </a:ext>
            </a:extLst>
          </p:cNvPr>
          <p:cNvSpPr>
            <a:spLocks noGrp="1"/>
          </p:cNvSpPr>
          <p:nvPr>
            <p:ph type="title"/>
          </p:nvPr>
        </p:nvSpPr>
        <p:spPr>
          <a:xfrm>
            <a:off x="605431" y="932688"/>
            <a:ext cx="4195169" cy="1124712"/>
          </a:xfrm>
          <a:noFill/>
        </p:spPr>
        <p:txBody>
          <a:bodyPr anchor="t">
            <a:normAutofit/>
          </a:bodyPr>
          <a:lstStyle>
            <a:lvl1pPr>
              <a:defRPr sz="2800"/>
            </a:lvl1pPr>
          </a:lstStyle>
          <a:p>
            <a:r>
              <a:rPr lang="en-US"/>
              <a:t>Click to edit Master title style</a:t>
            </a:r>
          </a:p>
        </p:txBody>
      </p:sp>
      <p:sp>
        <p:nvSpPr>
          <p:cNvPr id="4" name="Text Placeholder 3">
            <a:extLst>
              <a:ext uri="{FF2B5EF4-FFF2-40B4-BE49-F238E27FC236}">
                <a16:creationId xmlns:a16="http://schemas.microsoft.com/office/drawing/2014/main" id="{11FE505A-8E22-72EF-7229-3828AF9454D5}"/>
              </a:ext>
            </a:extLst>
          </p:cNvPr>
          <p:cNvSpPr>
            <a:spLocks noGrp="1"/>
          </p:cNvSpPr>
          <p:nvPr>
            <p:ph type="body" sz="half" idx="2"/>
          </p:nvPr>
        </p:nvSpPr>
        <p:spPr>
          <a:xfrm>
            <a:off x="605431" y="2057400"/>
            <a:ext cx="4195169"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70A4E78B-DAF0-5E30-C9F0-EA1D81066DBC}"/>
              </a:ext>
            </a:extLst>
          </p:cNvPr>
          <p:cNvSpPr>
            <a:spLocks noGrp="1"/>
          </p:cNvSpPr>
          <p:nvPr>
            <p:ph idx="1"/>
          </p:nvPr>
        </p:nvSpPr>
        <p:spPr>
          <a:xfrm>
            <a:off x="5486400" y="903515"/>
            <a:ext cx="6019800" cy="495753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85FB557B-A6AB-0141-61F5-2C6D1D26D589}"/>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A4346670-62CE-41B6-24CD-DB7BF2AECDF4}"/>
              </a:ext>
            </a:extLst>
          </p:cNvPr>
          <p:cNvSpPr>
            <a:spLocks noGrp="1"/>
          </p:cNvSpPr>
          <p:nvPr>
            <p:ph type="dt" sz="half" idx="10"/>
          </p:nvPr>
        </p:nvSpPr>
        <p:spPr/>
        <p:txBody>
          <a:bodyPr/>
          <a:lstStyle/>
          <a:p>
            <a:fld id="{95967112-4E38-4DE6-886D-C6360575EE2E}" type="datetime1">
              <a:rPr lang="en-US" smtClean="0"/>
              <a:t>4/16/2026</a:t>
            </a:fld>
            <a:endParaRPr lang="en-US"/>
          </a:p>
        </p:txBody>
      </p:sp>
      <p:sp>
        <p:nvSpPr>
          <p:cNvPr id="7" name="Slide Number Placeholder 6">
            <a:extLst>
              <a:ext uri="{FF2B5EF4-FFF2-40B4-BE49-F238E27FC236}">
                <a16:creationId xmlns:a16="http://schemas.microsoft.com/office/drawing/2014/main" id="{FB2C964C-100B-6E0E-8C9C-FEDE515F230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96280888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52BCA-373C-52F0-00A4-DB648AB6DDCB}"/>
              </a:ext>
            </a:extLst>
          </p:cNvPr>
          <p:cNvSpPr>
            <a:spLocks noGrp="1"/>
          </p:cNvSpPr>
          <p:nvPr>
            <p:ph type="title"/>
          </p:nvPr>
        </p:nvSpPr>
        <p:spPr>
          <a:xfrm>
            <a:off x="605432" y="228599"/>
            <a:ext cx="3658560" cy="1742175"/>
          </a:xfrm>
          <a:noFill/>
        </p:spPr>
        <p:txBody>
          <a:bodyPr anchor="b">
            <a:normAutofit/>
          </a:bodyPr>
          <a:lstStyle>
            <a:lvl1pPr>
              <a:defRPr sz="2800"/>
            </a:lvl1pPr>
          </a:lstStyle>
          <a:p>
            <a:r>
              <a:rPr lang="en-US"/>
              <a:t>Click to edit Master title style</a:t>
            </a:r>
          </a:p>
        </p:txBody>
      </p:sp>
      <p:sp>
        <p:nvSpPr>
          <p:cNvPr id="4" name="Text Placeholder 3">
            <a:extLst>
              <a:ext uri="{FF2B5EF4-FFF2-40B4-BE49-F238E27FC236}">
                <a16:creationId xmlns:a16="http://schemas.microsoft.com/office/drawing/2014/main" id="{E85DCE8E-6071-4972-B85E-E495AB0FF686}"/>
              </a:ext>
            </a:extLst>
          </p:cNvPr>
          <p:cNvSpPr>
            <a:spLocks noGrp="1"/>
          </p:cNvSpPr>
          <p:nvPr>
            <p:ph type="body" sz="half" idx="2"/>
          </p:nvPr>
        </p:nvSpPr>
        <p:spPr>
          <a:xfrm>
            <a:off x="1371600" y="2337134"/>
            <a:ext cx="2892392" cy="3331342"/>
          </a:xfrm>
        </p:spPr>
        <p:txBody>
          <a:bodyPr anchor="b"/>
          <a:lstStyle>
            <a:lvl1pPr marL="0" indent="0" algn="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FEBAE75E-255D-9B56-3A67-14178C54EB59}"/>
              </a:ext>
            </a:extLst>
          </p:cNvPr>
          <p:cNvSpPr>
            <a:spLocks noGrp="1"/>
          </p:cNvSpPr>
          <p:nvPr>
            <p:ph type="pic" idx="1" hasCustomPrompt="1"/>
          </p:nvPr>
        </p:nvSpPr>
        <p:spPr>
          <a:xfrm>
            <a:off x="4800600" y="685800"/>
            <a:ext cx="6705600" cy="4876801"/>
          </a:xfrm>
          <a:blipFill>
            <a:blip r:embed="rId2">
              <a:alphaModFix amt="70000"/>
            </a:blip>
            <a:stretch>
              <a:fillRect/>
            </a:stretch>
          </a:blipFill>
        </p:spPr>
        <p:txBody>
          <a:bodyPr>
            <a:norm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6" name="Footer Placeholder 5">
            <a:extLst>
              <a:ext uri="{FF2B5EF4-FFF2-40B4-BE49-F238E27FC236}">
                <a16:creationId xmlns:a16="http://schemas.microsoft.com/office/drawing/2014/main" id="{FB5E2938-E6DE-EB90-C8DE-0D078BDD0A83}"/>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008928D8-1666-BE45-30C8-65C74E2283DC}"/>
              </a:ext>
            </a:extLst>
          </p:cNvPr>
          <p:cNvSpPr>
            <a:spLocks noGrp="1"/>
          </p:cNvSpPr>
          <p:nvPr>
            <p:ph type="dt" sz="half" idx="10"/>
          </p:nvPr>
        </p:nvSpPr>
        <p:spPr>
          <a:xfrm>
            <a:off x="10058400" y="6029868"/>
            <a:ext cx="1182686" cy="365125"/>
          </a:xfrm>
        </p:spPr>
        <p:txBody>
          <a:bodyPr/>
          <a:lstStyle/>
          <a:p>
            <a:fld id="{8493712A-E27F-4D57-B2CA-5B36D6E8A4B0}" type="datetime1">
              <a:rPr lang="en-US" smtClean="0"/>
              <a:t>4/16/2026</a:t>
            </a:fld>
            <a:endParaRPr lang="en-US"/>
          </a:p>
        </p:txBody>
      </p:sp>
      <p:sp>
        <p:nvSpPr>
          <p:cNvPr id="7" name="Slide Number Placeholder 6">
            <a:extLst>
              <a:ext uri="{FF2B5EF4-FFF2-40B4-BE49-F238E27FC236}">
                <a16:creationId xmlns:a16="http://schemas.microsoft.com/office/drawing/2014/main" id="{8D79A9FD-2464-F09D-1603-6DF07EF20752}"/>
              </a:ext>
            </a:extLst>
          </p:cNvPr>
          <p:cNvSpPr>
            <a:spLocks noGrp="1"/>
          </p:cNvSpPr>
          <p:nvPr>
            <p:ph type="sldNum" sz="quarter" idx="12"/>
          </p:nvPr>
        </p:nvSpPr>
        <p:spPr>
          <a:xfrm>
            <a:off x="11237976" y="6029868"/>
            <a:ext cx="429372" cy="365125"/>
          </a:xfrm>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1542655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8073289-DB44-2F27-575B-3B0123960D1D}"/>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F22766A-BE9C-B780-CC66-44ECFC5C0A47}"/>
              </a:ext>
              <a:ext uri="{C183D7F6-B498-43B3-948B-1728B52AA6E4}">
                <adec:decorative xmlns:adec="http://schemas.microsoft.com/office/drawing/2017/decorative" val="1"/>
              </a:ext>
            </a:extLst>
          </p:cNvPr>
          <p:cNvSpPr/>
          <p:nvPr/>
        </p:nvSpPr>
        <p:spPr>
          <a:xfrm>
            <a:off x="2057400" y="3084659"/>
            <a:ext cx="10133956" cy="3773341"/>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146306" y="182881"/>
            <a:ext cx="8616684" cy="1874520"/>
          </a:xfrm>
          <a:noFill/>
        </p:spPr>
        <p:txBody>
          <a:bodyPr anchor="t">
            <a:normAutofit/>
          </a:bodyPr>
          <a:lstStyle>
            <a:lvl1pPr>
              <a:defRPr sz="9600">
                <a:solidFill>
                  <a:schemeClr val="accent2"/>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9753600" y="617923"/>
            <a:ext cx="1866897" cy="461881"/>
          </a:xfrm>
          <a:noFill/>
        </p:spPr>
        <p:txBody>
          <a:bodyPr anchor="t"/>
          <a:lstStyle>
            <a:lvl1pPr algn="r">
              <a:defRPr sz="900"/>
            </a:lvl1pPr>
          </a:lstStyle>
          <a:p>
            <a:r>
              <a:rPr lang="en-US"/>
              <a:t>Sample Footer Text</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2595846" y="3544866"/>
            <a:ext cx="8990722" cy="2446782"/>
          </a:xfrm>
        </p:spPr>
        <p:txBody>
          <a:bodyPr>
            <a:normAutofit/>
          </a:bodyPr>
          <a:lstStyle>
            <a:lvl1pPr marL="0" indent="0">
              <a:buClr>
                <a:schemeClr val="tx2"/>
              </a:buClr>
              <a:buFont typeface="Arial" panose="020B0604020202020204" pitchFamily="34" charset="0"/>
              <a:buNone/>
              <a:defRPr sz="1800"/>
            </a:lvl1pPr>
            <a:lvl2pPr marL="457200" indent="0">
              <a:buClr>
                <a:schemeClr val="tx2"/>
              </a:buClr>
              <a:buFont typeface="Arial" panose="020B0604020202020204" pitchFamily="34" charset="0"/>
              <a:buNone/>
              <a:defRPr sz="1600"/>
            </a:lvl2pPr>
            <a:lvl3pPr marL="914400" indent="0">
              <a:buClr>
                <a:schemeClr val="tx2"/>
              </a:buClr>
              <a:buFont typeface="Arial" panose="020B0604020202020204" pitchFamily="34" charset="0"/>
              <a:buNone/>
              <a:defRPr sz="1400"/>
            </a:lvl3pPr>
            <a:lvl4pPr marL="1371600" indent="0">
              <a:buClr>
                <a:schemeClr val="tx2"/>
              </a:buClr>
              <a:buFont typeface="Arial" panose="020B0604020202020204" pitchFamily="34" charset="0"/>
              <a:buNone/>
              <a:defRPr sz="1200"/>
            </a:lvl4pPr>
            <a:lvl5pPr marL="1828800" indent="0">
              <a:buClr>
                <a:schemeClr val="tx2"/>
              </a:buClr>
              <a:buFont typeface="Arial" panose="020B0604020202020204" pitchFamily="34" charset="0"/>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2595846" y="6024816"/>
            <a:ext cx="1809495" cy="365125"/>
          </a:xfrm>
          <a:solidFill>
            <a:schemeClr val="bg2"/>
          </a:solidFill>
        </p:spPr>
        <p:txBody>
          <a:bodyPr/>
          <a:lstStyle>
            <a:lvl1pPr algn="l">
              <a:defRPr/>
            </a:lvl1pPr>
          </a:lstStyle>
          <a:p>
            <a:fld id="{A8EB468F-DE53-43FF-8B87-9F03EBF19C21}"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84415799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preserve="1">
  <p:cSld name="Conclusion 2">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8073289-DB44-2F27-575B-3B0123960D1D}"/>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72AC4BE-2FD3-AAF4-8A1B-0633F1BEE33B}"/>
              </a:ext>
              <a:ext uri="{C183D7F6-B498-43B3-948B-1728B52AA6E4}">
                <adec:decorative xmlns:adec="http://schemas.microsoft.com/office/drawing/2017/decorative" val="1"/>
              </a:ext>
            </a:extLst>
          </p:cNvPr>
          <p:cNvSpPr/>
          <p:nvPr/>
        </p:nvSpPr>
        <p:spPr>
          <a:xfrm>
            <a:off x="0" y="0"/>
            <a:ext cx="8436077" cy="20574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7652D305-42E1-E86E-632C-9DFD4F747E62}"/>
              </a:ext>
              <a:ext uri="{C183D7F6-B498-43B3-948B-1728B52AA6E4}">
                <adec:decorative xmlns:adec="http://schemas.microsoft.com/office/drawing/2017/decorative" val="1"/>
              </a:ext>
            </a:extLst>
          </p:cNvPr>
          <p:cNvCxnSpPr>
            <a:cxnSpLocks/>
          </p:cNvCxnSpPr>
          <p:nvPr/>
        </p:nvCxnSpPr>
        <p:spPr>
          <a:xfrm>
            <a:off x="685800" y="4564627"/>
            <a:ext cx="5068016"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73625" y="530940"/>
            <a:ext cx="7703576" cy="1308290"/>
          </a:xfrm>
          <a:noFill/>
        </p:spPr>
        <p:txBody>
          <a:bodyPr anchor="t">
            <a:normAutofit/>
          </a:bodyPr>
          <a:lstStyle>
            <a:lvl1pPr>
              <a:defRPr sz="8000">
                <a:solidFill>
                  <a:schemeClr val="accent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37005" y="3571531"/>
            <a:ext cx="5009534" cy="1987694"/>
          </a:xfrm>
        </p:spPr>
        <p:txBody>
          <a:bodyPr anchor="ctr">
            <a:normAutofit/>
          </a:bodyPr>
          <a:lstStyle>
            <a:lvl1pPr marL="0" indent="0">
              <a:buClr>
                <a:schemeClr val="tx2"/>
              </a:buClr>
              <a:buFont typeface="Arial" panose="020B0604020202020204" pitchFamily="34" charset="0"/>
              <a:buNone/>
              <a:defRPr sz="1800"/>
            </a:lvl1pPr>
            <a:lvl2pPr marL="457200" indent="0">
              <a:buClr>
                <a:schemeClr val="tx2"/>
              </a:buClr>
              <a:buFont typeface="Arial" panose="020B0604020202020204" pitchFamily="34" charset="0"/>
              <a:buNone/>
              <a:defRPr sz="1600"/>
            </a:lvl2pPr>
            <a:lvl3pPr marL="914400" indent="0">
              <a:buClr>
                <a:schemeClr val="tx2"/>
              </a:buClr>
              <a:buFont typeface="Arial" panose="020B0604020202020204" pitchFamily="34" charset="0"/>
              <a:buNone/>
              <a:defRPr sz="1400"/>
            </a:lvl3pPr>
            <a:lvl4pPr marL="1371600" indent="0">
              <a:buClr>
                <a:schemeClr val="tx2"/>
              </a:buClr>
              <a:buFont typeface="Arial" panose="020B0604020202020204" pitchFamily="34" charset="0"/>
              <a:buNone/>
              <a:defRPr sz="1200"/>
            </a:lvl4pPr>
            <a:lvl5pPr marL="1828800" indent="0">
              <a:buClr>
                <a:schemeClr val="tx2"/>
              </a:buClr>
              <a:buFont typeface="Arial" panose="020B0604020202020204" pitchFamily="34" charset="0"/>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0" y="6029867"/>
            <a:ext cx="1911096" cy="365126"/>
          </a:xfrm>
          <a:noFill/>
        </p:spPr>
        <p:txBody>
          <a:bodyPr anchor="ctr"/>
          <a:lstStyle>
            <a:lvl1pPr algn="l">
              <a:defRPr sz="900" b="1"/>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799320" y="6029867"/>
            <a:ext cx="1441766" cy="365125"/>
          </a:xfrm>
          <a:noFill/>
        </p:spPr>
        <p:txBody>
          <a:bodyPr/>
          <a:lstStyle>
            <a:lvl1pPr algn="r">
              <a:defRPr/>
            </a:lvl1pPr>
          </a:lstStyle>
          <a:p>
            <a:fld id="{77D9A748-B116-46F1-81D5-0BE225FE4EB1}" type="datetime1">
              <a:rPr lang="en-US" smtClean="0"/>
              <a:t>4/16/2026</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962166557"/>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slideLayout" Target="../slideLayouts/slideLayout63.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theme" Target="../theme/theme1.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5FBAF5C3-82B6-427E-5D2E-900A2D90AD99}"/>
              </a:ext>
              <a:ext uri="{C183D7F6-B498-43B3-948B-1728B52AA6E4}">
                <adec:decorative xmlns:adec="http://schemas.microsoft.com/office/drawing/2017/decorative" val="1"/>
              </a:ext>
            </a:extLst>
          </p:cNvPr>
          <p:cNvCxnSpPr>
            <a:cxnSpLocks/>
          </p:cNvCxnSpPr>
          <p:nvPr/>
        </p:nvCxnSpPr>
        <p:spPr>
          <a:xfrm flipH="1">
            <a:off x="722427" y="6212437"/>
            <a:ext cx="10808612"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301AA792-727F-F91C-6564-A882FAF11ED4}"/>
              </a:ext>
            </a:extLst>
          </p:cNvPr>
          <p:cNvSpPr>
            <a:spLocks noGrp="1"/>
          </p:cNvSpPr>
          <p:nvPr>
            <p:ph type="title"/>
          </p:nvPr>
        </p:nvSpPr>
        <p:spPr>
          <a:xfrm>
            <a:off x="603504" y="351270"/>
            <a:ext cx="10981137" cy="1239720"/>
          </a:xfrm>
          <a:prstGeom prst="rect">
            <a:avLst/>
          </a:prstGeom>
          <a:solidFill>
            <a:schemeClr val="bg1"/>
          </a:solidFill>
        </p:spPr>
        <p:txBody>
          <a:bodyPr vert="horz" lIns="91440" tIns="45720" rIns="91440" bIns="13716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3390A246-77A4-EC4C-28B8-90388BB8E78F}"/>
              </a:ext>
            </a:extLst>
          </p:cNvPr>
          <p:cNvSpPr>
            <a:spLocks noGrp="1"/>
          </p:cNvSpPr>
          <p:nvPr>
            <p:ph type="body" idx="1"/>
          </p:nvPr>
        </p:nvSpPr>
        <p:spPr>
          <a:xfrm>
            <a:off x="605431" y="1745956"/>
            <a:ext cx="10981137" cy="39834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D3EF6714-5B6F-439F-4173-D51823712315}"/>
              </a:ext>
            </a:extLst>
          </p:cNvPr>
          <p:cNvSpPr>
            <a:spLocks noGrp="1"/>
          </p:cNvSpPr>
          <p:nvPr>
            <p:ph type="ftr" sz="quarter" idx="3"/>
          </p:nvPr>
        </p:nvSpPr>
        <p:spPr>
          <a:xfrm>
            <a:off x="605430" y="6029868"/>
            <a:ext cx="1911096" cy="365125"/>
          </a:xfrm>
          <a:prstGeom prst="rect">
            <a:avLst/>
          </a:prstGeom>
          <a:solidFill>
            <a:schemeClr val="bg1"/>
          </a:solidFill>
        </p:spPr>
        <p:txBody>
          <a:bodyPr vert="horz" lIns="91440" tIns="45720" rIns="91440" bIns="45720" rtlCol="0" anchor="ctr"/>
          <a:lstStyle>
            <a:lvl1pPr algn="l">
              <a:defRPr sz="900" b="1" cap="all" spc="60" baseline="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BF9842E6-B4ED-431B-B1A0-22352BA620AE}"/>
              </a:ext>
            </a:extLst>
          </p:cNvPr>
          <p:cNvSpPr>
            <a:spLocks noGrp="1"/>
          </p:cNvSpPr>
          <p:nvPr>
            <p:ph type="dt" sz="half" idx="2"/>
          </p:nvPr>
        </p:nvSpPr>
        <p:spPr>
          <a:xfrm>
            <a:off x="10058400" y="6029868"/>
            <a:ext cx="1182686" cy="365125"/>
          </a:xfrm>
          <a:prstGeom prst="rect">
            <a:avLst/>
          </a:prstGeom>
          <a:solidFill>
            <a:schemeClr val="bg1"/>
          </a:solidFill>
        </p:spPr>
        <p:txBody>
          <a:bodyPr vert="horz" lIns="91440" tIns="45720" rIns="91440" bIns="45720" rtlCol="0" anchor="ctr"/>
          <a:lstStyle>
            <a:lvl1pPr algn="r">
              <a:defRPr sz="900" cap="all" baseline="0">
                <a:solidFill>
                  <a:schemeClr val="tx2"/>
                </a:solidFill>
              </a:defRPr>
            </a:lvl1pPr>
          </a:lstStyle>
          <a:p>
            <a:fld id="{82B9AEC8-204B-4AD5-8041-BCAF36A74EBE}" type="datetime1">
              <a:rPr lang="en-US" smtClean="0"/>
              <a:t>4/16/2026</a:t>
            </a:fld>
            <a:endParaRPr lang="en-US"/>
          </a:p>
        </p:txBody>
      </p:sp>
      <p:sp>
        <p:nvSpPr>
          <p:cNvPr id="6" name="Slide Number Placeholder 5">
            <a:extLst>
              <a:ext uri="{FF2B5EF4-FFF2-40B4-BE49-F238E27FC236}">
                <a16:creationId xmlns:a16="http://schemas.microsoft.com/office/drawing/2014/main" id="{156743A1-0EE5-84FA-44EE-3CDDB793AAC4}"/>
              </a:ext>
            </a:extLst>
          </p:cNvPr>
          <p:cNvSpPr>
            <a:spLocks noGrp="1"/>
          </p:cNvSpPr>
          <p:nvPr>
            <p:ph type="sldNum" sz="quarter" idx="4"/>
          </p:nvPr>
        </p:nvSpPr>
        <p:spPr>
          <a:xfrm>
            <a:off x="11233434" y="6029868"/>
            <a:ext cx="429372" cy="365125"/>
          </a:xfrm>
          <a:prstGeom prst="rect">
            <a:avLst/>
          </a:prstGeom>
          <a:solidFill>
            <a:schemeClr val="bg1"/>
          </a:solidFill>
        </p:spPr>
        <p:txBody>
          <a:bodyPr vert="horz" lIns="91440" tIns="45720" rIns="91440" bIns="45720" rtlCol="0" anchor="ctr"/>
          <a:lstStyle>
            <a:lvl1pPr algn="r">
              <a:defRPr sz="900" cap="all" baseline="0">
                <a:solidFill>
                  <a:schemeClr val="tx2"/>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14948774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 id="2147483717" r:id="rId57"/>
    <p:sldLayoutId id="2147483718" r:id="rId58"/>
    <p:sldLayoutId id="2147483719" r:id="rId59"/>
    <p:sldLayoutId id="2147483720" r:id="rId60"/>
    <p:sldLayoutId id="2147483721" r:id="rId61"/>
    <p:sldLayoutId id="2147483722" r:id="rId62"/>
    <p:sldLayoutId id="2147483723" r:id="rId63"/>
  </p:sldLayoutIdLst>
  <p:hf hdr="0"/>
  <p:txStyles>
    <p:titleStyle>
      <a:lvl1pPr marL="0" algn="l" defTabSz="914400" rtl="0" eaLnBrk="1" latinLnBrk="0" hangingPunct="1">
        <a:lnSpc>
          <a:spcPct val="100000"/>
        </a:lnSpc>
        <a:spcBef>
          <a:spcPct val="0"/>
        </a:spcBef>
        <a:spcAft>
          <a:spcPts val="0"/>
        </a:spcAft>
        <a:buNone/>
        <a:defRPr sz="2800" kern="1200" cap="all" baseline="0">
          <a:solidFill>
            <a:schemeClr val="accent5"/>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864">
          <p15:clr>
            <a:srgbClr val="F26B43"/>
          </p15:clr>
        </p15:guide>
        <p15:guide id="3" pos="432">
          <p15:clr>
            <a:srgbClr val="F26B43"/>
          </p15:clr>
        </p15:guide>
        <p15:guide id="4" orient="horz" pos="3912">
          <p15:clr>
            <a:srgbClr val="F26B43"/>
          </p15:clr>
        </p15:guide>
        <p15:guide id="5" orient="horz" pos="3504">
          <p15:clr>
            <a:srgbClr val="F26B43"/>
          </p15:clr>
        </p15:guide>
        <p15:guide id="6" orient="horz" pos="3024">
          <p15:clr>
            <a:srgbClr val="F26B43"/>
          </p15:clr>
        </p15:guide>
        <p15:guide id="7" orient="horz" pos="2592">
          <p15:clr>
            <a:srgbClr val="F26B43"/>
          </p15:clr>
        </p15:guide>
        <p15:guide id="8" orient="horz" pos="1728">
          <p15:clr>
            <a:srgbClr val="F26B43"/>
          </p15:clr>
        </p15:guide>
        <p15:guide id="9" orient="horz" pos="1296">
          <p15:clr>
            <a:srgbClr val="F26B43"/>
          </p15:clr>
        </p15:guide>
        <p15:guide id="10" orient="horz" pos="864">
          <p15:clr>
            <a:srgbClr val="F26B43"/>
          </p15:clr>
        </p15:guide>
        <p15:guide id="11" orient="horz" pos="432">
          <p15:clr>
            <a:srgbClr val="F26B43"/>
          </p15:clr>
        </p15:guide>
        <p15:guide id="12" pos="1296">
          <p15:clr>
            <a:srgbClr val="F26B43"/>
          </p15:clr>
        </p15:guide>
        <p15:guide id="13" pos="1728">
          <p15:clr>
            <a:srgbClr val="F26B43"/>
          </p15:clr>
        </p15:guide>
        <p15:guide id="18" pos="2160">
          <p15:clr>
            <a:srgbClr val="F26B43"/>
          </p15:clr>
        </p15:guide>
        <p15:guide id="20" pos="5520">
          <p15:clr>
            <a:srgbClr val="F26B43"/>
          </p15:clr>
        </p15:guide>
        <p15:guide id="21" pos="5952">
          <p15:clr>
            <a:srgbClr val="F26B43"/>
          </p15:clr>
        </p15:guide>
        <p15:guide id="22" pos="6384">
          <p15:clr>
            <a:srgbClr val="F26B43"/>
          </p15:clr>
        </p15:guide>
        <p15:guide id="24" pos="6816">
          <p15:clr>
            <a:srgbClr val="F26B43"/>
          </p15:clr>
        </p15:guide>
        <p15:guide id="25" pos="7248">
          <p15:clr>
            <a:srgbClr val="F26B43"/>
          </p15:clr>
        </p15:guide>
        <p15:guide id="26" pos="5088">
          <p15:clr>
            <a:srgbClr val="F26B43"/>
          </p15:clr>
        </p15:guide>
        <p15:guide id="27" pos="4656">
          <p15:clr>
            <a:srgbClr val="F26B43"/>
          </p15:clr>
        </p15:guide>
        <p15:guide id="28" pos="4224">
          <p15:clr>
            <a:srgbClr val="F26B43"/>
          </p15:clr>
        </p15:guide>
        <p15:guide id="29" pos="2592">
          <p15:clr>
            <a:srgbClr val="F26B43"/>
          </p15:clr>
        </p15:guide>
        <p15:guide id="30" pos="3024">
          <p15:clr>
            <a:srgbClr val="F26B43"/>
          </p15:clr>
        </p15:guide>
        <p15:guide id="31" pos="3456">
          <p15:clr>
            <a:srgbClr val="F26B43"/>
          </p15:clr>
        </p15:guide>
        <p15:guide id="32" orient="horz" pos="64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39.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39.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7.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7.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39.xml"/></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56.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39.xml"/></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1.xml"/><Relationship Id="rId1" Type="http://schemas.openxmlformats.org/officeDocument/2006/relationships/slideLayout" Target="../slideLayouts/slideLayout31.xml"/></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2.xml"/><Relationship Id="rId1" Type="http://schemas.openxmlformats.org/officeDocument/2006/relationships/slideLayout" Target="../slideLayouts/slideLayout3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Social media icon computer network connection community people coffee office desk table">
            <a:extLst>
              <a:ext uri="{FF2B5EF4-FFF2-40B4-BE49-F238E27FC236}">
                <a16:creationId xmlns:a16="http://schemas.microsoft.com/office/drawing/2014/main" id="{D825A39F-EBA9-4306-AD77-907A991D75E1}"/>
              </a:ext>
            </a:extLst>
          </p:cNvPr>
          <p:cNvPicPr>
            <a:picLocks noChangeAspect="1"/>
          </p:cNvPicPr>
          <p:nvPr/>
        </p:nvPicPr>
        <p:blipFill>
          <a:blip r:embed="rId3"/>
          <a:stretch>
            <a:fillRect/>
          </a:stretch>
        </p:blipFill>
        <p:spPr>
          <a:xfrm>
            <a:off x="-791" y="1599903"/>
            <a:ext cx="6706392" cy="5029794"/>
          </a:xfrm>
          <a:prstGeom prst="rect">
            <a:avLst/>
          </a:prstGeom>
        </p:spPr>
      </p:pic>
      <p:sp>
        <p:nvSpPr>
          <p:cNvPr id="2" name="Title 1">
            <a:extLst>
              <a:ext uri="{FF2B5EF4-FFF2-40B4-BE49-F238E27FC236}">
                <a16:creationId xmlns:a16="http://schemas.microsoft.com/office/drawing/2014/main" id="{ABAC4613-C5AC-3F16-0494-7106F6197E87}"/>
              </a:ext>
            </a:extLst>
          </p:cNvPr>
          <p:cNvSpPr>
            <a:spLocks noGrp="1"/>
          </p:cNvSpPr>
          <p:nvPr>
            <p:ph type="ctrTitle"/>
          </p:nvPr>
        </p:nvSpPr>
        <p:spPr>
          <a:xfrm>
            <a:off x="4133850" y="685799"/>
            <a:ext cx="6373670" cy="2743201"/>
          </a:xfrm>
        </p:spPr>
        <p:txBody>
          <a:bodyPr anchor="b">
            <a:normAutofit/>
          </a:bodyPr>
          <a:lstStyle/>
          <a:p>
            <a:r>
              <a:rPr lang="en-US" sz="5800"/>
              <a:t>Urban Green Café – Online Presence Strategy</a:t>
            </a:r>
          </a:p>
        </p:txBody>
      </p:sp>
      <p:sp>
        <p:nvSpPr>
          <p:cNvPr id="3" name="Subtitle 2">
            <a:extLst>
              <a:ext uri="{FF2B5EF4-FFF2-40B4-BE49-F238E27FC236}">
                <a16:creationId xmlns:a16="http://schemas.microsoft.com/office/drawing/2014/main" id="{3D8182D8-8CFC-083F-6BAE-6E6359076AFE}"/>
              </a:ext>
            </a:extLst>
          </p:cNvPr>
          <p:cNvSpPr>
            <a:spLocks noGrp="1"/>
          </p:cNvSpPr>
          <p:nvPr>
            <p:ph type="subTitle" idx="1"/>
          </p:nvPr>
        </p:nvSpPr>
        <p:spPr>
          <a:xfrm>
            <a:off x="7233139" y="3118338"/>
            <a:ext cx="4202723" cy="1524000"/>
          </a:xfrm>
        </p:spPr>
        <p:txBody>
          <a:bodyPr anchor="b">
            <a:normAutofit fontScale="77500" lnSpcReduction="20000"/>
          </a:bodyPr>
          <a:lstStyle/>
          <a:p>
            <a:pPr algn="ctr"/>
            <a:r>
              <a:rPr lang="en-US" dirty="0"/>
              <a:t>Cristian David palma Vaquiro (2328589)</a:t>
            </a:r>
          </a:p>
          <a:p>
            <a:pPr algn="ctr"/>
            <a:r>
              <a:rPr lang="es-419" dirty="0"/>
              <a:t>ACCA5019</a:t>
            </a:r>
          </a:p>
          <a:p>
            <a:pPr algn="ctr"/>
            <a:r>
              <a:rPr lang="es-419" dirty="0"/>
              <a:t>Assignment 2</a:t>
            </a:r>
            <a:endParaRPr lang="en-US" dirty="0"/>
          </a:p>
          <a:p>
            <a:pPr algn="ctr"/>
            <a:r>
              <a:rPr lang="es-419" dirty="0"/>
              <a:t>Business and Web Management </a:t>
            </a:r>
            <a:endParaRPr lang="en-US" dirty="0"/>
          </a:p>
          <a:p>
            <a:pPr algn="ctr"/>
            <a:r>
              <a:rPr lang="en-US" dirty="0"/>
              <a:t>Enhancing digital reach for eco-friendly café business</a:t>
            </a:r>
          </a:p>
        </p:txBody>
      </p:sp>
      <p:sp>
        <p:nvSpPr>
          <p:cNvPr id="6" name="Slide Number Placeholder 5">
            <a:extLst>
              <a:ext uri="{FF2B5EF4-FFF2-40B4-BE49-F238E27FC236}">
                <a16:creationId xmlns:a16="http://schemas.microsoft.com/office/drawing/2014/main" id="{4BB34A3A-6662-E172-4C80-37B43A90A2EE}"/>
              </a:ext>
            </a:extLst>
          </p:cNvPr>
          <p:cNvSpPr>
            <a:spLocks noGrp="1"/>
          </p:cNvSpPr>
          <p:nvPr>
            <p:ph type="sldNum" sz="quarter" idx="14"/>
          </p:nvPr>
        </p:nvSpPr>
        <p:spPr>
          <a:xfrm>
            <a:off x="145716" y="508084"/>
            <a:ext cx="429372" cy="365125"/>
          </a:xfrm>
        </p:spPr>
        <p:txBody>
          <a:bodyPr anchor="ctr">
            <a:normAutofit/>
          </a:bodyPr>
          <a:lstStyle/>
          <a:p>
            <a:pPr>
              <a:spcAft>
                <a:spcPts val="600"/>
              </a:spcAft>
            </a:pPr>
            <a:fld id="{27F8DDA4-3B80-4E8A-A8F5-521F73BF9127}" type="slidenum">
              <a:rPr lang="en-US" smtClean="0"/>
              <a:pPr>
                <a:spcAft>
                  <a:spcPts val="600"/>
                </a:spcAft>
              </a:pPr>
              <a:t>1</a:t>
            </a:fld>
            <a:endParaRPr lang="en-US"/>
          </a:p>
        </p:txBody>
      </p:sp>
      <p:sp>
        <p:nvSpPr>
          <p:cNvPr id="5" name="Date Placeholder 4">
            <a:extLst>
              <a:ext uri="{FF2B5EF4-FFF2-40B4-BE49-F238E27FC236}">
                <a16:creationId xmlns:a16="http://schemas.microsoft.com/office/drawing/2014/main" id="{28987BA2-3151-01F6-BE6C-FC3EBC667F2A}"/>
              </a:ext>
            </a:extLst>
          </p:cNvPr>
          <p:cNvSpPr>
            <a:spLocks noGrp="1"/>
          </p:cNvSpPr>
          <p:nvPr>
            <p:ph type="dt" sz="half" idx="10"/>
          </p:nvPr>
        </p:nvSpPr>
        <p:spPr>
          <a:xfrm>
            <a:off x="603663" y="508084"/>
            <a:ext cx="1203320" cy="365125"/>
          </a:xfrm>
        </p:spPr>
        <p:txBody>
          <a:bodyPr anchor="ctr">
            <a:normAutofit/>
          </a:bodyPr>
          <a:lstStyle/>
          <a:p>
            <a:pPr>
              <a:spcAft>
                <a:spcPts val="600"/>
              </a:spcAft>
            </a:pPr>
            <a:r>
              <a:rPr lang="en-US" dirty="0"/>
              <a:t>12/04/2026</a:t>
            </a:r>
          </a:p>
        </p:txBody>
      </p:sp>
    </p:spTree>
    <p:extLst>
      <p:ext uri="{BB962C8B-B14F-4D97-AF65-F5344CB8AC3E}">
        <p14:creationId xmlns:p14="http://schemas.microsoft.com/office/powerpoint/2010/main" val="2243158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250"/>
                                        <p:tgtEl>
                                          <p:spTgt spid="3"/>
                                        </p:tgtEl>
                                      </p:cBhvr>
                                    </p:animEffect>
                                    <p:anim calcmode="lin" valueType="num">
                                      <p:cBhvr>
                                        <p:cTn id="8" dur="250" fill="hold"/>
                                        <p:tgtEl>
                                          <p:spTgt spid="3"/>
                                        </p:tgtEl>
                                        <p:attrNameLst>
                                          <p:attrName>ppt_x</p:attrName>
                                        </p:attrNameLst>
                                      </p:cBhvr>
                                      <p:tavLst>
                                        <p:tav tm="0">
                                          <p:val>
                                            <p:strVal val="#ppt_x"/>
                                          </p:val>
                                        </p:tav>
                                        <p:tav tm="100000">
                                          <p:val>
                                            <p:strVal val="#ppt_x"/>
                                          </p:val>
                                        </p:tav>
                                      </p:tavLst>
                                    </p:anim>
                                    <p:anim calcmode="lin" valueType="num">
                                      <p:cBhvr>
                                        <p:cTn id="9"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992CE-547C-A62A-FE5B-A43D867FF728}"/>
              </a:ext>
            </a:extLst>
          </p:cNvPr>
          <p:cNvSpPr>
            <a:spLocks noGrp="1"/>
          </p:cNvSpPr>
          <p:nvPr>
            <p:ph type="title"/>
          </p:nvPr>
        </p:nvSpPr>
        <p:spPr>
          <a:xfrm>
            <a:off x="185877" y="1062360"/>
            <a:ext cx="9948723" cy="5762371"/>
          </a:xfrm>
        </p:spPr>
        <p:txBody>
          <a:bodyPr anchor="b">
            <a:normAutofit/>
          </a:bodyPr>
          <a:lstStyle/>
          <a:p>
            <a:r>
              <a:rPr lang="en-US"/>
              <a:t>Urban Green Café Online Presence Plan</a:t>
            </a:r>
          </a:p>
        </p:txBody>
      </p:sp>
      <p:sp>
        <p:nvSpPr>
          <p:cNvPr id="5" name="Date Placeholder 4">
            <a:extLst>
              <a:ext uri="{FF2B5EF4-FFF2-40B4-BE49-F238E27FC236}">
                <a16:creationId xmlns:a16="http://schemas.microsoft.com/office/drawing/2014/main" id="{DBF23256-8884-A07A-1748-0F6CDCEF8135}"/>
              </a:ext>
            </a:extLst>
          </p:cNvPr>
          <p:cNvSpPr>
            <a:spLocks noGrp="1"/>
          </p:cNvSpPr>
          <p:nvPr>
            <p:ph type="dt" sz="half" idx="10"/>
          </p:nvPr>
        </p:nvSpPr>
        <p:spPr>
          <a:xfrm>
            <a:off x="10134600" y="5991663"/>
            <a:ext cx="1079954" cy="365125"/>
          </a:xfrm>
        </p:spPr>
        <p:txBody>
          <a:bodyPr anchor="ctr">
            <a:normAutofit/>
          </a:bodyPr>
          <a:lstStyle/>
          <a:p>
            <a:pPr>
              <a:spcAft>
                <a:spcPts val="600"/>
              </a:spcAft>
            </a:pPr>
            <a:r>
              <a:rPr lang="en-US" dirty="0"/>
              <a:t>12/04/2026</a:t>
            </a:r>
          </a:p>
        </p:txBody>
      </p:sp>
      <p:sp>
        <p:nvSpPr>
          <p:cNvPr id="6" name="Slide Number Placeholder 5">
            <a:extLst>
              <a:ext uri="{FF2B5EF4-FFF2-40B4-BE49-F238E27FC236}">
                <a16:creationId xmlns:a16="http://schemas.microsoft.com/office/drawing/2014/main" id="{B451A671-6632-40A9-7439-54F272240775}"/>
              </a:ext>
            </a:extLst>
          </p:cNvPr>
          <p:cNvSpPr>
            <a:spLocks noGrp="1"/>
          </p:cNvSpPr>
          <p:nvPr>
            <p:ph type="sldNum" sz="quarter" idx="12"/>
          </p:nvPr>
        </p:nvSpPr>
        <p:spPr>
          <a:xfrm>
            <a:off x="11210544" y="5991663"/>
            <a:ext cx="429372" cy="365125"/>
          </a:xfrm>
        </p:spPr>
        <p:txBody>
          <a:bodyPr anchor="ctr">
            <a:normAutofit/>
          </a:bodyPr>
          <a:lstStyle/>
          <a:p>
            <a:pPr>
              <a:spcAft>
                <a:spcPts val="600"/>
              </a:spcAft>
            </a:pPr>
            <a:fld id="{27F8DDA4-3B80-4E8A-A8F5-521F73BF9127}" type="slidenum">
              <a:rPr lang="en-US" smtClean="0"/>
              <a:pPr>
                <a:spcAft>
                  <a:spcPts val="600"/>
                </a:spcAft>
              </a:pPr>
              <a:t>2</a:t>
            </a:fld>
            <a:endParaRPr lang="en-US"/>
          </a:p>
        </p:txBody>
      </p:sp>
    </p:spTree>
    <p:extLst>
      <p:ext uri="{BB962C8B-B14F-4D97-AF65-F5344CB8AC3E}">
        <p14:creationId xmlns:p14="http://schemas.microsoft.com/office/powerpoint/2010/main" val="94196619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Micro greens decoration on a table in empty luxury hotel restaurant.">
            <a:extLst>
              <a:ext uri="{FF2B5EF4-FFF2-40B4-BE49-F238E27FC236}">
                <a16:creationId xmlns:a16="http://schemas.microsoft.com/office/drawing/2014/main" id="{0259A4E1-E70E-4E06-A036-3A44CA66AA5C}"/>
              </a:ext>
            </a:extLst>
          </p:cNvPr>
          <p:cNvPicPr>
            <a:picLocks noGrp="1" noChangeAspect="1"/>
          </p:cNvPicPr>
          <p:nvPr>
            <p:ph type="pic" sz="quarter" idx="13"/>
          </p:nvPr>
        </p:nvPicPr>
        <p:blipFill>
          <a:blip r:embed="rId3"/>
          <a:srcRect l="15374" r="18177" b="-2"/>
          <a:stretch>
            <a:fillRect/>
          </a:stretch>
        </p:blipFill>
        <p:spPr>
          <a:xfrm>
            <a:off x="20" y="1"/>
            <a:ext cx="4800580" cy="4822372"/>
          </a:xfrm>
        </p:spPr>
      </p:pic>
      <p:sp>
        <p:nvSpPr>
          <p:cNvPr id="2" name="Title 1">
            <a:extLst>
              <a:ext uri="{FF2B5EF4-FFF2-40B4-BE49-F238E27FC236}">
                <a16:creationId xmlns:a16="http://schemas.microsoft.com/office/drawing/2014/main" id="{9B341A69-BB88-16DB-A935-20F65DF92DB1}"/>
              </a:ext>
            </a:extLst>
          </p:cNvPr>
          <p:cNvSpPr>
            <a:spLocks noGrp="1"/>
          </p:cNvSpPr>
          <p:nvPr>
            <p:ph type="title"/>
          </p:nvPr>
        </p:nvSpPr>
        <p:spPr>
          <a:xfrm>
            <a:off x="1002085" y="4374100"/>
            <a:ext cx="3897905" cy="1380814"/>
          </a:xfrm>
        </p:spPr>
        <p:txBody>
          <a:bodyPr anchor="t">
            <a:normAutofit/>
          </a:bodyPr>
          <a:lstStyle/>
          <a:p>
            <a:r>
              <a:rPr lang="en-US"/>
              <a:t>Introduction to Urban Green Café</a:t>
            </a:r>
          </a:p>
        </p:txBody>
      </p:sp>
      <p:sp>
        <p:nvSpPr>
          <p:cNvPr id="4" name="Content Placeholder 3">
            <a:extLst>
              <a:ext uri="{FF2B5EF4-FFF2-40B4-BE49-F238E27FC236}">
                <a16:creationId xmlns:a16="http://schemas.microsoft.com/office/drawing/2014/main" id="{B0112E04-314E-39A5-5799-8584814BE8B0}"/>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89516" y="685800"/>
            <a:ext cx="5430884" cy="5204983"/>
          </a:xfrm>
        </p:spPr>
        <p:txBody>
          <a:bodyPr>
            <a:normAutofit/>
          </a:bodyPr>
          <a:lstStyle/>
          <a:p>
            <a:pPr marL="0" indent="0">
              <a:spcBef>
                <a:spcPts val="2500"/>
              </a:spcBef>
              <a:buFont typeface="Arial" panose="020B0604020202020204" pitchFamily="34" charset="0"/>
              <a:buNone/>
            </a:pPr>
            <a:r>
              <a:rPr lang="en-US" b="1"/>
              <a:t>Sustainability and Freshness</a:t>
            </a:r>
          </a:p>
          <a:p>
            <a:pPr marL="0" lvl="1" indent="0">
              <a:buFont typeface="Arial" panose="020B0604020202020204" pitchFamily="34" charset="0"/>
              <a:buNone/>
            </a:pPr>
            <a:r>
              <a:t>The café emphasizes sustainability with fresh, organic food reflecting its eco-friendly values.</a:t>
            </a:r>
            <a:endParaRPr lang="en-US"/>
          </a:p>
          <a:p>
            <a:pPr marL="0" indent="0">
              <a:spcBef>
                <a:spcPts val="2500"/>
              </a:spcBef>
              <a:buFont typeface="Arial" panose="020B0604020202020204" pitchFamily="34" charset="0"/>
              <a:buNone/>
            </a:pPr>
            <a:r>
              <a:rPr lang="en-US" b="1"/>
              <a:t>Vibrant Urban Lifestyle</a:t>
            </a:r>
          </a:p>
          <a:p>
            <a:pPr marL="0" lvl="1" indent="0">
              <a:buFont typeface="Arial" panose="020B0604020202020204" pitchFamily="34" charset="0"/>
              <a:buNone/>
            </a:pPr>
            <a:r>
              <a:t>Urban Green Café combines a vibrant urban vibe with a relaxed yet sophisticated atmosphere.</a:t>
            </a:r>
            <a:endParaRPr lang="en-US"/>
          </a:p>
          <a:p>
            <a:pPr marL="0" indent="0">
              <a:spcBef>
                <a:spcPts val="2500"/>
              </a:spcBef>
              <a:buFont typeface="Arial" panose="020B0604020202020204" pitchFamily="34" charset="0"/>
              <a:buNone/>
            </a:pPr>
            <a:r>
              <a:rPr lang="en-US" b="1"/>
              <a:t>Consistent Digital Presence</a:t>
            </a:r>
          </a:p>
          <a:p>
            <a:pPr marL="0" lvl="1" indent="0">
              <a:buFont typeface="Arial" panose="020B0604020202020204" pitchFamily="34" charset="0"/>
              <a:buNone/>
            </a:pPr>
            <a:r>
              <a:t>The café’s online presence showcases cohesive branding across website, social media, and marketing.</a:t>
            </a:r>
            <a:endParaRPr lang="en-US"/>
          </a:p>
          <a:p>
            <a:pPr marL="0" indent="0">
              <a:spcBef>
                <a:spcPts val="2500"/>
              </a:spcBef>
              <a:buFont typeface="Arial" panose="020B0604020202020204" pitchFamily="34" charset="0"/>
              <a:buNone/>
            </a:pPr>
            <a:r>
              <a:rPr lang="en-US" b="1"/>
              <a:t>Integration of Technology and Design</a:t>
            </a:r>
          </a:p>
          <a:p>
            <a:pPr marL="0" lvl="1" indent="0">
              <a:buFont typeface="Arial" panose="020B0604020202020204" pitchFamily="34" charset="0"/>
              <a:buNone/>
            </a:pPr>
            <a:r>
              <a:t>The strategy integrates cloud computing and security with design to support business goals.</a:t>
            </a:r>
            <a:endParaRPr lang="en-US"/>
          </a:p>
        </p:txBody>
      </p:sp>
      <p:sp>
        <p:nvSpPr>
          <p:cNvPr id="6" name="Date Placeholder 5">
            <a:extLst>
              <a:ext uri="{FF2B5EF4-FFF2-40B4-BE49-F238E27FC236}">
                <a16:creationId xmlns:a16="http://schemas.microsoft.com/office/drawing/2014/main" id="{82CBA142-625F-37FA-526F-FEE4F2F516AB}"/>
              </a:ext>
            </a:extLst>
          </p:cNvPr>
          <p:cNvSpPr>
            <a:spLocks noGrp="1"/>
          </p:cNvSpPr>
          <p:nvPr>
            <p:ph type="dt" sz="half" idx="10"/>
          </p:nvPr>
        </p:nvSpPr>
        <p:spPr>
          <a:xfrm>
            <a:off x="10058400" y="6029868"/>
            <a:ext cx="1179576" cy="365125"/>
          </a:xfrm>
        </p:spPr>
        <p:txBody>
          <a:bodyPr anchor="ctr">
            <a:normAutofit/>
          </a:bodyPr>
          <a:lstStyle/>
          <a:p>
            <a:pPr>
              <a:spcAft>
                <a:spcPts val="600"/>
              </a:spcAft>
            </a:pPr>
            <a:r>
              <a:rPr lang="en-US" dirty="0"/>
              <a:t>12/04/2026</a:t>
            </a:r>
          </a:p>
          <a:p>
            <a:pPr>
              <a:spcAft>
                <a:spcPts val="600"/>
              </a:spcAft>
            </a:pPr>
            <a:endParaRPr lang="en-US" dirty="0"/>
          </a:p>
        </p:txBody>
      </p:sp>
      <p:sp>
        <p:nvSpPr>
          <p:cNvPr id="7" name="Slide Number Placeholder 6">
            <a:extLst>
              <a:ext uri="{FF2B5EF4-FFF2-40B4-BE49-F238E27FC236}">
                <a16:creationId xmlns:a16="http://schemas.microsoft.com/office/drawing/2014/main" id="{82529E55-7C8F-107A-371F-ABCB49D21B1B}"/>
              </a:ext>
            </a:extLst>
          </p:cNvPr>
          <p:cNvSpPr>
            <a:spLocks noGrp="1"/>
          </p:cNvSpPr>
          <p:nvPr>
            <p:ph type="sldNum" sz="quarter" idx="12"/>
          </p:nvPr>
        </p:nvSpPr>
        <p:spPr>
          <a:xfrm>
            <a:off x="11233434" y="6029868"/>
            <a:ext cx="429372" cy="365125"/>
          </a:xfrm>
        </p:spPr>
        <p:txBody>
          <a:bodyPr anchor="ctr">
            <a:normAutofit/>
          </a:bodyPr>
          <a:lstStyle/>
          <a:p>
            <a:pPr>
              <a:spcAft>
                <a:spcPts val="600"/>
              </a:spcAft>
            </a:pPr>
            <a:fld id="{27F8DDA4-3B80-4E8A-A8F5-521F73BF9127}" type="slidenum">
              <a:rPr lang="en-US" smtClean="0"/>
              <a:pPr>
                <a:spcAft>
                  <a:spcPts val="600"/>
                </a:spcAft>
              </a:pPr>
              <a:t>3</a:t>
            </a:fld>
            <a:endParaRPr lang="en-US"/>
          </a:p>
        </p:txBody>
      </p:sp>
    </p:spTree>
    <p:extLst>
      <p:ext uri="{BB962C8B-B14F-4D97-AF65-F5344CB8AC3E}">
        <p14:creationId xmlns:p14="http://schemas.microsoft.com/office/powerpoint/2010/main" val="333463422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View of couple sharing healthy drinks in trendy cafe. Unrecognisable people, pov point of view of two people having smoothie and fresh coconut outdoors. Hands holding drink">
            <a:extLst>
              <a:ext uri="{FF2B5EF4-FFF2-40B4-BE49-F238E27FC236}">
                <a16:creationId xmlns:a16="http://schemas.microsoft.com/office/drawing/2014/main" id="{03DCBB50-253C-4903-850B-22EB1121A1FA}"/>
              </a:ext>
            </a:extLst>
          </p:cNvPr>
          <p:cNvPicPr>
            <a:picLocks noGrp="1" noChangeAspect="1"/>
          </p:cNvPicPr>
          <p:nvPr>
            <p:ph type="pic" sz="quarter" idx="13"/>
          </p:nvPr>
        </p:nvPicPr>
        <p:blipFill>
          <a:blip r:embed="rId3"/>
          <a:srcRect t="9796" b="14863"/>
          <a:stretch>
            <a:fillRect/>
          </a:stretch>
        </p:blipFill>
        <p:spPr>
          <a:xfrm>
            <a:off x="20" y="1"/>
            <a:ext cx="4800580" cy="4822372"/>
          </a:xfrm>
        </p:spPr>
      </p:pic>
      <p:sp>
        <p:nvSpPr>
          <p:cNvPr id="2" name="Title 1">
            <a:extLst>
              <a:ext uri="{FF2B5EF4-FFF2-40B4-BE49-F238E27FC236}">
                <a16:creationId xmlns:a16="http://schemas.microsoft.com/office/drawing/2014/main" id="{478DD00E-9112-7207-27B7-57352A5DE5D1}"/>
              </a:ext>
            </a:extLst>
          </p:cNvPr>
          <p:cNvSpPr>
            <a:spLocks noGrp="1"/>
          </p:cNvSpPr>
          <p:nvPr>
            <p:ph type="title"/>
          </p:nvPr>
        </p:nvSpPr>
        <p:spPr>
          <a:xfrm>
            <a:off x="1002085" y="4374100"/>
            <a:ext cx="3897905" cy="1380814"/>
          </a:xfrm>
        </p:spPr>
        <p:txBody>
          <a:bodyPr anchor="t">
            <a:normAutofit/>
          </a:bodyPr>
          <a:lstStyle/>
          <a:p>
            <a:r>
              <a:rPr lang="en-US"/>
              <a:t>Business Overview</a:t>
            </a:r>
          </a:p>
        </p:txBody>
      </p:sp>
      <p:sp>
        <p:nvSpPr>
          <p:cNvPr id="4" name="Content Placeholder 3">
            <a:extLst>
              <a:ext uri="{FF2B5EF4-FFF2-40B4-BE49-F238E27FC236}">
                <a16:creationId xmlns:a16="http://schemas.microsoft.com/office/drawing/2014/main" id="{06DF9AF6-7F9C-1585-6B01-814DBF21383D}"/>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89516" y="685800"/>
            <a:ext cx="5430884" cy="5204983"/>
          </a:xfrm>
        </p:spPr>
        <p:txBody>
          <a:bodyPr>
            <a:normAutofit/>
          </a:bodyPr>
          <a:lstStyle/>
          <a:p>
            <a:pPr marL="0" indent="0">
              <a:spcBef>
                <a:spcPts val="2500"/>
              </a:spcBef>
              <a:buFont typeface="Arial" panose="020B0604020202020204" pitchFamily="34" charset="0"/>
              <a:buNone/>
            </a:pPr>
            <a:r>
              <a:rPr lang="en-US" b="1"/>
              <a:t>Organic and Local Products</a:t>
            </a:r>
          </a:p>
          <a:p>
            <a:pPr marL="0" lvl="1" indent="0">
              <a:buFont typeface="Arial" panose="020B0604020202020204" pitchFamily="34" charset="0"/>
              <a:buNone/>
            </a:pPr>
            <a:r>
              <a:t>The café focuses on organic, locally sourced foods and beverages including specialty coffees and artisanal pastries.</a:t>
            </a:r>
            <a:endParaRPr lang="en-US"/>
          </a:p>
          <a:p>
            <a:pPr marL="0" indent="0">
              <a:spcBef>
                <a:spcPts val="2500"/>
              </a:spcBef>
              <a:buFont typeface="Arial" panose="020B0604020202020204" pitchFamily="34" charset="0"/>
              <a:buNone/>
            </a:pPr>
            <a:r>
              <a:rPr lang="en-US" b="1"/>
              <a:t>Core Business Pillars</a:t>
            </a:r>
          </a:p>
          <a:p>
            <a:pPr marL="0" lvl="1" indent="0">
              <a:buFont typeface="Arial" panose="020B0604020202020204" pitchFamily="34" charset="0"/>
              <a:buNone/>
            </a:pPr>
            <a:r>
              <a:t>Urban Green Café is built on sustainability, quality, and community as its three main guiding pillars.</a:t>
            </a:r>
            <a:endParaRPr lang="en-US"/>
          </a:p>
          <a:p>
            <a:pPr marL="0" indent="0">
              <a:spcBef>
                <a:spcPts val="2500"/>
              </a:spcBef>
              <a:buFont typeface="Arial" panose="020B0604020202020204" pitchFamily="34" charset="0"/>
              <a:buNone/>
            </a:pPr>
            <a:r>
              <a:rPr lang="en-US" b="1"/>
              <a:t>Digital Positioning Strategy</a:t>
            </a:r>
          </a:p>
          <a:p>
            <a:pPr marL="0" lvl="1" indent="0">
              <a:buFont typeface="Arial" panose="020B0604020202020204" pitchFamily="34" charset="0"/>
              <a:buNone/>
            </a:pPr>
            <a:r>
              <a:t>The online presence should highlight transparency, fresh ingredients, and partnerships with local suppliers.</a:t>
            </a:r>
            <a:endParaRPr lang="en-US"/>
          </a:p>
          <a:p>
            <a:pPr marL="0" indent="0">
              <a:spcBef>
                <a:spcPts val="2500"/>
              </a:spcBef>
              <a:buFont typeface="Arial" panose="020B0604020202020204" pitchFamily="34" charset="0"/>
              <a:buNone/>
            </a:pPr>
            <a:r>
              <a:rPr lang="en-US" b="1"/>
              <a:t>Consistent Brand Messaging</a:t>
            </a:r>
          </a:p>
          <a:p>
            <a:pPr marL="0" lvl="1" indent="0">
              <a:buFont typeface="Arial" panose="020B0604020202020204" pitchFamily="34" charset="0"/>
              <a:buNone/>
            </a:pPr>
            <a:r>
              <a:t>Clear business overview ensures content and messaging remain focused and differentiate the café from competitors.</a:t>
            </a:r>
            <a:endParaRPr lang="en-US"/>
          </a:p>
        </p:txBody>
      </p:sp>
      <p:sp>
        <p:nvSpPr>
          <p:cNvPr id="6" name="Date Placeholder 5">
            <a:extLst>
              <a:ext uri="{FF2B5EF4-FFF2-40B4-BE49-F238E27FC236}">
                <a16:creationId xmlns:a16="http://schemas.microsoft.com/office/drawing/2014/main" id="{FCCCDCB7-14AF-9FF3-07D1-DCEEEC6C9594}"/>
              </a:ext>
            </a:extLst>
          </p:cNvPr>
          <p:cNvSpPr>
            <a:spLocks noGrp="1"/>
          </p:cNvSpPr>
          <p:nvPr>
            <p:ph type="dt" sz="half" idx="10"/>
          </p:nvPr>
        </p:nvSpPr>
        <p:spPr>
          <a:xfrm>
            <a:off x="10058400" y="6029868"/>
            <a:ext cx="1179576" cy="365125"/>
          </a:xfrm>
        </p:spPr>
        <p:txBody>
          <a:bodyPr anchor="ctr">
            <a:normAutofit/>
          </a:bodyPr>
          <a:lstStyle/>
          <a:p>
            <a:pPr>
              <a:spcAft>
                <a:spcPts val="600"/>
              </a:spcAft>
            </a:pPr>
            <a:r>
              <a:rPr lang="en-US" dirty="0"/>
              <a:t>12/04/2026</a:t>
            </a:r>
          </a:p>
          <a:p>
            <a:pPr>
              <a:spcAft>
                <a:spcPts val="600"/>
              </a:spcAft>
            </a:pPr>
            <a:endParaRPr lang="en-US" dirty="0"/>
          </a:p>
        </p:txBody>
      </p:sp>
      <p:sp>
        <p:nvSpPr>
          <p:cNvPr id="7" name="Slide Number Placeholder 6">
            <a:extLst>
              <a:ext uri="{FF2B5EF4-FFF2-40B4-BE49-F238E27FC236}">
                <a16:creationId xmlns:a16="http://schemas.microsoft.com/office/drawing/2014/main" id="{47FDFB1D-A2D0-2631-1329-631FD4E41A6B}"/>
              </a:ext>
            </a:extLst>
          </p:cNvPr>
          <p:cNvSpPr>
            <a:spLocks noGrp="1"/>
          </p:cNvSpPr>
          <p:nvPr>
            <p:ph type="sldNum" sz="quarter" idx="12"/>
          </p:nvPr>
        </p:nvSpPr>
        <p:spPr>
          <a:xfrm>
            <a:off x="11233434" y="6029868"/>
            <a:ext cx="429372" cy="365125"/>
          </a:xfrm>
        </p:spPr>
        <p:txBody>
          <a:bodyPr anchor="ctr">
            <a:normAutofit/>
          </a:bodyPr>
          <a:lstStyle/>
          <a:p>
            <a:pPr>
              <a:spcAft>
                <a:spcPts val="600"/>
              </a:spcAft>
            </a:pPr>
            <a:fld id="{27F8DDA4-3B80-4E8A-A8F5-521F73BF9127}" type="slidenum">
              <a:rPr lang="en-US" smtClean="0"/>
              <a:pPr>
                <a:spcAft>
                  <a:spcPts val="600"/>
                </a:spcAft>
              </a:pPr>
              <a:t>4</a:t>
            </a:fld>
            <a:endParaRPr lang="en-US"/>
          </a:p>
        </p:txBody>
      </p:sp>
    </p:spTree>
    <p:extLst>
      <p:ext uri="{BB962C8B-B14F-4D97-AF65-F5344CB8AC3E}">
        <p14:creationId xmlns:p14="http://schemas.microsoft.com/office/powerpoint/2010/main" val="105562764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9B06C-6476-D8C7-08F0-E796153B2549}"/>
              </a:ext>
            </a:extLst>
          </p:cNvPr>
          <p:cNvSpPr>
            <a:spLocks noGrp="1"/>
          </p:cNvSpPr>
          <p:nvPr>
            <p:ph type="title"/>
          </p:nvPr>
        </p:nvSpPr>
        <p:spPr>
          <a:xfrm>
            <a:off x="603504" y="430047"/>
            <a:ext cx="4939005" cy="1166270"/>
          </a:xfrm>
        </p:spPr>
        <p:txBody>
          <a:bodyPr anchor="b">
            <a:normAutofit/>
          </a:bodyPr>
          <a:lstStyle/>
          <a:p>
            <a:r>
              <a:rPr lang="en-US"/>
              <a:t>Target Audience</a:t>
            </a:r>
          </a:p>
        </p:txBody>
      </p:sp>
      <p:sp>
        <p:nvSpPr>
          <p:cNvPr id="4" name="Content Placeholder 3">
            <a:extLst>
              <a:ext uri="{FF2B5EF4-FFF2-40B4-BE49-F238E27FC236}">
                <a16:creationId xmlns:a16="http://schemas.microsoft.com/office/drawing/2014/main" id="{51079B5D-4A6C-F7FC-DD90-3FA67ACBFB4D}"/>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5432" y="1746792"/>
            <a:ext cx="5776896" cy="3969400"/>
          </a:xfrm>
        </p:spPr>
        <p:txBody>
          <a:bodyPr>
            <a:normAutofit/>
          </a:bodyPr>
          <a:lstStyle/>
          <a:p>
            <a:pPr marL="0" indent="0">
              <a:spcBef>
                <a:spcPts val="2500"/>
              </a:spcBef>
              <a:buFont typeface="Arial" panose="020B0604020202020204" pitchFamily="34" charset="0"/>
              <a:buNone/>
            </a:pPr>
            <a:r>
              <a:rPr lang="en-US" b="1"/>
              <a:t>Audience Demographics</a:t>
            </a:r>
          </a:p>
          <a:p>
            <a:pPr marL="0" lvl="1" indent="0">
              <a:buFont typeface="Arial" panose="020B0604020202020204" pitchFamily="34" charset="0"/>
              <a:buNone/>
            </a:pPr>
            <a:r>
              <a:t>Targeting health-conscious and environmentally aware individuals aged 20 to 45, including young professionals and families.</a:t>
            </a:r>
            <a:endParaRPr lang="en-US"/>
          </a:p>
          <a:p>
            <a:pPr marL="0" indent="0">
              <a:spcBef>
                <a:spcPts val="2500"/>
              </a:spcBef>
              <a:buFont typeface="Arial" panose="020B0604020202020204" pitchFamily="34" charset="0"/>
              <a:buNone/>
            </a:pPr>
            <a:r>
              <a:rPr lang="en-US" b="1"/>
              <a:t>Digital Expectations</a:t>
            </a:r>
          </a:p>
          <a:p>
            <a:pPr marL="0" lvl="1" indent="0">
              <a:buFont typeface="Arial" panose="020B0604020202020204" pitchFamily="34" charset="0"/>
              <a:buNone/>
            </a:pPr>
            <a:r>
              <a:t>Audience values visually appealing content, mobile-friendly sites, and authentic storytelling on platforms like Instagram and TikTok.</a:t>
            </a:r>
            <a:endParaRPr lang="en-US"/>
          </a:p>
          <a:p>
            <a:pPr marL="0" indent="0">
              <a:spcBef>
                <a:spcPts val="2500"/>
              </a:spcBef>
              <a:buFont typeface="Arial" panose="020B0604020202020204" pitchFamily="34" charset="0"/>
              <a:buNone/>
            </a:pPr>
            <a:r>
              <a:rPr lang="en-US" b="1"/>
              <a:t>Design and Tone Alignment</a:t>
            </a:r>
          </a:p>
          <a:p>
            <a:pPr marL="0" lvl="1" indent="0">
              <a:buFont typeface="Arial" panose="020B0604020202020204" pitchFamily="34" charset="0"/>
              <a:buNone/>
            </a:pPr>
            <a:r>
              <a:t>Clean designs, natural colors, and sustainability-focused content resonate strongly with the target audience.</a:t>
            </a:r>
            <a:endParaRPr lang="en-US"/>
          </a:p>
        </p:txBody>
      </p:sp>
      <p:pic>
        <p:nvPicPr>
          <p:cNvPr id="8" name="Content Placeholder 7" descr="Person carrying a child">
            <a:extLst>
              <a:ext uri="{FF2B5EF4-FFF2-40B4-BE49-F238E27FC236}">
                <a16:creationId xmlns:a16="http://schemas.microsoft.com/office/drawing/2014/main" id="{4884B4A1-211A-4C03-BA61-CABA6084875B}"/>
              </a:ext>
            </a:extLst>
          </p:cNvPr>
          <p:cNvPicPr>
            <a:picLocks noGrp="1" noChangeAspect="1"/>
          </p:cNvPicPr>
          <p:nvPr>
            <p:ph type="pic" sz="quarter" idx="13"/>
          </p:nvPr>
        </p:nvPicPr>
        <p:blipFill>
          <a:blip r:embed="rId3"/>
          <a:srcRect l="5638" r="36757" b="2"/>
          <a:stretch>
            <a:fillRect/>
          </a:stretch>
        </p:blipFill>
        <p:spPr>
          <a:xfrm>
            <a:off x="7391400" y="10"/>
            <a:ext cx="4800600" cy="5562590"/>
          </a:xfrm>
        </p:spPr>
      </p:pic>
      <p:sp>
        <p:nvSpPr>
          <p:cNvPr id="6" name="Date Placeholder 5">
            <a:extLst>
              <a:ext uri="{FF2B5EF4-FFF2-40B4-BE49-F238E27FC236}">
                <a16:creationId xmlns:a16="http://schemas.microsoft.com/office/drawing/2014/main" id="{CFA02616-A2BE-7A4C-4234-8FD30FD59B3F}"/>
              </a:ext>
            </a:extLst>
          </p:cNvPr>
          <p:cNvSpPr>
            <a:spLocks noGrp="1"/>
          </p:cNvSpPr>
          <p:nvPr>
            <p:ph type="dt" sz="half" idx="10"/>
          </p:nvPr>
        </p:nvSpPr>
        <p:spPr>
          <a:xfrm>
            <a:off x="10058400" y="6029868"/>
            <a:ext cx="1179576" cy="365125"/>
          </a:xfrm>
        </p:spPr>
        <p:txBody>
          <a:bodyPr anchor="ctr">
            <a:normAutofit/>
          </a:bodyPr>
          <a:lstStyle/>
          <a:p>
            <a:pPr>
              <a:spcAft>
                <a:spcPts val="600"/>
              </a:spcAft>
            </a:pPr>
            <a:r>
              <a:rPr lang="en-US" dirty="0"/>
              <a:t>12/04/2026</a:t>
            </a:r>
          </a:p>
          <a:p>
            <a:pPr>
              <a:spcAft>
                <a:spcPts val="600"/>
              </a:spcAft>
            </a:pPr>
            <a:endParaRPr lang="en-US" dirty="0"/>
          </a:p>
        </p:txBody>
      </p:sp>
      <p:sp>
        <p:nvSpPr>
          <p:cNvPr id="7" name="Slide Number Placeholder 6">
            <a:extLst>
              <a:ext uri="{FF2B5EF4-FFF2-40B4-BE49-F238E27FC236}">
                <a16:creationId xmlns:a16="http://schemas.microsoft.com/office/drawing/2014/main" id="{85AE70D9-EED6-7CD2-DD76-5D9FD57E109E}"/>
              </a:ext>
            </a:extLst>
          </p:cNvPr>
          <p:cNvSpPr>
            <a:spLocks noGrp="1"/>
          </p:cNvSpPr>
          <p:nvPr>
            <p:ph type="sldNum" sz="quarter" idx="12"/>
          </p:nvPr>
        </p:nvSpPr>
        <p:spPr>
          <a:xfrm>
            <a:off x="11238206" y="6029868"/>
            <a:ext cx="429372" cy="365125"/>
          </a:xfrm>
        </p:spPr>
        <p:txBody>
          <a:bodyPr anchor="ctr">
            <a:normAutofit/>
          </a:bodyPr>
          <a:lstStyle/>
          <a:p>
            <a:pPr>
              <a:spcAft>
                <a:spcPts val="600"/>
              </a:spcAft>
            </a:pPr>
            <a:fld id="{27F8DDA4-3B80-4E8A-A8F5-521F73BF9127}" type="slidenum">
              <a:rPr lang="en-US" smtClean="0"/>
              <a:pPr>
                <a:spcAft>
                  <a:spcPts val="600"/>
                </a:spcAft>
              </a:pPr>
              <a:t>5</a:t>
            </a:fld>
            <a:endParaRPr lang="en-US"/>
          </a:p>
        </p:txBody>
      </p:sp>
    </p:spTree>
    <p:extLst>
      <p:ext uri="{BB962C8B-B14F-4D97-AF65-F5344CB8AC3E}">
        <p14:creationId xmlns:p14="http://schemas.microsoft.com/office/powerpoint/2010/main" val="1541323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76FFD-28F5-D910-D302-100F9FD6B56E}"/>
              </a:ext>
            </a:extLst>
          </p:cNvPr>
          <p:cNvSpPr>
            <a:spLocks noGrp="1"/>
          </p:cNvSpPr>
          <p:nvPr>
            <p:ph type="title"/>
          </p:nvPr>
        </p:nvSpPr>
        <p:spPr>
          <a:xfrm>
            <a:off x="603504" y="430047"/>
            <a:ext cx="4939005" cy="1166270"/>
          </a:xfrm>
        </p:spPr>
        <p:txBody>
          <a:bodyPr anchor="b">
            <a:normAutofit/>
          </a:bodyPr>
          <a:lstStyle/>
          <a:p>
            <a:r>
              <a:rPr lang="en-US"/>
              <a:t>Brand Identity</a:t>
            </a:r>
          </a:p>
        </p:txBody>
      </p:sp>
      <p:sp>
        <p:nvSpPr>
          <p:cNvPr id="4" name="Content Placeholder 3">
            <a:extLst>
              <a:ext uri="{FF2B5EF4-FFF2-40B4-BE49-F238E27FC236}">
                <a16:creationId xmlns:a16="http://schemas.microsoft.com/office/drawing/2014/main" id="{6A32C879-2A6A-8B55-03AE-0B03410CD2B1}"/>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5432" y="1746792"/>
            <a:ext cx="5776896" cy="3969400"/>
          </a:xfrm>
        </p:spPr>
        <p:txBody>
          <a:bodyPr>
            <a:normAutofit/>
          </a:bodyPr>
          <a:lstStyle/>
          <a:p>
            <a:pPr marL="0" indent="0">
              <a:spcBef>
                <a:spcPts val="2500"/>
              </a:spcBef>
              <a:buFont typeface="Arial" panose="020B0604020202020204" pitchFamily="34" charset="0"/>
              <a:buNone/>
            </a:pPr>
            <a:r>
              <a:rPr lang="en-US" b="1"/>
              <a:t>Visual Brand Elements</a:t>
            </a:r>
          </a:p>
          <a:p>
            <a:pPr marL="0" lvl="1" indent="0">
              <a:buFont typeface="Arial" panose="020B0604020202020204" pitchFamily="34" charset="0"/>
              <a:buNone/>
            </a:pPr>
            <a:r>
              <a:t>Brand identity includes logo, color palette, typography, and design style reflecting sustainability and freshness.</a:t>
            </a:r>
            <a:endParaRPr lang="en-US"/>
          </a:p>
          <a:p>
            <a:pPr marL="0" indent="0">
              <a:spcBef>
                <a:spcPts val="2500"/>
              </a:spcBef>
              <a:buFont typeface="Arial" panose="020B0604020202020204" pitchFamily="34" charset="0"/>
              <a:buNone/>
            </a:pPr>
            <a:r>
              <a:rPr lang="en-US" b="1"/>
              <a:t>Consistent Online Presence</a:t>
            </a:r>
          </a:p>
          <a:p>
            <a:pPr marL="0" lvl="1" indent="0">
              <a:buFont typeface="Arial" panose="020B0604020202020204" pitchFamily="34" charset="0"/>
              <a:buNone/>
            </a:pPr>
            <a:r>
              <a:t>Applying brand identity consistently across website, social media, and marketing builds recognition and trust.</a:t>
            </a:r>
            <a:endParaRPr lang="en-US"/>
          </a:p>
          <a:p>
            <a:pPr marL="0" indent="0">
              <a:spcBef>
                <a:spcPts val="2500"/>
              </a:spcBef>
              <a:buFont typeface="Arial" panose="020B0604020202020204" pitchFamily="34" charset="0"/>
              <a:buNone/>
            </a:pPr>
            <a:r>
              <a:rPr lang="en-US" b="1"/>
              <a:t>Supporting Customer Perception</a:t>
            </a:r>
          </a:p>
          <a:p>
            <a:pPr marL="0" lvl="1" indent="0">
              <a:buFont typeface="Arial" panose="020B0604020202020204" pitchFamily="34" charset="0"/>
              <a:buNone/>
            </a:pPr>
            <a:r>
              <a:t>Strong brand identity differentiates the café and aligns future content with core values and aesthetics.</a:t>
            </a:r>
            <a:endParaRPr lang="en-US"/>
          </a:p>
        </p:txBody>
      </p:sp>
      <p:pic>
        <p:nvPicPr>
          <p:cNvPr id="8" name="Content Placeholder 7" descr="Workspace concept: fashion items and products for creative designer">
            <a:extLst>
              <a:ext uri="{FF2B5EF4-FFF2-40B4-BE49-F238E27FC236}">
                <a16:creationId xmlns:a16="http://schemas.microsoft.com/office/drawing/2014/main" id="{35682FC6-2F4D-4B76-9F9B-2960E01A3AB0}"/>
              </a:ext>
            </a:extLst>
          </p:cNvPr>
          <p:cNvPicPr>
            <a:picLocks noGrp="1" noChangeAspect="1"/>
          </p:cNvPicPr>
          <p:nvPr>
            <p:ph type="pic" sz="quarter" idx="13"/>
          </p:nvPr>
        </p:nvPicPr>
        <p:blipFill>
          <a:blip r:embed="rId3"/>
          <a:srcRect l="31583" r="10811" b="2"/>
          <a:stretch>
            <a:fillRect/>
          </a:stretch>
        </p:blipFill>
        <p:spPr>
          <a:xfrm>
            <a:off x="7391400" y="10"/>
            <a:ext cx="4800600" cy="5562590"/>
          </a:xfrm>
        </p:spPr>
      </p:pic>
      <p:sp>
        <p:nvSpPr>
          <p:cNvPr id="6" name="Date Placeholder 5">
            <a:extLst>
              <a:ext uri="{FF2B5EF4-FFF2-40B4-BE49-F238E27FC236}">
                <a16:creationId xmlns:a16="http://schemas.microsoft.com/office/drawing/2014/main" id="{819B0A81-E181-2027-5EE5-CAC0EF7253CF}"/>
              </a:ext>
            </a:extLst>
          </p:cNvPr>
          <p:cNvSpPr>
            <a:spLocks noGrp="1"/>
          </p:cNvSpPr>
          <p:nvPr>
            <p:ph type="dt" sz="half" idx="10"/>
          </p:nvPr>
        </p:nvSpPr>
        <p:spPr>
          <a:xfrm>
            <a:off x="10058400" y="6029868"/>
            <a:ext cx="1179576" cy="365125"/>
          </a:xfrm>
        </p:spPr>
        <p:txBody>
          <a:bodyPr anchor="ctr">
            <a:normAutofit/>
          </a:bodyPr>
          <a:lstStyle/>
          <a:p>
            <a:pPr>
              <a:spcAft>
                <a:spcPts val="600"/>
              </a:spcAft>
            </a:pPr>
            <a:r>
              <a:rPr lang="en-US" dirty="0"/>
              <a:t>12/04/2026</a:t>
            </a:r>
          </a:p>
          <a:p>
            <a:pPr>
              <a:spcAft>
                <a:spcPts val="600"/>
              </a:spcAft>
            </a:pPr>
            <a:endParaRPr lang="en-US" dirty="0"/>
          </a:p>
        </p:txBody>
      </p:sp>
      <p:sp>
        <p:nvSpPr>
          <p:cNvPr id="7" name="Slide Number Placeholder 6">
            <a:extLst>
              <a:ext uri="{FF2B5EF4-FFF2-40B4-BE49-F238E27FC236}">
                <a16:creationId xmlns:a16="http://schemas.microsoft.com/office/drawing/2014/main" id="{E918212A-03AD-BE51-70BC-A1D9370ED9A1}"/>
              </a:ext>
            </a:extLst>
          </p:cNvPr>
          <p:cNvSpPr>
            <a:spLocks noGrp="1"/>
          </p:cNvSpPr>
          <p:nvPr>
            <p:ph type="sldNum" sz="quarter" idx="12"/>
          </p:nvPr>
        </p:nvSpPr>
        <p:spPr>
          <a:xfrm>
            <a:off x="11238206" y="6029868"/>
            <a:ext cx="429372" cy="365125"/>
          </a:xfrm>
        </p:spPr>
        <p:txBody>
          <a:bodyPr anchor="ctr">
            <a:normAutofit/>
          </a:bodyPr>
          <a:lstStyle/>
          <a:p>
            <a:pPr>
              <a:spcAft>
                <a:spcPts val="600"/>
              </a:spcAft>
            </a:pPr>
            <a:fld id="{27F8DDA4-3B80-4E8A-A8F5-521F73BF9127}" type="slidenum">
              <a:rPr lang="en-US" smtClean="0"/>
              <a:pPr>
                <a:spcAft>
                  <a:spcPts val="600"/>
                </a:spcAft>
              </a:pPr>
              <a:t>6</a:t>
            </a:fld>
            <a:endParaRPr lang="en-US"/>
          </a:p>
        </p:txBody>
      </p:sp>
    </p:spTree>
    <p:extLst>
      <p:ext uri="{BB962C8B-B14F-4D97-AF65-F5344CB8AC3E}">
        <p14:creationId xmlns:p14="http://schemas.microsoft.com/office/powerpoint/2010/main" val="287088618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9EE26-AD06-8549-7B71-EFE2C7F7C6F3}"/>
              </a:ext>
            </a:extLst>
          </p:cNvPr>
          <p:cNvSpPr>
            <a:spLocks noGrp="1"/>
          </p:cNvSpPr>
          <p:nvPr>
            <p:ph type="title"/>
          </p:nvPr>
        </p:nvSpPr>
        <p:spPr>
          <a:xfrm>
            <a:off x="602986" y="265728"/>
            <a:ext cx="10981137" cy="1325563"/>
          </a:xfrm>
        </p:spPr>
        <p:txBody>
          <a:bodyPr anchor="b">
            <a:normAutofit/>
          </a:bodyPr>
          <a:lstStyle/>
          <a:p>
            <a:r>
              <a:rPr lang="en-US"/>
              <a:t>Brand Story</a:t>
            </a:r>
          </a:p>
        </p:txBody>
      </p:sp>
      <p:sp>
        <p:nvSpPr>
          <p:cNvPr id="5" name="Date Placeholder 4">
            <a:extLst>
              <a:ext uri="{FF2B5EF4-FFF2-40B4-BE49-F238E27FC236}">
                <a16:creationId xmlns:a16="http://schemas.microsoft.com/office/drawing/2014/main" id="{65190BB7-0AAB-E252-7843-00E9338C9357}"/>
              </a:ext>
            </a:extLst>
          </p:cNvPr>
          <p:cNvSpPr>
            <a:spLocks noGrp="1"/>
          </p:cNvSpPr>
          <p:nvPr>
            <p:ph type="dt" sz="half" idx="10"/>
          </p:nvPr>
        </p:nvSpPr>
        <p:spPr>
          <a:xfrm>
            <a:off x="10058400" y="6029868"/>
            <a:ext cx="1182686" cy="365125"/>
          </a:xfrm>
        </p:spPr>
        <p:txBody>
          <a:bodyPr anchor="ctr">
            <a:normAutofit/>
          </a:bodyPr>
          <a:lstStyle/>
          <a:p>
            <a:pPr>
              <a:spcAft>
                <a:spcPts val="600"/>
              </a:spcAft>
            </a:pPr>
            <a:r>
              <a:rPr lang="en-US" dirty="0"/>
              <a:t>12/04/2026</a:t>
            </a:r>
          </a:p>
          <a:p>
            <a:pPr>
              <a:spcAft>
                <a:spcPts val="600"/>
              </a:spcAft>
            </a:pPr>
            <a:endParaRPr lang="en-US" dirty="0"/>
          </a:p>
        </p:txBody>
      </p:sp>
      <p:sp>
        <p:nvSpPr>
          <p:cNvPr id="6" name="Slide Number Placeholder 5">
            <a:extLst>
              <a:ext uri="{FF2B5EF4-FFF2-40B4-BE49-F238E27FC236}">
                <a16:creationId xmlns:a16="http://schemas.microsoft.com/office/drawing/2014/main" id="{5A33F9A7-764E-70B9-7456-C2FB0651CA87}"/>
              </a:ext>
            </a:extLst>
          </p:cNvPr>
          <p:cNvSpPr>
            <a:spLocks noGrp="1"/>
          </p:cNvSpPr>
          <p:nvPr>
            <p:ph type="sldNum" sz="quarter" idx="12"/>
          </p:nvPr>
        </p:nvSpPr>
        <p:spPr>
          <a:xfrm>
            <a:off x="11233434" y="6029868"/>
            <a:ext cx="429372" cy="365125"/>
          </a:xfrm>
        </p:spPr>
        <p:txBody>
          <a:bodyPr anchor="ctr">
            <a:normAutofit/>
          </a:bodyPr>
          <a:lstStyle/>
          <a:p>
            <a:pPr>
              <a:spcAft>
                <a:spcPts val="600"/>
              </a:spcAft>
            </a:pPr>
            <a:fld id="{27F8DDA4-3B80-4E8A-A8F5-521F73BF9127}" type="slidenum">
              <a:rPr lang="en-US" smtClean="0"/>
              <a:pPr>
                <a:spcAft>
                  <a:spcPts val="600"/>
                </a:spcAft>
              </a:pPr>
              <a:t>7</a:t>
            </a:fld>
            <a:endParaRPr lang="en-US"/>
          </a:p>
        </p:txBody>
      </p:sp>
      <p:graphicFrame>
        <p:nvGraphicFramePr>
          <p:cNvPr id="7" name="Content Placeholder 6">
            <a:extLst>
              <a:ext uri="{FF2B5EF4-FFF2-40B4-BE49-F238E27FC236}">
                <a16:creationId xmlns:a16="http://schemas.microsoft.com/office/drawing/2014/main" id="{0BEB0895-FBE1-4D92-8FEE-4FA7E17D1A12}"/>
              </a:ext>
            </a:extLst>
          </p:cNvPr>
          <p:cNvGraphicFramePr>
            <a:graphicFrameLocks noGrp="1"/>
          </p:cNvGraphicFramePr>
          <p:nvPr>
            <p:ph idx="1"/>
            <p:extLst>
              <p:ext uri="{D42A27DB-BD31-4B8C-83A1-F6EECF244321}">
                <p14:modId xmlns:p14="http://schemas.microsoft.com/office/powerpoint/2010/main" val="2595792275"/>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602986" y="1736176"/>
          <a:ext cx="10981137" cy="41988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02450909"/>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Taking photo with smartphone of healthy vegetarian summer dishes like asparagus tarte, melon salad, green fruits with yoghur, cucumber salad and raw vegetables with dip.">
            <a:extLst>
              <a:ext uri="{FF2B5EF4-FFF2-40B4-BE49-F238E27FC236}">
                <a16:creationId xmlns:a16="http://schemas.microsoft.com/office/drawing/2014/main" id="{4E915300-A573-4B37-A203-BC431369B1B6}"/>
              </a:ext>
            </a:extLst>
          </p:cNvPr>
          <p:cNvPicPr>
            <a:picLocks noGrp="1" noChangeAspect="1"/>
          </p:cNvPicPr>
          <p:nvPr>
            <p:ph type="pic" sz="quarter" idx="13"/>
          </p:nvPr>
        </p:nvPicPr>
        <p:blipFill>
          <a:blip r:embed="rId3"/>
          <a:srcRect l="21282" r="12269" b="-2"/>
          <a:stretch>
            <a:fillRect/>
          </a:stretch>
        </p:blipFill>
        <p:spPr>
          <a:xfrm>
            <a:off x="20" y="1"/>
            <a:ext cx="4800580" cy="4822372"/>
          </a:xfrm>
        </p:spPr>
      </p:pic>
      <p:sp>
        <p:nvSpPr>
          <p:cNvPr id="2" name="Title 1">
            <a:extLst>
              <a:ext uri="{FF2B5EF4-FFF2-40B4-BE49-F238E27FC236}">
                <a16:creationId xmlns:a16="http://schemas.microsoft.com/office/drawing/2014/main" id="{4E0760E0-8D16-CB1D-6C13-B1C08B82A780}"/>
              </a:ext>
            </a:extLst>
          </p:cNvPr>
          <p:cNvSpPr>
            <a:spLocks noGrp="1"/>
          </p:cNvSpPr>
          <p:nvPr>
            <p:ph type="title"/>
          </p:nvPr>
        </p:nvSpPr>
        <p:spPr>
          <a:xfrm>
            <a:off x="1002085" y="4374100"/>
            <a:ext cx="3897905" cy="1380814"/>
          </a:xfrm>
        </p:spPr>
        <p:txBody>
          <a:bodyPr anchor="t">
            <a:normAutofit/>
          </a:bodyPr>
          <a:lstStyle/>
          <a:p>
            <a:r>
              <a:rPr lang="en-US"/>
              <a:t>Social Media Strategy</a:t>
            </a:r>
          </a:p>
        </p:txBody>
      </p:sp>
      <p:sp>
        <p:nvSpPr>
          <p:cNvPr id="4" name="Content Placeholder 3">
            <a:extLst>
              <a:ext uri="{FF2B5EF4-FFF2-40B4-BE49-F238E27FC236}">
                <a16:creationId xmlns:a16="http://schemas.microsoft.com/office/drawing/2014/main" id="{2CC7ED95-1451-5593-3088-179252E33A9C}"/>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89516" y="685800"/>
            <a:ext cx="5430884" cy="5204983"/>
          </a:xfrm>
        </p:spPr>
        <p:txBody>
          <a:bodyPr>
            <a:normAutofit/>
          </a:bodyPr>
          <a:lstStyle/>
          <a:p>
            <a:pPr marL="0" indent="0">
              <a:spcBef>
                <a:spcPts val="2500"/>
              </a:spcBef>
              <a:buFont typeface="Arial" panose="020B0604020202020204" pitchFamily="34" charset="0"/>
              <a:buNone/>
            </a:pPr>
            <a:r>
              <a:rPr lang="en-US" b="1"/>
              <a:t>Visual Content Platforms</a:t>
            </a:r>
          </a:p>
          <a:p>
            <a:pPr marL="0" lvl="1" indent="0">
              <a:buFont typeface="Arial" panose="020B0604020202020204" pitchFamily="34" charset="0"/>
              <a:buNone/>
            </a:pPr>
            <a:r>
              <a:t>Instagram, TikTok, and Pinterest effectively showcase food, atmosphere, and sustainability through engaging visuals.</a:t>
            </a:r>
            <a:endParaRPr lang="en-US"/>
          </a:p>
          <a:p>
            <a:pPr marL="0" indent="0">
              <a:spcBef>
                <a:spcPts val="2500"/>
              </a:spcBef>
              <a:buFont typeface="Arial" panose="020B0604020202020204" pitchFamily="34" charset="0"/>
              <a:buNone/>
            </a:pPr>
            <a:r>
              <a:rPr lang="en-US" b="1"/>
              <a:t>Content Types and Engagement</a:t>
            </a:r>
          </a:p>
          <a:p>
            <a:pPr marL="0" lvl="1" indent="0">
              <a:buFont typeface="Arial" panose="020B0604020202020204" pitchFamily="34" charset="0"/>
              <a:buNone/>
            </a:pPr>
            <a:r>
              <a:t>Sharing behind-the-scenes, daily specials, and customer stories encourages audience interaction and sharing.</a:t>
            </a:r>
            <a:endParaRPr lang="en-US"/>
          </a:p>
          <a:p>
            <a:pPr marL="0" indent="0">
              <a:spcBef>
                <a:spcPts val="2500"/>
              </a:spcBef>
              <a:buFont typeface="Arial" panose="020B0604020202020204" pitchFamily="34" charset="0"/>
              <a:buNone/>
            </a:pPr>
            <a:r>
              <a:rPr lang="en-US" b="1"/>
              <a:t>Two-Way Communication</a:t>
            </a:r>
          </a:p>
          <a:p>
            <a:pPr marL="0" lvl="1" indent="0">
              <a:buFont typeface="Arial" panose="020B0604020202020204" pitchFamily="34" charset="0"/>
              <a:buNone/>
            </a:pPr>
            <a:r>
              <a:t>Interactive features like comments, messages, polls, and stories foster direct engagement with the audience.</a:t>
            </a:r>
            <a:endParaRPr lang="en-US"/>
          </a:p>
          <a:p>
            <a:pPr marL="0" indent="0">
              <a:spcBef>
                <a:spcPts val="2500"/>
              </a:spcBef>
              <a:buFont typeface="Arial" panose="020B0604020202020204" pitchFamily="34" charset="0"/>
              <a:buNone/>
            </a:pPr>
            <a:r>
              <a:rPr lang="en-US" b="1"/>
              <a:t>Consistency and Authenticity</a:t>
            </a:r>
          </a:p>
          <a:p>
            <a:pPr marL="0" lvl="1" indent="0">
              <a:buFont typeface="Arial" panose="020B0604020202020204" pitchFamily="34" charset="0"/>
              <a:buNone/>
            </a:pPr>
            <a:r>
              <a:t>Regular posting and an authentic tone help build a loyal online community and increase café visits.</a:t>
            </a:r>
            <a:endParaRPr lang="en-US"/>
          </a:p>
        </p:txBody>
      </p:sp>
      <p:sp>
        <p:nvSpPr>
          <p:cNvPr id="6" name="Date Placeholder 5">
            <a:extLst>
              <a:ext uri="{FF2B5EF4-FFF2-40B4-BE49-F238E27FC236}">
                <a16:creationId xmlns:a16="http://schemas.microsoft.com/office/drawing/2014/main" id="{2884C0BC-CC12-91AE-C92C-E4E615255165}"/>
              </a:ext>
            </a:extLst>
          </p:cNvPr>
          <p:cNvSpPr>
            <a:spLocks noGrp="1"/>
          </p:cNvSpPr>
          <p:nvPr>
            <p:ph type="dt" sz="half" idx="10"/>
          </p:nvPr>
        </p:nvSpPr>
        <p:spPr>
          <a:xfrm>
            <a:off x="10058400" y="6029868"/>
            <a:ext cx="1179576" cy="365125"/>
          </a:xfrm>
        </p:spPr>
        <p:txBody>
          <a:bodyPr anchor="ctr">
            <a:normAutofit/>
          </a:bodyPr>
          <a:lstStyle/>
          <a:p>
            <a:pPr>
              <a:spcAft>
                <a:spcPts val="600"/>
              </a:spcAft>
            </a:pPr>
            <a:r>
              <a:rPr lang="en-US" dirty="0"/>
              <a:t>12/04/2026</a:t>
            </a:r>
          </a:p>
          <a:p>
            <a:pPr>
              <a:spcAft>
                <a:spcPts val="600"/>
              </a:spcAft>
            </a:pPr>
            <a:endParaRPr lang="en-US" dirty="0"/>
          </a:p>
        </p:txBody>
      </p:sp>
      <p:sp>
        <p:nvSpPr>
          <p:cNvPr id="7" name="Slide Number Placeholder 6">
            <a:extLst>
              <a:ext uri="{FF2B5EF4-FFF2-40B4-BE49-F238E27FC236}">
                <a16:creationId xmlns:a16="http://schemas.microsoft.com/office/drawing/2014/main" id="{A6D95659-F842-F9E2-CFBB-05240BF46C30}"/>
              </a:ext>
            </a:extLst>
          </p:cNvPr>
          <p:cNvSpPr>
            <a:spLocks noGrp="1"/>
          </p:cNvSpPr>
          <p:nvPr>
            <p:ph type="sldNum" sz="quarter" idx="12"/>
          </p:nvPr>
        </p:nvSpPr>
        <p:spPr>
          <a:xfrm>
            <a:off x="11233434" y="6029868"/>
            <a:ext cx="429372" cy="365125"/>
          </a:xfrm>
        </p:spPr>
        <p:txBody>
          <a:bodyPr anchor="ctr">
            <a:normAutofit/>
          </a:bodyPr>
          <a:lstStyle/>
          <a:p>
            <a:pPr>
              <a:spcAft>
                <a:spcPts val="600"/>
              </a:spcAft>
            </a:pPr>
            <a:fld id="{27F8DDA4-3B80-4E8A-A8F5-521F73BF9127}" type="slidenum">
              <a:rPr lang="en-US" smtClean="0"/>
              <a:pPr>
                <a:spcAft>
                  <a:spcPts val="600"/>
                </a:spcAft>
              </a:pPr>
              <a:t>8</a:t>
            </a:fld>
            <a:endParaRPr lang="en-US"/>
          </a:p>
        </p:txBody>
      </p:sp>
    </p:spTree>
    <p:extLst>
      <p:ext uri="{BB962C8B-B14F-4D97-AF65-F5344CB8AC3E}">
        <p14:creationId xmlns:p14="http://schemas.microsoft.com/office/powerpoint/2010/main" val="393530548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0A0E4-7338-28EF-DACA-75A9AC618423}"/>
              </a:ext>
            </a:extLst>
          </p:cNvPr>
          <p:cNvSpPr>
            <a:spLocks noGrp="1"/>
          </p:cNvSpPr>
          <p:nvPr>
            <p:ph type="title"/>
          </p:nvPr>
        </p:nvSpPr>
        <p:spPr>
          <a:xfrm>
            <a:off x="603504" y="521185"/>
            <a:ext cx="10902696" cy="1070849"/>
          </a:xfrm>
        </p:spPr>
        <p:txBody>
          <a:bodyPr anchor="b">
            <a:normAutofit/>
          </a:bodyPr>
          <a:lstStyle/>
          <a:p>
            <a:r>
              <a:rPr lang="en-US"/>
              <a:t>Content Marketing</a:t>
            </a:r>
          </a:p>
        </p:txBody>
      </p:sp>
      <p:pic>
        <p:nvPicPr>
          <p:cNvPr id="8" name="Content Placeholder 7" descr="table top view  online food delivery mobile app with digital tablet, coffee cup , salad plate , key chain and hand sanitizer">
            <a:extLst>
              <a:ext uri="{FF2B5EF4-FFF2-40B4-BE49-F238E27FC236}">
                <a16:creationId xmlns:a16="http://schemas.microsoft.com/office/drawing/2014/main" id="{320F537F-4959-44CF-B785-7BB8EE9A83B6}"/>
              </a:ext>
            </a:extLst>
          </p:cNvPr>
          <p:cNvPicPr>
            <a:picLocks noGrp="1" noChangeAspect="1"/>
          </p:cNvPicPr>
          <p:nvPr>
            <p:ph sz="half" idx="1"/>
          </p:nvPr>
        </p:nvPicPr>
        <p:blipFill>
          <a:blip r:embed="rId3"/>
          <a:srcRect l="14603"/>
          <a:stretch>
            <a:fillRect/>
          </a:stretch>
        </p:blipFill>
        <p:spPr>
          <a:xfrm>
            <a:off x="605431" y="1756230"/>
            <a:ext cx="5181600" cy="4034969"/>
          </a:xfrm>
        </p:spPr>
      </p:pic>
      <p:sp>
        <p:nvSpPr>
          <p:cNvPr id="4" name="Content Placeholder 3">
            <a:extLst>
              <a:ext uri="{FF2B5EF4-FFF2-40B4-BE49-F238E27FC236}">
                <a16:creationId xmlns:a16="http://schemas.microsoft.com/office/drawing/2014/main" id="{E3404F77-1EEE-5A79-5BDF-D7524D7E6A5B}"/>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324600" y="1756230"/>
            <a:ext cx="5181600" cy="4034969"/>
          </a:xfrm>
        </p:spPr>
        <p:txBody>
          <a:bodyPr>
            <a:normAutofit/>
          </a:bodyPr>
          <a:lstStyle/>
          <a:p>
            <a:pPr marL="0" indent="0">
              <a:spcBef>
                <a:spcPts val="2500"/>
              </a:spcBef>
              <a:buFont typeface="Arial" panose="020B0604020202020204" pitchFamily="34" charset="0"/>
              <a:buNone/>
            </a:pPr>
            <a:r>
              <a:rPr lang="en-US" b="1"/>
              <a:t>Valuable Customer Education</a:t>
            </a:r>
          </a:p>
          <a:p>
            <a:pPr marL="0" lvl="1" indent="0">
              <a:buFont typeface="Arial" panose="020B0604020202020204" pitchFamily="34" charset="0"/>
              <a:buNone/>
            </a:pPr>
            <a:r>
              <a:t>Blog posts educate customers on organic eating, sustainability, and seasonal ingredients, building brand credibility and improving SEO.</a:t>
            </a:r>
            <a:endParaRPr lang="en-US"/>
          </a:p>
          <a:p>
            <a:pPr marL="0" indent="0">
              <a:spcBef>
                <a:spcPts val="2500"/>
              </a:spcBef>
              <a:buFont typeface="Arial" panose="020B0604020202020204" pitchFamily="34" charset="0"/>
              <a:buNone/>
            </a:pPr>
            <a:r>
              <a:rPr lang="en-US" b="1"/>
              <a:t>Engaging Menu Features</a:t>
            </a:r>
          </a:p>
          <a:p>
            <a:pPr marL="0" lvl="1" indent="0">
              <a:buFont typeface="Arial" panose="020B0604020202020204" pitchFamily="34" charset="0"/>
              <a:buNone/>
            </a:pPr>
            <a:r>
              <a:t>Menu features and recipe spotlights highlight unique dishes and sustainable sourcing, enhancing customer interest and loyalty.</a:t>
            </a:r>
            <a:endParaRPr lang="en-US"/>
          </a:p>
          <a:p>
            <a:pPr marL="0" indent="0">
              <a:spcBef>
                <a:spcPts val="2500"/>
              </a:spcBef>
              <a:buFont typeface="Arial" panose="020B0604020202020204" pitchFamily="34" charset="0"/>
              <a:buNone/>
            </a:pPr>
            <a:r>
              <a:rPr lang="en-US" b="1"/>
              <a:t>Direct Customer Communication</a:t>
            </a:r>
          </a:p>
          <a:p>
            <a:pPr marL="0" lvl="1" indent="0">
              <a:buFont typeface="Arial" panose="020B0604020202020204" pitchFamily="34" charset="0"/>
              <a:buNone/>
            </a:pPr>
            <a:r>
              <a:t>Email newsletters share updates, promotions, and stories, fostering direct connections with loyal customers and encouraging repeat visits.</a:t>
            </a:r>
            <a:endParaRPr lang="en-US"/>
          </a:p>
        </p:txBody>
      </p:sp>
      <p:sp>
        <p:nvSpPr>
          <p:cNvPr id="6" name="Date Placeholder 5">
            <a:extLst>
              <a:ext uri="{FF2B5EF4-FFF2-40B4-BE49-F238E27FC236}">
                <a16:creationId xmlns:a16="http://schemas.microsoft.com/office/drawing/2014/main" id="{0B20317F-4DDE-23DA-5CEE-ECA89BE63510}"/>
              </a:ext>
            </a:extLst>
          </p:cNvPr>
          <p:cNvSpPr>
            <a:spLocks noGrp="1"/>
          </p:cNvSpPr>
          <p:nvPr>
            <p:ph type="dt" sz="half" idx="10"/>
          </p:nvPr>
        </p:nvSpPr>
        <p:spPr>
          <a:xfrm>
            <a:off x="10058400" y="6029868"/>
            <a:ext cx="1182686" cy="365125"/>
          </a:xfrm>
        </p:spPr>
        <p:txBody>
          <a:bodyPr anchor="ctr">
            <a:normAutofit/>
          </a:bodyPr>
          <a:lstStyle/>
          <a:p>
            <a:pPr>
              <a:spcAft>
                <a:spcPts val="600"/>
              </a:spcAft>
            </a:pPr>
            <a:r>
              <a:rPr lang="en-US" dirty="0"/>
              <a:t>12/04/2026</a:t>
            </a:r>
          </a:p>
          <a:p>
            <a:pPr>
              <a:spcAft>
                <a:spcPts val="600"/>
              </a:spcAft>
            </a:pPr>
            <a:endParaRPr lang="en-US" dirty="0"/>
          </a:p>
        </p:txBody>
      </p:sp>
      <p:sp>
        <p:nvSpPr>
          <p:cNvPr id="7" name="Slide Number Placeholder 6">
            <a:extLst>
              <a:ext uri="{FF2B5EF4-FFF2-40B4-BE49-F238E27FC236}">
                <a16:creationId xmlns:a16="http://schemas.microsoft.com/office/drawing/2014/main" id="{BD76E2CD-4BDC-1EB6-99AB-D481155CD430}"/>
              </a:ext>
            </a:extLst>
          </p:cNvPr>
          <p:cNvSpPr>
            <a:spLocks noGrp="1"/>
          </p:cNvSpPr>
          <p:nvPr>
            <p:ph type="sldNum" sz="quarter" idx="12"/>
          </p:nvPr>
        </p:nvSpPr>
        <p:spPr>
          <a:xfrm>
            <a:off x="11233434" y="6029868"/>
            <a:ext cx="429372" cy="365125"/>
          </a:xfrm>
        </p:spPr>
        <p:txBody>
          <a:bodyPr anchor="ctr">
            <a:normAutofit/>
          </a:bodyPr>
          <a:lstStyle/>
          <a:p>
            <a:pPr>
              <a:spcAft>
                <a:spcPts val="600"/>
              </a:spcAft>
            </a:pPr>
            <a:fld id="{27F8DDA4-3B80-4E8A-A8F5-521F73BF9127}" type="slidenum">
              <a:rPr lang="en-US" smtClean="0"/>
              <a:pPr>
                <a:spcAft>
                  <a:spcPts val="600"/>
                </a:spcAft>
              </a:pPr>
              <a:t>9</a:t>
            </a:fld>
            <a:endParaRPr lang="en-US"/>
          </a:p>
        </p:txBody>
      </p:sp>
    </p:spTree>
    <p:extLst>
      <p:ext uri="{BB962C8B-B14F-4D97-AF65-F5344CB8AC3E}">
        <p14:creationId xmlns:p14="http://schemas.microsoft.com/office/powerpoint/2010/main" val="223439752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Marketing plan business strategy">
            <a:extLst>
              <a:ext uri="{FF2B5EF4-FFF2-40B4-BE49-F238E27FC236}">
                <a16:creationId xmlns:a16="http://schemas.microsoft.com/office/drawing/2014/main" id="{A7B99271-3E08-4DD9-8044-86AACB5B95B7}"/>
              </a:ext>
            </a:extLst>
          </p:cNvPr>
          <p:cNvPicPr>
            <a:picLocks noGrp="1" noChangeAspect="1"/>
          </p:cNvPicPr>
          <p:nvPr>
            <p:ph type="pic" sz="quarter" idx="13"/>
          </p:nvPr>
        </p:nvPicPr>
        <p:blipFill>
          <a:blip r:embed="rId3"/>
          <a:srcRect l="17133" r="8208" b="3"/>
          <a:stretch>
            <a:fillRect/>
          </a:stretch>
        </p:blipFill>
        <p:spPr>
          <a:xfrm>
            <a:off x="20" y="1"/>
            <a:ext cx="4800580" cy="4822372"/>
          </a:xfrm>
        </p:spPr>
      </p:pic>
      <p:sp>
        <p:nvSpPr>
          <p:cNvPr id="2" name="Title 1">
            <a:extLst>
              <a:ext uri="{FF2B5EF4-FFF2-40B4-BE49-F238E27FC236}">
                <a16:creationId xmlns:a16="http://schemas.microsoft.com/office/drawing/2014/main" id="{544689E6-650D-5FF5-0F50-D8BFB2FC901B}"/>
              </a:ext>
            </a:extLst>
          </p:cNvPr>
          <p:cNvSpPr>
            <a:spLocks noGrp="1"/>
          </p:cNvSpPr>
          <p:nvPr>
            <p:ph type="title"/>
          </p:nvPr>
        </p:nvSpPr>
        <p:spPr>
          <a:xfrm>
            <a:off x="1002085" y="4374100"/>
            <a:ext cx="3897905" cy="1380814"/>
          </a:xfrm>
        </p:spPr>
        <p:txBody>
          <a:bodyPr anchor="t">
            <a:normAutofit/>
          </a:bodyPr>
          <a:lstStyle/>
          <a:p>
            <a:r>
              <a:rPr lang="en-US"/>
              <a:t>SEO Strategy</a:t>
            </a:r>
          </a:p>
        </p:txBody>
      </p:sp>
      <p:sp>
        <p:nvSpPr>
          <p:cNvPr id="4" name="Content Placeholder 3">
            <a:extLst>
              <a:ext uri="{FF2B5EF4-FFF2-40B4-BE49-F238E27FC236}">
                <a16:creationId xmlns:a16="http://schemas.microsoft.com/office/drawing/2014/main" id="{C0C49460-8E84-0BFB-15DC-5F517E0E8E15}"/>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89516" y="685800"/>
            <a:ext cx="5430884" cy="5204983"/>
          </a:xfrm>
        </p:spPr>
        <p:txBody>
          <a:bodyPr>
            <a:normAutofit/>
          </a:bodyPr>
          <a:lstStyle/>
          <a:p>
            <a:pPr marL="0" indent="0">
              <a:spcBef>
                <a:spcPts val="2500"/>
              </a:spcBef>
              <a:buFont typeface="Arial" panose="020B0604020202020204" pitchFamily="34" charset="0"/>
              <a:buNone/>
            </a:pPr>
            <a:r>
              <a:rPr lang="en-US" b="1"/>
              <a:t>Local SEO Importance</a:t>
            </a:r>
          </a:p>
          <a:p>
            <a:pPr marL="0" lvl="1" indent="0">
              <a:buFont typeface="Arial" panose="020B0604020202020204" pitchFamily="34" charset="0"/>
              <a:buNone/>
            </a:pPr>
            <a:r>
              <a:t>Local SEO helps Urban Green Café appear in searches relevant to nearby customers, boosting local visibility and foot traffic.</a:t>
            </a:r>
            <a:endParaRPr lang="en-US"/>
          </a:p>
          <a:p>
            <a:pPr marL="0" indent="0">
              <a:spcBef>
                <a:spcPts val="2500"/>
              </a:spcBef>
              <a:buFont typeface="Arial" panose="020B0604020202020204" pitchFamily="34" charset="0"/>
              <a:buNone/>
            </a:pPr>
            <a:r>
              <a:rPr lang="en-US" b="1"/>
              <a:t>Keyword Optimisation</a:t>
            </a:r>
          </a:p>
          <a:p>
            <a:pPr marL="0" lvl="1" indent="0">
              <a:buFont typeface="Arial" panose="020B0604020202020204" pitchFamily="34" charset="0"/>
              <a:buNone/>
            </a:pPr>
            <a:r>
              <a:t>Targeting keywords like ‘organic café’ improves search result rankings and attracts customers interested in eco-friendly options.</a:t>
            </a:r>
            <a:endParaRPr lang="en-US"/>
          </a:p>
          <a:p>
            <a:pPr marL="0" indent="0">
              <a:spcBef>
                <a:spcPts val="2500"/>
              </a:spcBef>
              <a:buFont typeface="Arial" panose="020B0604020202020204" pitchFamily="34" charset="0"/>
              <a:buNone/>
            </a:pPr>
            <a:r>
              <a:rPr lang="en-US" b="1"/>
              <a:t>Website Content Optimisation</a:t>
            </a:r>
          </a:p>
          <a:p>
            <a:pPr marL="0" lvl="1" indent="0">
              <a:buFont typeface="Arial" panose="020B0604020202020204" pitchFamily="34" charset="0"/>
              <a:buNone/>
            </a:pPr>
            <a:r>
              <a:t>Optimising website content, images, and structure enhances user experience and increases search engine rankings effectively.</a:t>
            </a:r>
            <a:endParaRPr lang="en-US"/>
          </a:p>
          <a:p>
            <a:pPr marL="0" indent="0">
              <a:spcBef>
                <a:spcPts val="2500"/>
              </a:spcBef>
              <a:buFont typeface="Arial" panose="020B0604020202020204" pitchFamily="34" charset="0"/>
              <a:buNone/>
            </a:pPr>
            <a:r>
              <a:rPr lang="en-US" b="1"/>
              <a:t>Long-Term SEO Benefits</a:t>
            </a:r>
          </a:p>
          <a:p>
            <a:pPr marL="0" lvl="1" indent="0">
              <a:buFont typeface="Arial" panose="020B0604020202020204" pitchFamily="34" charset="0"/>
              <a:buNone/>
            </a:pPr>
            <a:r>
              <a:t>SEO is a sustainable strategy that increases organic traffic and reduces dependence on paid advertising for growth.</a:t>
            </a:r>
            <a:endParaRPr lang="en-US"/>
          </a:p>
        </p:txBody>
      </p:sp>
      <p:sp>
        <p:nvSpPr>
          <p:cNvPr id="6" name="Date Placeholder 5">
            <a:extLst>
              <a:ext uri="{FF2B5EF4-FFF2-40B4-BE49-F238E27FC236}">
                <a16:creationId xmlns:a16="http://schemas.microsoft.com/office/drawing/2014/main" id="{6B5D88AF-334C-0707-0B6B-A0CDB65FDC8F}"/>
              </a:ext>
            </a:extLst>
          </p:cNvPr>
          <p:cNvSpPr>
            <a:spLocks noGrp="1"/>
          </p:cNvSpPr>
          <p:nvPr>
            <p:ph type="dt" sz="half" idx="10"/>
          </p:nvPr>
        </p:nvSpPr>
        <p:spPr>
          <a:xfrm>
            <a:off x="10058400" y="6029868"/>
            <a:ext cx="1179576" cy="365125"/>
          </a:xfrm>
        </p:spPr>
        <p:txBody>
          <a:bodyPr anchor="ctr">
            <a:normAutofit/>
          </a:bodyPr>
          <a:lstStyle/>
          <a:p>
            <a:pPr>
              <a:spcAft>
                <a:spcPts val="600"/>
              </a:spcAft>
            </a:pPr>
            <a:r>
              <a:rPr lang="en-US" dirty="0"/>
              <a:t>12/04/2026</a:t>
            </a:r>
          </a:p>
          <a:p>
            <a:pPr>
              <a:spcAft>
                <a:spcPts val="600"/>
              </a:spcAft>
            </a:pPr>
            <a:endParaRPr lang="en-US" dirty="0"/>
          </a:p>
        </p:txBody>
      </p:sp>
      <p:sp>
        <p:nvSpPr>
          <p:cNvPr id="7" name="Slide Number Placeholder 6">
            <a:extLst>
              <a:ext uri="{FF2B5EF4-FFF2-40B4-BE49-F238E27FC236}">
                <a16:creationId xmlns:a16="http://schemas.microsoft.com/office/drawing/2014/main" id="{5F763648-757C-C236-1DB7-8CDB6024FB98}"/>
              </a:ext>
            </a:extLst>
          </p:cNvPr>
          <p:cNvSpPr>
            <a:spLocks noGrp="1"/>
          </p:cNvSpPr>
          <p:nvPr>
            <p:ph type="sldNum" sz="quarter" idx="12"/>
          </p:nvPr>
        </p:nvSpPr>
        <p:spPr>
          <a:xfrm>
            <a:off x="11233434" y="6029868"/>
            <a:ext cx="429372" cy="365125"/>
          </a:xfrm>
        </p:spPr>
        <p:txBody>
          <a:bodyPr anchor="ctr">
            <a:normAutofit/>
          </a:bodyPr>
          <a:lstStyle/>
          <a:p>
            <a:pPr>
              <a:spcAft>
                <a:spcPts val="600"/>
              </a:spcAft>
            </a:pPr>
            <a:fld id="{27F8DDA4-3B80-4E8A-A8F5-521F73BF9127}" type="slidenum">
              <a:rPr lang="en-US" smtClean="0"/>
              <a:pPr>
                <a:spcAft>
                  <a:spcPts val="600"/>
                </a:spcAft>
              </a:pPr>
              <a:t>10</a:t>
            </a:fld>
            <a:endParaRPr lang="en-US"/>
          </a:p>
        </p:txBody>
      </p:sp>
    </p:spTree>
    <p:extLst>
      <p:ext uri="{BB962C8B-B14F-4D97-AF65-F5344CB8AC3E}">
        <p14:creationId xmlns:p14="http://schemas.microsoft.com/office/powerpoint/2010/main" val="176576769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Cloud Computing">
            <a:extLst>
              <a:ext uri="{FF2B5EF4-FFF2-40B4-BE49-F238E27FC236}">
                <a16:creationId xmlns:a16="http://schemas.microsoft.com/office/drawing/2014/main" id="{032DE94D-704F-4AC3-9EC1-BA7C99AE3210}"/>
              </a:ext>
            </a:extLst>
          </p:cNvPr>
          <p:cNvPicPr>
            <a:picLocks noGrp="1" noChangeAspect="1"/>
          </p:cNvPicPr>
          <p:nvPr>
            <p:ph type="pic" sz="quarter" idx="13"/>
          </p:nvPr>
        </p:nvPicPr>
        <p:blipFill>
          <a:blip r:embed="rId3"/>
          <a:srcRect t="20151" b="4849"/>
          <a:stretch>
            <a:fillRect/>
          </a:stretch>
        </p:blipFill>
        <p:spPr>
          <a:xfrm>
            <a:off x="20" y="10"/>
            <a:ext cx="12191980" cy="6857990"/>
          </a:xfrm>
        </p:spPr>
      </p:pic>
      <p:sp>
        <p:nvSpPr>
          <p:cNvPr id="2" name="Title 1">
            <a:extLst>
              <a:ext uri="{FF2B5EF4-FFF2-40B4-BE49-F238E27FC236}">
                <a16:creationId xmlns:a16="http://schemas.microsoft.com/office/drawing/2014/main" id="{2A413E94-A613-DB77-90ED-9561DF6FFE9C}"/>
              </a:ext>
            </a:extLst>
          </p:cNvPr>
          <p:cNvSpPr>
            <a:spLocks noGrp="1"/>
          </p:cNvSpPr>
          <p:nvPr>
            <p:ph type="title"/>
          </p:nvPr>
        </p:nvSpPr>
        <p:spPr>
          <a:xfrm>
            <a:off x="7280996" y="868363"/>
            <a:ext cx="4301403" cy="1058150"/>
          </a:xfrm>
        </p:spPr>
        <p:txBody>
          <a:bodyPr anchor="b">
            <a:normAutofit/>
          </a:bodyPr>
          <a:lstStyle/>
          <a:p>
            <a:r>
              <a:rPr lang="en-US"/>
              <a:t>Cloud Computing</a:t>
            </a:r>
          </a:p>
        </p:txBody>
      </p:sp>
      <p:sp>
        <p:nvSpPr>
          <p:cNvPr id="4" name="Content Placeholder 3">
            <a:extLst>
              <a:ext uri="{FF2B5EF4-FFF2-40B4-BE49-F238E27FC236}">
                <a16:creationId xmlns:a16="http://schemas.microsoft.com/office/drawing/2014/main" id="{2353A715-73D2-73C3-04CE-520ABDCEBF4B}"/>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280997" y="2059527"/>
            <a:ext cx="4301403" cy="2620794"/>
          </a:xfrm>
        </p:spPr>
        <p:txBody>
          <a:bodyPr>
            <a:normAutofit/>
          </a:bodyPr>
          <a:lstStyle/>
          <a:p>
            <a:pPr marL="0" indent="0">
              <a:lnSpc>
                <a:spcPct val="110000"/>
              </a:lnSpc>
              <a:spcBef>
                <a:spcPts val="2500"/>
              </a:spcBef>
              <a:buFont typeface="Arial" panose="020B0604020202020204" pitchFamily="34" charset="0"/>
              <a:buNone/>
            </a:pPr>
            <a:r>
              <a:rPr lang="en-US" sz="1100" b="1"/>
              <a:t>Flexible Cloud Hosting and Storage</a:t>
            </a:r>
          </a:p>
          <a:p>
            <a:pPr marL="0" lvl="1" indent="0">
              <a:lnSpc>
                <a:spcPct val="110000"/>
              </a:lnSpc>
              <a:buFont typeface="Arial" panose="020B0604020202020204" pitchFamily="34" charset="0"/>
              <a:buNone/>
            </a:pPr>
            <a:r>
              <a:rPr lang="en-US" sz="1100"/>
              <a:t>Cloud hosting and storage provide flexible, remote access to data, ensuring reliable website performance and automatic backups.</a:t>
            </a:r>
          </a:p>
          <a:p>
            <a:pPr marL="0" indent="0">
              <a:lnSpc>
                <a:spcPct val="110000"/>
              </a:lnSpc>
              <a:spcBef>
                <a:spcPts val="2500"/>
              </a:spcBef>
              <a:buFont typeface="Arial" panose="020B0604020202020204" pitchFamily="34" charset="0"/>
              <a:buNone/>
            </a:pPr>
            <a:r>
              <a:rPr lang="en-US" sz="1100" b="1"/>
              <a:t>Integrated Point-of-Sale Systems</a:t>
            </a:r>
          </a:p>
          <a:p>
            <a:pPr marL="0" lvl="1" indent="0">
              <a:lnSpc>
                <a:spcPct val="110000"/>
              </a:lnSpc>
              <a:buFont typeface="Arial" panose="020B0604020202020204" pitchFamily="34" charset="0"/>
              <a:buNone/>
            </a:pPr>
            <a:r>
              <a:rPr lang="en-US" sz="1100"/>
              <a:t>Cloud-based POS systems integrate sales, inventory, and reporting to improve operational efficiency and decision-making.</a:t>
            </a:r>
          </a:p>
          <a:p>
            <a:pPr marL="0" indent="0">
              <a:lnSpc>
                <a:spcPct val="110000"/>
              </a:lnSpc>
              <a:spcBef>
                <a:spcPts val="2500"/>
              </a:spcBef>
              <a:buFont typeface="Arial" panose="020B0604020202020204" pitchFamily="34" charset="0"/>
              <a:buNone/>
            </a:pPr>
            <a:r>
              <a:rPr lang="en-US" sz="1100" b="1"/>
              <a:t>Benefits of Cloud Adoption</a:t>
            </a:r>
          </a:p>
          <a:p>
            <a:pPr marL="0" lvl="1" indent="0">
              <a:lnSpc>
                <a:spcPct val="110000"/>
              </a:lnSpc>
              <a:buFont typeface="Arial" panose="020B0604020202020204" pitchFamily="34" charset="0"/>
              <a:buNone/>
            </a:pPr>
            <a:r>
              <a:rPr lang="en-US" sz="1100"/>
              <a:t>Adopting cloud computing enables scalability, reduces IT costs, and enhances reliability for future digital expansions like online ordering.</a:t>
            </a:r>
          </a:p>
        </p:txBody>
      </p:sp>
      <p:sp>
        <p:nvSpPr>
          <p:cNvPr id="6" name="Date Placeholder 5">
            <a:extLst>
              <a:ext uri="{FF2B5EF4-FFF2-40B4-BE49-F238E27FC236}">
                <a16:creationId xmlns:a16="http://schemas.microsoft.com/office/drawing/2014/main" id="{CE8926F0-DA61-1DAE-E4BE-F91E9ED51FAC}"/>
              </a:ext>
            </a:extLst>
          </p:cNvPr>
          <p:cNvSpPr>
            <a:spLocks noGrp="1"/>
          </p:cNvSpPr>
          <p:nvPr>
            <p:ph type="dt" sz="half" idx="10"/>
          </p:nvPr>
        </p:nvSpPr>
        <p:spPr>
          <a:xfrm>
            <a:off x="7280997" y="4680321"/>
            <a:ext cx="1256738" cy="365125"/>
          </a:xfrm>
        </p:spPr>
        <p:txBody>
          <a:bodyPr anchor="ctr">
            <a:normAutofit/>
          </a:bodyPr>
          <a:lstStyle/>
          <a:p>
            <a:pPr algn="ctr">
              <a:lnSpc>
                <a:spcPct val="120000"/>
              </a:lnSpc>
              <a:spcAft>
                <a:spcPts val="600"/>
              </a:spcAft>
            </a:pPr>
            <a:r>
              <a:rPr lang="en-US" dirty="0"/>
              <a:t>12/04/2026</a:t>
            </a:r>
          </a:p>
          <a:p>
            <a:pPr>
              <a:spcAft>
                <a:spcPts val="600"/>
              </a:spcAft>
            </a:pPr>
            <a:endParaRPr lang="en-US" dirty="0"/>
          </a:p>
        </p:txBody>
      </p:sp>
      <p:sp>
        <p:nvSpPr>
          <p:cNvPr id="7" name="Slide Number Placeholder 6">
            <a:extLst>
              <a:ext uri="{FF2B5EF4-FFF2-40B4-BE49-F238E27FC236}">
                <a16:creationId xmlns:a16="http://schemas.microsoft.com/office/drawing/2014/main" id="{9571DE67-8501-8183-F1B1-80F5AA294EA6}"/>
              </a:ext>
            </a:extLst>
          </p:cNvPr>
          <p:cNvSpPr>
            <a:spLocks noGrp="1"/>
          </p:cNvSpPr>
          <p:nvPr>
            <p:ph type="sldNum" sz="quarter" idx="12"/>
          </p:nvPr>
        </p:nvSpPr>
        <p:spPr>
          <a:xfrm>
            <a:off x="11229712" y="4680321"/>
            <a:ext cx="429372" cy="365125"/>
          </a:xfrm>
        </p:spPr>
        <p:txBody>
          <a:bodyPr anchor="ctr">
            <a:normAutofit/>
          </a:bodyPr>
          <a:lstStyle/>
          <a:p>
            <a:pPr>
              <a:spcAft>
                <a:spcPts val="600"/>
              </a:spcAft>
            </a:pPr>
            <a:fld id="{27F8DDA4-3B80-4E8A-A8F5-521F73BF9127}" type="slidenum">
              <a:rPr lang="en-US" smtClean="0"/>
              <a:pPr>
                <a:spcAft>
                  <a:spcPts val="600"/>
                </a:spcAft>
              </a:pPr>
              <a:t>11</a:t>
            </a:fld>
            <a:endParaRPr lang="en-US" dirty="0"/>
          </a:p>
        </p:txBody>
      </p:sp>
    </p:spTree>
    <p:extLst>
      <p:ext uri="{BB962C8B-B14F-4D97-AF65-F5344CB8AC3E}">
        <p14:creationId xmlns:p14="http://schemas.microsoft.com/office/powerpoint/2010/main" val="352894937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Network security cyber data protection encryption safety">
            <a:extLst>
              <a:ext uri="{FF2B5EF4-FFF2-40B4-BE49-F238E27FC236}">
                <a16:creationId xmlns:a16="http://schemas.microsoft.com/office/drawing/2014/main" id="{CE911145-A69F-42DD-954A-4182FF49B7BB}"/>
              </a:ext>
            </a:extLst>
          </p:cNvPr>
          <p:cNvPicPr>
            <a:picLocks noGrp="1" noChangeAspect="1"/>
          </p:cNvPicPr>
          <p:nvPr>
            <p:ph type="pic" sz="quarter" idx="13"/>
          </p:nvPr>
        </p:nvPicPr>
        <p:blipFill>
          <a:blip r:embed="rId3"/>
          <a:srcRect l="3215" r="22126" b="3"/>
          <a:stretch>
            <a:fillRect/>
          </a:stretch>
        </p:blipFill>
        <p:spPr>
          <a:xfrm>
            <a:off x="20" y="1"/>
            <a:ext cx="4800580" cy="4822372"/>
          </a:xfrm>
        </p:spPr>
      </p:pic>
      <p:sp>
        <p:nvSpPr>
          <p:cNvPr id="2" name="Title 1">
            <a:extLst>
              <a:ext uri="{FF2B5EF4-FFF2-40B4-BE49-F238E27FC236}">
                <a16:creationId xmlns:a16="http://schemas.microsoft.com/office/drawing/2014/main" id="{AE9F0246-2900-8D76-2A02-BFD706ED4DF0}"/>
              </a:ext>
            </a:extLst>
          </p:cNvPr>
          <p:cNvSpPr>
            <a:spLocks noGrp="1"/>
          </p:cNvSpPr>
          <p:nvPr>
            <p:ph type="title"/>
          </p:nvPr>
        </p:nvSpPr>
        <p:spPr>
          <a:xfrm>
            <a:off x="1002085" y="4374100"/>
            <a:ext cx="3897905" cy="1380814"/>
          </a:xfrm>
        </p:spPr>
        <p:txBody>
          <a:bodyPr anchor="t">
            <a:normAutofit/>
          </a:bodyPr>
          <a:lstStyle/>
          <a:p>
            <a:r>
              <a:rPr lang="en-US"/>
              <a:t>Security Measures</a:t>
            </a:r>
          </a:p>
        </p:txBody>
      </p:sp>
      <p:sp>
        <p:nvSpPr>
          <p:cNvPr id="4" name="Content Placeholder 3">
            <a:extLst>
              <a:ext uri="{FF2B5EF4-FFF2-40B4-BE49-F238E27FC236}">
                <a16:creationId xmlns:a16="http://schemas.microsoft.com/office/drawing/2014/main" id="{1AD0D217-F7F7-3208-3A86-43E21215E5CD}"/>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89516" y="685800"/>
            <a:ext cx="5430884" cy="5204983"/>
          </a:xfrm>
        </p:spPr>
        <p:txBody>
          <a:bodyPr>
            <a:normAutofit/>
          </a:bodyPr>
          <a:lstStyle/>
          <a:p>
            <a:pPr marL="0" indent="0">
              <a:spcBef>
                <a:spcPts val="2500"/>
              </a:spcBef>
              <a:buFont typeface="Arial" panose="020B0604020202020204" pitchFamily="34" charset="0"/>
              <a:buNone/>
            </a:pPr>
            <a:r>
              <a:rPr lang="en-US" b="1"/>
              <a:t>Data Protection Techniques</a:t>
            </a:r>
          </a:p>
          <a:p>
            <a:pPr marL="0" lvl="1" indent="0">
              <a:buFont typeface="Arial" panose="020B0604020202020204" pitchFamily="34" charset="0"/>
              <a:buNone/>
            </a:pPr>
            <a:r>
              <a:t>SSL encryption and secure hosting safeguard customer data and online interactions.</a:t>
            </a:r>
            <a:endParaRPr lang="en-US"/>
          </a:p>
          <a:p>
            <a:pPr marL="0" indent="0">
              <a:spcBef>
                <a:spcPts val="2500"/>
              </a:spcBef>
              <a:buFont typeface="Arial" panose="020B0604020202020204" pitchFamily="34" charset="0"/>
              <a:buNone/>
            </a:pPr>
            <a:r>
              <a:rPr lang="en-US" b="1"/>
              <a:t>Authentication and Updates</a:t>
            </a:r>
          </a:p>
          <a:p>
            <a:pPr marL="0" lvl="1" indent="0">
              <a:buFont typeface="Arial" panose="020B0604020202020204" pitchFamily="34" charset="0"/>
              <a:buNone/>
            </a:pPr>
            <a:r>
              <a:t>Strong authentication and regular software updates enhance overall security posture.</a:t>
            </a:r>
            <a:endParaRPr lang="en-US"/>
          </a:p>
          <a:p>
            <a:pPr marL="0" indent="0">
              <a:spcBef>
                <a:spcPts val="2500"/>
              </a:spcBef>
              <a:buFont typeface="Arial" panose="020B0604020202020204" pitchFamily="34" charset="0"/>
              <a:buNone/>
            </a:pPr>
            <a:r>
              <a:rPr lang="en-US" b="1"/>
              <a:t>Compliance and Trust</a:t>
            </a:r>
          </a:p>
          <a:p>
            <a:pPr marL="0" lvl="1" indent="0">
              <a:buFont typeface="Arial" panose="020B0604020202020204" pitchFamily="34" charset="0"/>
              <a:buNone/>
            </a:pPr>
            <a:r>
              <a:t>Adhering to GDPR and protecting data builds customer trust and regulatory compliance.</a:t>
            </a:r>
            <a:endParaRPr lang="en-US"/>
          </a:p>
          <a:p>
            <a:pPr marL="0" indent="0">
              <a:spcBef>
                <a:spcPts val="2500"/>
              </a:spcBef>
              <a:buFont typeface="Arial" panose="020B0604020202020204" pitchFamily="34" charset="0"/>
              <a:buNone/>
            </a:pPr>
            <a:r>
              <a:rPr lang="en-US" b="1"/>
              <a:t>Risk Reduction Measures</a:t>
            </a:r>
          </a:p>
          <a:p>
            <a:pPr marL="0" lvl="1" indent="0">
              <a:buFont typeface="Arial" panose="020B0604020202020204" pitchFamily="34" charset="0"/>
              <a:buNone/>
            </a:pPr>
            <a:r>
              <a:t>Cloud backups and secure payment gateways minimize data loss and financial risks.</a:t>
            </a:r>
            <a:endParaRPr lang="en-US"/>
          </a:p>
        </p:txBody>
      </p:sp>
      <p:sp>
        <p:nvSpPr>
          <p:cNvPr id="6" name="Date Placeholder 5">
            <a:extLst>
              <a:ext uri="{FF2B5EF4-FFF2-40B4-BE49-F238E27FC236}">
                <a16:creationId xmlns:a16="http://schemas.microsoft.com/office/drawing/2014/main" id="{C2E30F09-16F0-0324-1AD2-62576995886C}"/>
              </a:ext>
            </a:extLst>
          </p:cNvPr>
          <p:cNvSpPr>
            <a:spLocks noGrp="1"/>
          </p:cNvSpPr>
          <p:nvPr>
            <p:ph type="dt" sz="half" idx="10"/>
          </p:nvPr>
        </p:nvSpPr>
        <p:spPr>
          <a:xfrm>
            <a:off x="10058400" y="6029868"/>
            <a:ext cx="1179576" cy="365125"/>
          </a:xfrm>
        </p:spPr>
        <p:txBody>
          <a:bodyPr anchor="ctr">
            <a:normAutofit/>
          </a:bodyPr>
          <a:lstStyle/>
          <a:p>
            <a:pPr>
              <a:spcAft>
                <a:spcPts val="600"/>
              </a:spcAft>
            </a:pPr>
            <a:r>
              <a:rPr lang="en-US" dirty="0"/>
              <a:t>12/04/2026</a:t>
            </a:r>
          </a:p>
          <a:p>
            <a:pPr>
              <a:spcAft>
                <a:spcPts val="600"/>
              </a:spcAft>
            </a:pPr>
            <a:endParaRPr lang="en-US" dirty="0"/>
          </a:p>
        </p:txBody>
      </p:sp>
      <p:sp>
        <p:nvSpPr>
          <p:cNvPr id="7" name="Slide Number Placeholder 6">
            <a:extLst>
              <a:ext uri="{FF2B5EF4-FFF2-40B4-BE49-F238E27FC236}">
                <a16:creationId xmlns:a16="http://schemas.microsoft.com/office/drawing/2014/main" id="{760D2B7A-673D-595B-4EE1-ACAC83CEF135}"/>
              </a:ext>
            </a:extLst>
          </p:cNvPr>
          <p:cNvSpPr>
            <a:spLocks noGrp="1"/>
          </p:cNvSpPr>
          <p:nvPr>
            <p:ph type="sldNum" sz="quarter" idx="12"/>
          </p:nvPr>
        </p:nvSpPr>
        <p:spPr>
          <a:xfrm>
            <a:off x="11233434" y="6029868"/>
            <a:ext cx="429372" cy="365125"/>
          </a:xfrm>
        </p:spPr>
        <p:txBody>
          <a:bodyPr anchor="ctr">
            <a:normAutofit/>
          </a:bodyPr>
          <a:lstStyle/>
          <a:p>
            <a:pPr>
              <a:spcAft>
                <a:spcPts val="600"/>
              </a:spcAft>
            </a:pPr>
            <a:fld id="{27F8DDA4-3B80-4E8A-A8F5-521F73BF9127}" type="slidenum">
              <a:rPr lang="en-US" smtClean="0"/>
              <a:pPr>
                <a:spcAft>
                  <a:spcPts val="600"/>
                </a:spcAft>
              </a:pPr>
              <a:t>12</a:t>
            </a:fld>
            <a:endParaRPr lang="en-US"/>
          </a:p>
        </p:txBody>
      </p:sp>
    </p:spTree>
    <p:extLst>
      <p:ext uri="{BB962C8B-B14F-4D97-AF65-F5344CB8AC3E}">
        <p14:creationId xmlns:p14="http://schemas.microsoft.com/office/powerpoint/2010/main" val="348152087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Orange experience">
  <a:themeElements>
    <a:clrScheme name="Orange Experience">
      <a:dk1>
        <a:srgbClr val="131313"/>
      </a:dk1>
      <a:lt1>
        <a:sysClr val="window" lastClr="FFFFFF"/>
      </a:lt1>
      <a:dk2>
        <a:srgbClr val="444742"/>
      </a:dk2>
      <a:lt2>
        <a:srgbClr val="EDECE9"/>
      </a:lt2>
      <a:accent1>
        <a:srgbClr val="ED6845"/>
      </a:accent1>
      <a:accent2>
        <a:srgbClr val="F48A56"/>
      </a:accent2>
      <a:accent3>
        <a:srgbClr val="9FA295"/>
      </a:accent3>
      <a:accent4>
        <a:srgbClr val="5B6E74"/>
      </a:accent4>
      <a:accent5>
        <a:srgbClr val="6E7868"/>
      </a:accent5>
      <a:accent6>
        <a:srgbClr val="A1AAAA"/>
      </a:accent6>
      <a:hlink>
        <a:srgbClr val="F05814"/>
      </a:hlink>
      <a:folHlink>
        <a:srgbClr val="E99401"/>
      </a:folHlink>
    </a:clrScheme>
    <a:fontScheme name="Custom 40">
      <a:majorFont>
        <a:latin typeface="Oswald SemiBold"/>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rangeExperience" id="{F3C6FDEA-AE41-472D-8E81-2DA7CC66D099}" vid="{5D82712B-855B-4627-96FB-F7C927B9DD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2272</Words>
  <Application>Microsoft Office PowerPoint</Application>
  <PresentationFormat>Widescreen</PresentationFormat>
  <Paragraphs>135</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Oswald SemiBold</vt:lpstr>
      <vt:lpstr>Univers Condensed Light</vt:lpstr>
      <vt:lpstr>Orange experience</vt:lpstr>
      <vt:lpstr>Urban Green Café – Online Presence Strategy</vt:lpstr>
      <vt:lpstr>Urban Green Café Online Presence Plan</vt:lpstr>
      <vt:lpstr>Introduction to Urban Green Café</vt:lpstr>
      <vt:lpstr>Business Overview</vt:lpstr>
      <vt:lpstr>Target Audience</vt:lpstr>
      <vt:lpstr>Brand Identity</vt:lpstr>
      <vt:lpstr>Brand Story</vt:lpstr>
      <vt:lpstr>Social Media Strategy</vt:lpstr>
      <vt:lpstr>Content Marketing</vt:lpstr>
      <vt:lpstr>SEO Strategy</vt:lpstr>
      <vt:lpstr>Cloud Computing</vt:lpstr>
      <vt:lpstr>Security Measures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2328589@student.uwtsd.ac.uk</dc:creator>
  <cp:lastModifiedBy>Cristian Palma Vaquiro (2328589)</cp:lastModifiedBy>
  <cp:revision>3</cp:revision>
  <dcterms:modified xsi:type="dcterms:W3CDTF">2026-04-16T14:08:11Z</dcterms:modified>
</cp:coreProperties>
</file>