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3"/>
  </p:notesMasterIdLst>
  <p:handoutMasterIdLst>
    <p:handoutMasterId r:id="rId14"/>
  </p:handoutMasterIdLst>
  <p:sldIdLst>
    <p:sldId id="286" r:id="rId2"/>
    <p:sldId id="257" r:id="rId3"/>
    <p:sldId id="258" r:id="rId4"/>
    <p:sldId id="270" r:id="rId5"/>
    <p:sldId id="263" r:id="rId6"/>
    <p:sldId id="292" r:id="rId7"/>
    <p:sldId id="293" r:id="rId8"/>
    <p:sldId id="275" r:id="rId9"/>
    <p:sldId id="294" r:id="rId10"/>
    <p:sldId id="291" r:id="rId11"/>
    <p:sldId id="264" r:id="rId12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29811E0C-AB6D-49DE-88CB-3FAC9B06AC49}"/>
    <pc:docChg chg="modSld">
      <pc:chgData name="Abdullah Al Mamun" userId="7b5ef901-f473-404d-ae81-8f91a9a08898" providerId="ADAL" clId="{29811E0C-AB6D-49DE-88CB-3FAC9B06AC49}" dt="2018-11-02T16:49:49.030" v="9" actId="20577"/>
      <pc:docMkLst>
        <pc:docMk/>
      </pc:docMkLst>
      <pc:sldChg chg="modSp">
        <pc:chgData name="Abdullah Al Mamun" userId="7b5ef901-f473-404d-ae81-8f91a9a08898" providerId="ADAL" clId="{29811E0C-AB6D-49DE-88CB-3FAC9B06AC49}" dt="2018-11-02T16:49:49.030" v="9" actId="20577"/>
        <pc:sldMkLst>
          <pc:docMk/>
          <pc:sldMk cId="0" sldId="292"/>
        </pc:sldMkLst>
        <pc:spChg chg="mod">
          <ac:chgData name="Abdullah Al Mamun" userId="7b5ef901-f473-404d-ae81-8f91a9a08898" providerId="ADAL" clId="{29811E0C-AB6D-49DE-88CB-3FAC9B06AC49}" dt="2018-11-02T16:49:49.030" v="9" actId="20577"/>
          <ac:spMkLst>
            <pc:docMk/>
            <pc:sldMk cId="0" sldId="292"/>
            <ac:spMk id="15362" creationId="{55850F8A-0C27-4FF0-93E6-D6A42889774F}"/>
          </ac:spMkLst>
        </pc:spChg>
      </pc:sldChg>
    </pc:docChg>
  </pc:docChgLst>
  <pc:docChgLst>
    <pc:chgData name="Abdullah Al Mamun" userId="S::a.almamun@uwtsd.ac.uk::7b5ef901-f473-404d-ae81-8f91a9a08898" providerId="AD" clId="Web-{47D52957-9EFF-29F1-BD7E-C1AF0E04D21D}"/>
    <pc:docChg chg="modSld">
      <pc:chgData name="Abdullah Al Mamun" userId="S::a.almamun@uwtsd.ac.uk::7b5ef901-f473-404d-ae81-8f91a9a08898" providerId="AD" clId="Web-{47D52957-9EFF-29F1-BD7E-C1AF0E04D21D}" dt="2018-10-31T13:17:13.604" v="3" actId="20577"/>
      <pc:docMkLst>
        <pc:docMk/>
      </pc:docMkLst>
      <pc:sldChg chg="modSp">
        <pc:chgData name="Abdullah Al Mamun" userId="S::a.almamun@uwtsd.ac.uk::7b5ef901-f473-404d-ae81-8f91a9a08898" providerId="AD" clId="Web-{47D52957-9EFF-29F1-BD7E-C1AF0E04D21D}" dt="2018-10-31T13:17:13.604" v="3" actId="20577"/>
        <pc:sldMkLst>
          <pc:docMk/>
          <pc:sldMk cId="0" sldId="264"/>
        </pc:sldMkLst>
        <pc:spChg chg="mod">
          <ac:chgData name="Abdullah Al Mamun" userId="S::a.almamun@uwtsd.ac.uk::7b5ef901-f473-404d-ae81-8f91a9a08898" providerId="AD" clId="Web-{47D52957-9EFF-29F1-BD7E-C1AF0E04D21D}" dt="2018-10-31T13:17:13.604" v="3" actId="20577"/>
          <ac:spMkLst>
            <pc:docMk/>
            <pc:sldMk cId="0" sldId="264"/>
            <ac:spMk id="21508" creationId="{7E1D03A8-4DD0-4E57-BE8D-394AB158399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=""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=""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=""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=""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=""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=""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=""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=""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=""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=""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=""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=""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=""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=""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=""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=""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=""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=""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=""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=""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=""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=""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=""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=""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=""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=""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=""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=""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=""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=""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=""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=""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=""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=""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=""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=""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=""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=""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Title: ( Business Name 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Name 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Group: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=""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=""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Executive Summary</a:t>
            </a:r>
            <a:endParaRPr lang="en-GB" altLang="en-US" sz="3600"/>
          </a:p>
        </p:txBody>
      </p:sp>
      <p:sp>
        <p:nvSpPr>
          <p:cNvPr id="7171" name="Rectangle 3">
            <a:extLst>
              <a:ext uri="{FF2B5EF4-FFF2-40B4-BE49-F238E27FC236}">
                <a16:creationId xmlns=""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=""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=""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=""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Products and Services</a:t>
            </a:r>
            <a:endParaRPr lang="en-GB" altLang="en-US" sz="3600"/>
          </a:p>
        </p:txBody>
      </p:sp>
      <p:sp>
        <p:nvSpPr>
          <p:cNvPr id="11267" name="Rectangle 3">
            <a:extLst>
              <a:ext uri="{FF2B5EF4-FFF2-40B4-BE49-F238E27FC236}">
                <a16:creationId xmlns=""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=""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US" altLang="en-US" sz="3600" dirty="0" smtClean="0"/>
              <a:t>Market </a:t>
            </a:r>
            <a:r>
              <a:rPr lang="en-US" altLang="en-US" sz="3600" dirty="0" smtClean="0"/>
              <a:t>Audit</a:t>
            </a:r>
            <a:r>
              <a:rPr lang="en-GB" altLang="en-US" sz="3600" b="1" i="1" dirty="0" smtClean="0"/>
              <a:t> 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=""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None/>
            </a:pPr>
            <a:r>
              <a:rPr lang="en-US" altLang="en-US" dirty="0" smtClean="0"/>
              <a:t> </a:t>
            </a:r>
            <a:r>
              <a:rPr lang="en-US" altLang="en-US" dirty="0" smtClean="0"/>
              <a:t>    </a:t>
            </a:r>
          </a:p>
          <a:p>
            <a:pPr>
              <a:buNone/>
            </a:pPr>
            <a:r>
              <a:rPr lang="en-US" altLang="en-US" dirty="0" smtClean="0"/>
              <a:t>Competitors  Analysis</a:t>
            </a:r>
            <a:endParaRPr lang="en-US" altLang="en-US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=""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</a:t>
            </a:r>
            <a:r>
              <a:rPr lang="en-US" altLang="en-US" sz="3600" dirty="0" smtClean="0"/>
              <a:t>Market </a:t>
            </a:r>
            <a:r>
              <a:rPr lang="en-US" altLang="en-US" sz="3600" dirty="0" smtClean="0"/>
              <a:t>Audit</a:t>
            </a:r>
            <a:r>
              <a:rPr lang="en-GB" altLang="en-US" sz="3600" b="1" i="1" dirty="0" smtClean="0"/>
              <a:t> 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=""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None/>
            </a:pPr>
            <a:r>
              <a:rPr lang="en-US" altLang="en-US" dirty="0" smtClean="0"/>
              <a:t> </a:t>
            </a:r>
            <a:endParaRPr lang="en-US" altLang="en-US" dirty="0" smtClean="0"/>
          </a:p>
          <a:p>
            <a:pPr>
              <a:buNone/>
            </a:pPr>
            <a:r>
              <a:rPr lang="en-US" altLang="en-US" dirty="0" smtClean="0"/>
              <a:t>SWOT </a:t>
            </a:r>
            <a:r>
              <a:rPr lang="en-US" altLang="en-US" dirty="0" smtClean="0"/>
              <a:t>Analysis </a:t>
            </a:r>
          </a:p>
          <a:p>
            <a:pPr>
              <a:buNone/>
            </a:pPr>
            <a:r>
              <a:rPr lang="en-US" altLang="en-US" dirty="0" smtClean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altLang="en-US" dirty="0" smtClean="0"/>
              <a:t>Market </a:t>
            </a:r>
            <a:r>
              <a:rPr lang="en-US" altLang="en-US" dirty="0" smtClean="0"/>
              <a:t> Audit</a:t>
            </a:r>
            <a:r>
              <a:rPr lang="en-GB" altLang="en-US" b="1" i="1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4248472"/>
          </a:xfrm>
        </p:spPr>
        <p:txBody>
          <a:bodyPr/>
          <a:lstStyle/>
          <a:p>
            <a:pPr>
              <a:buNone/>
            </a:pPr>
            <a:r>
              <a:rPr lang="en-US" altLang="en-US" dirty="0" smtClean="0"/>
              <a:t>PESTLE </a:t>
            </a:r>
            <a:r>
              <a:rPr lang="en-US" altLang="en-US" dirty="0" smtClean="0"/>
              <a:t>Analysis 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dirty="0" smtClean="0"/>
              <a:t>Political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dirty="0" smtClean="0"/>
              <a:t>Economical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dirty="0" smtClean="0"/>
              <a:t>Social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dirty="0" smtClean="0"/>
              <a:t>Technological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dirty="0" smtClean="0"/>
              <a:t>Legal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dirty="0" smtClean="0"/>
              <a:t>Environmental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/>
              <a:t>Mary March</a:t>
            </a:r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=""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Target Market </a:t>
            </a:r>
            <a:endParaRPr lang="en-GB" altLang="en-US" sz="3600" dirty="0"/>
          </a:p>
        </p:txBody>
      </p:sp>
      <p:sp>
        <p:nvSpPr>
          <p:cNvPr id="17411" name="Rectangle 3">
            <a:extLst>
              <a:ext uri="{FF2B5EF4-FFF2-40B4-BE49-F238E27FC236}">
                <a16:creationId xmlns=""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8"/>
            <a:ext cx="8229600" cy="3959225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 smtClean="0"/>
              <a:t>Marketing and Sales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/>
              <a:t>Mary March</a:t>
            </a:r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=""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Management Team</a:t>
            </a:r>
            <a:endParaRPr lang="en-GB" altLang="en-US" sz="3600" i="1"/>
          </a:p>
        </p:txBody>
      </p:sp>
      <p:sp>
        <p:nvSpPr>
          <p:cNvPr id="19459" name="Rectangle 3">
            <a:extLst>
              <a:ext uri="{FF2B5EF4-FFF2-40B4-BE49-F238E27FC236}">
                <a16:creationId xmlns=""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032250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=""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03/11/2019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=""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3754437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=""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Start-up Cost: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Income: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Expenses: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Gross Profit: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Net Profit: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1054</TotalTime>
  <Words>104</Words>
  <Application>Microsoft Office PowerPoint</Application>
  <PresentationFormat>On-screen Show (4:3)</PresentationFormat>
  <Paragraphs>56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BUSINESS PLAN</vt:lpstr>
      <vt:lpstr>Executive Summary</vt:lpstr>
      <vt:lpstr>Business / Company Overview</vt:lpstr>
      <vt:lpstr>Products and Services</vt:lpstr>
      <vt:lpstr>Market Audit </vt:lpstr>
      <vt:lpstr> Market Audit </vt:lpstr>
      <vt:lpstr>Market  Audit </vt:lpstr>
      <vt:lpstr>Target Market </vt:lpstr>
      <vt:lpstr>Marketing and Sales Plan</vt:lpstr>
      <vt:lpstr>Management Team</vt:lpstr>
      <vt:lpstr>Financial plan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doreen nyaa amundam</cp:lastModifiedBy>
  <cp:revision>85</cp:revision>
  <cp:lastPrinted>2018-03-20T16:28:46Z</cp:lastPrinted>
  <dcterms:created xsi:type="dcterms:W3CDTF">2004-11-12T17:24:38Z</dcterms:created>
  <dcterms:modified xsi:type="dcterms:W3CDTF">2019-11-03T19:25:13Z</dcterms:modified>
</cp:coreProperties>
</file>