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6" r:id="rId4"/>
  </p:sldMasterIdLst>
  <p:notesMasterIdLst>
    <p:notesMasterId r:id="rId23"/>
  </p:notesMasterIdLst>
  <p:handoutMasterIdLst>
    <p:handoutMasterId r:id="rId24"/>
  </p:handoutMasterIdLst>
  <p:sldIdLst>
    <p:sldId id="1527" r:id="rId5"/>
    <p:sldId id="1497" r:id="rId6"/>
    <p:sldId id="1514" r:id="rId7"/>
    <p:sldId id="1499" r:id="rId8"/>
    <p:sldId id="1516" r:id="rId9"/>
    <p:sldId id="1500" r:id="rId10"/>
    <p:sldId id="1502" r:id="rId11"/>
    <p:sldId id="1518" r:id="rId12"/>
    <p:sldId id="1511" r:id="rId13"/>
    <p:sldId id="1512" r:id="rId14"/>
    <p:sldId id="1519" r:id="rId15"/>
    <p:sldId id="1520" r:id="rId16"/>
    <p:sldId id="1521" r:id="rId17"/>
    <p:sldId id="1522" r:id="rId18"/>
    <p:sldId id="1523" r:id="rId19"/>
    <p:sldId id="1524" r:id="rId20"/>
    <p:sldId id="1525" r:id="rId21"/>
    <p:sldId id="152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A59BC7-BBCF-9DBC-21CF-E48EDC3FC104}" v="621" dt="2026-03-06T20:56:17.306"/>
    <p1510:client id="{57135E8E-67B3-CA87-D75F-CC65782C8306}" v="139" dt="2026-03-07T15:53:37.760"/>
    <p1510:client id="{65036D49-1CE9-6E5A-3B95-6A08C420AD46}" v="3663" dt="2026-03-07T21:24:58.488"/>
    <p1510:client id="{FD7A07DA-A73E-30F4-1070-0A908111E373}" v="51" dt="2026-03-08T19:36:12.684"/>
  </p1510:revLst>
</p1510:revInfo>
</file>

<file path=ppt/tableStyles.xml><?xml version="1.0" encoding="utf-8"?>
<a:tblStyleLst xmlns:a="http://schemas.openxmlformats.org/drawingml/2006/main" def="{5940675A-B579-460E-94D1-54222C63F5D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27102A9-8310-4765-A935-A1911B00CA55}" styleName="Light Style 1 –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E171933-4619-4E11-9A3F-F7608DF75F80}" styleName="Medium Style 1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a Menesiero (2438650)" userId="S::2438650@student.uwtsd.ac.uk::8e1a6532-ff52-4f86-a8f7-43f89b62b57a" providerId="AD" clId="Web-{0AA59BC7-BBCF-9DBC-21CF-E48EDC3FC104}"/>
    <pc:docChg chg="addSld delSld modSld">
      <pc:chgData name="Tia Menesiero (2438650)" userId="S::2438650@student.uwtsd.ac.uk::8e1a6532-ff52-4f86-a8f7-43f89b62b57a" providerId="AD" clId="Web-{0AA59BC7-BBCF-9DBC-21CF-E48EDC3FC104}" dt="2026-03-06T20:56:17.306" v="616" actId="20577"/>
      <pc:docMkLst>
        <pc:docMk/>
      </pc:docMkLst>
      <pc:sldChg chg="modSp">
        <pc:chgData name="Tia Menesiero (2438650)" userId="S::2438650@student.uwtsd.ac.uk::8e1a6532-ff52-4f86-a8f7-43f89b62b57a" providerId="AD" clId="Web-{0AA59BC7-BBCF-9DBC-21CF-E48EDC3FC104}" dt="2026-03-06T20:02:05.796" v="8" actId="20577"/>
        <pc:sldMkLst>
          <pc:docMk/>
          <pc:sldMk cId="1751885377" sldId="1499"/>
        </pc:sldMkLst>
        <pc:spChg chg="mod">
          <ac:chgData name="Tia Menesiero (2438650)" userId="S::2438650@student.uwtsd.ac.uk::8e1a6532-ff52-4f86-a8f7-43f89b62b57a" providerId="AD" clId="Web-{0AA59BC7-BBCF-9DBC-21CF-E48EDC3FC104}" dt="2026-03-06T20:02:05.796" v="8" actId="20577"/>
          <ac:spMkLst>
            <pc:docMk/>
            <pc:sldMk cId="1751885377" sldId="1499"/>
            <ac:spMk id="6" creationId="{81DC3629-B0B8-C7EE-791D-AFDD539B46EF}"/>
          </ac:spMkLst>
        </pc:spChg>
      </pc:sldChg>
      <pc:sldChg chg="addSp delSp modSp">
        <pc:chgData name="Tia Menesiero (2438650)" userId="S::2438650@student.uwtsd.ac.uk::8e1a6532-ff52-4f86-a8f7-43f89b62b57a" providerId="AD" clId="Web-{0AA59BC7-BBCF-9DBC-21CF-E48EDC3FC104}" dt="2026-03-06T20:14:02.845" v="46" actId="20577"/>
        <pc:sldMkLst>
          <pc:docMk/>
          <pc:sldMk cId="948600294" sldId="1500"/>
        </pc:sldMkLst>
        <pc:spChg chg="mod">
          <ac:chgData name="Tia Menesiero (2438650)" userId="S::2438650@student.uwtsd.ac.uk::8e1a6532-ff52-4f86-a8f7-43f89b62b57a" providerId="AD" clId="Web-{0AA59BC7-BBCF-9DBC-21CF-E48EDC3FC104}" dt="2026-03-06T20:03:40.501" v="20" actId="20577"/>
          <ac:spMkLst>
            <pc:docMk/>
            <pc:sldMk cId="948600294" sldId="1500"/>
            <ac:spMk id="2" creationId="{D1F5072A-5F3E-FB56-A498-3CACC2BCD40B}"/>
          </ac:spMkLst>
        </pc:spChg>
        <pc:spChg chg="mod">
          <ac:chgData name="Tia Menesiero (2438650)" userId="S::2438650@student.uwtsd.ac.uk::8e1a6532-ff52-4f86-a8f7-43f89b62b57a" providerId="AD" clId="Web-{0AA59BC7-BBCF-9DBC-21CF-E48EDC3FC104}" dt="2026-03-06T20:14:02.845" v="46" actId="20577"/>
          <ac:spMkLst>
            <pc:docMk/>
            <pc:sldMk cId="948600294" sldId="1500"/>
            <ac:spMk id="3" creationId="{017EDA3D-7A3B-89EE-20EE-3C585535263A}"/>
          </ac:spMkLst>
        </pc:spChg>
        <pc:picChg chg="add mod ord">
          <ac:chgData name="Tia Menesiero (2438650)" userId="S::2438650@student.uwtsd.ac.uk::8e1a6532-ff52-4f86-a8f7-43f89b62b57a" providerId="AD" clId="Web-{0AA59BC7-BBCF-9DBC-21CF-E48EDC3FC104}" dt="2026-03-06T20:13:08.736" v="32" actId="14100"/>
          <ac:picMkLst>
            <pc:docMk/>
            <pc:sldMk cId="948600294" sldId="1500"/>
            <ac:picMk id="6" creationId="{FE0F82CD-52E4-7D81-BA82-2A0F23012023}"/>
          </ac:picMkLst>
        </pc:picChg>
      </pc:sldChg>
      <pc:sldChg chg="addSp delSp modSp mod chgLayout">
        <pc:chgData name="Tia Menesiero (2438650)" userId="S::2438650@student.uwtsd.ac.uk::8e1a6532-ff52-4f86-a8f7-43f89b62b57a" providerId="AD" clId="Web-{0AA59BC7-BBCF-9DBC-21CF-E48EDC3FC104}" dt="2026-03-06T20:23:10.279" v="153" actId="14100"/>
        <pc:sldMkLst>
          <pc:docMk/>
          <pc:sldMk cId="1858387724" sldId="1502"/>
        </pc:sldMkLst>
        <pc:spChg chg="mod ord">
          <ac:chgData name="Tia Menesiero (2438650)" userId="S::2438650@student.uwtsd.ac.uk::8e1a6532-ff52-4f86-a8f7-43f89b62b57a" providerId="AD" clId="Web-{0AA59BC7-BBCF-9DBC-21CF-E48EDC3FC104}" dt="2026-03-06T20:15:02.907" v="62" actId="20577"/>
          <ac:spMkLst>
            <pc:docMk/>
            <pc:sldMk cId="1858387724" sldId="1502"/>
            <ac:spMk id="2" creationId="{76A360D7-F74C-CD9E-C576-1CB8FFE8778E}"/>
          </ac:spMkLst>
        </pc:spChg>
        <pc:spChg chg="add mod ord">
          <ac:chgData name="Tia Menesiero (2438650)" userId="S::2438650@student.uwtsd.ac.uk::8e1a6532-ff52-4f86-a8f7-43f89b62b57a" providerId="AD" clId="Web-{0AA59BC7-BBCF-9DBC-21CF-E48EDC3FC104}" dt="2026-03-06T20:16:38.881" v="148" actId="20577"/>
          <ac:spMkLst>
            <pc:docMk/>
            <pc:sldMk cId="1858387724" sldId="1502"/>
            <ac:spMk id="4" creationId="{4737B3A8-83D5-2C1F-5A71-A5281EB71EFD}"/>
          </ac:spMkLst>
        </pc:spChg>
        <pc:picChg chg="add mod ord">
          <ac:chgData name="Tia Menesiero (2438650)" userId="S::2438650@student.uwtsd.ac.uk::8e1a6532-ff52-4f86-a8f7-43f89b62b57a" providerId="AD" clId="Web-{0AA59BC7-BBCF-9DBC-21CF-E48EDC3FC104}" dt="2026-03-06T20:23:10.279" v="153" actId="14100"/>
          <ac:picMkLst>
            <pc:docMk/>
            <pc:sldMk cId="1858387724" sldId="1502"/>
            <ac:picMk id="5" creationId="{BAF4964F-C03C-B27F-3550-E4A2CC81429B}"/>
          </ac:picMkLst>
        </pc:picChg>
      </pc:sldChg>
      <pc:sldChg chg="addSp modSp mod chgLayout">
        <pc:chgData name="Tia Menesiero (2438650)" userId="S::2438650@student.uwtsd.ac.uk::8e1a6532-ff52-4f86-a8f7-43f89b62b57a" providerId="AD" clId="Web-{0AA59BC7-BBCF-9DBC-21CF-E48EDC3FC104}" dt="2026-03-06T20:55:49.898" v="615" actId="20577"/>
        <pc:sldMkLst>
          <pc:docMk/>
          <pc:sldMk cId="2236553916" sldId="1511"/>
        </pc:sldMkLst>
        <pc:spChg chg="mod">
          <ac:chgData name="Tia Menesiero (2438650)" userId="S::2438650@student.uwtsd.ac.uk::8e1a6532-ff52-4f86-a8f7-43f89b62b57a" providerId="AD" clId="Web-{0AA59BC7-BBCF-9DBC-21CF-E48EDC3FC104}" dt="2026-03-06T20:55:32.366" v="612"/>
          <ac:spMkLst>
            <pc:docMk/>
            <pc:sldMk cId="2236553916" sldId="1511"/>
            <ac:spMk id="2" creationId="{75676E2C-040E-4D92-F9F7-F61C47F4F152}"/>
          </ac:spMkLst>
        </pc:spChg>
        <pc:spChg chg="mod">
          <ac:chgData name="Tia Menesiero (2438650)" userId="S::2438650@student.uwtsd.ac.uk::8e1a6532-ff52-4f86-a8f7-43f89b62b57a" providerId="AD" clId="Web-{0AA59BC7-BBCF-9DBC-21CF-E48EDC3FC104}" dt="2026-03-06T20:55:49.898" v="615" actId="20577"/>
          <ac:spMkLst>
            <pc:docMk/>
            <pc:sldMk cId="2236553916" sldId="1511"/>
            <ac:spMk id="3" creationId="{3C6EE18F-CF72-C06C-3020-B9FA4DEAB729}"/>
          </ac:spMkLst>
        </pc:spChg>
        <pc:picChg chg="add mod">
          <ac:chgData name="Tia Menesiero (2438650)" userId="S::2438650@student.uwtsd.ac.uk::8e1a6532-ff52-4f86-a8f7-43f89b62b57a" providerId="AD" clId="Web-{0AA59BC7-BBCF-9DBC-21CF-E48EDC3FC104}" dt="2026-03-06T20:55:39.273" v="613" actId="1076"/>
          <ac:picMkLst>
            <pc:docMk/>
            <pc:sldMk cId="2236553916" sldId="1511"/>
            <ac:picMk id="4" creationId="{54546C46-6D28-E0B6-D1E6-D3AE2862BBC6}"/>
          </ac:picMkLst>
        </pc:picChg>
      </pc:sldChg>
      <pc:sldChg chg="addSp delSp modSp mod modClrScheme chgLayout">
        <pc:chgData name="Tia Menesiero (2438650)" userId="S::2438650@student.uwtsd.ac.uk::8e1a6532-ff52-4f86-a8f7-43f89b62b57a" providerId="AD" clId="Web-{0AA59BC7-BBCF-9DBC-21CF-E48EDC3FC104}" dt="2026-03-06T20:43:30.268" v="468" actId="1076"/>
        <pc:sldMkLst>
          <pc:docMk/>
          <pc:sldMk cId="3272732094" sldId="1512"/>
        </pc:sldMkLst>
        <pc:spChg chg="mod">
          <ac:chgData name="Tia Menesiero (2438650)" userId="S::2438650@student.uwtsd.ac.uk::8e1a6532-ff52-4f86-a8f7-43f89b62b57a" providerId="AD" clId="Web-{0AA59BC7-BBCF-9DBC-21CF-E48EDC3FC104}" dt="2026-03-06T20:40:18.471" v="462"/>
          <ac:spMkLst>
            <pc:docMk/>
            <pc:sldMk cId="3272732094" sldId="1512"/>
            <ac:spMk id="2" creationId="{29BA87EA-8BB3-79C6-656A-1A8ABD658D7E}"/>
          </ac:spMkLst>
        </pc:spChg>
        <pc:spChg chg="mod">
          <ac:chgData name="Tia Menesiero (2438650)" userId="S::2438650@student.uwtsd.ac.uk::8e1a6532-ff52-4f86-a8f7-43f89b62b57a" providerId="AD" clId="Web-{0AA59BC7-BBCF-9DBC-21CF-E48EDC3FC104}" dt="2026-03-06T20:40:27.783" v="464" actId="1076"/>
          <ac:spMkLst>
            <pc:docMk/>
            <pc:sldMk cId="3272732094" sldId="1512"/>
            <ac:spMk id="3" creationId="{E61DF94A-DA27-1E29-408E-F5360E814FB0}"/>
          </ac:spMkLst>
        </pc:spChg>
        <pc:picChg chg="add mod ord">
          <ac:chgData name="Tia Menesiero (2438650)" userId="S::2438650@student.uwtsd.ac.uk::8e1a6532-ff52-4f86-a8f7-43f89b62b57a" providerId="AD" clId="Web-{0AA59BC7-BBCF-9DBC-21CF-E48EDC3FC104}" dt="2026-03-06T20:43:30.268" v="468" actId="1076"/>
          <ac:picMkLst>
            <pc:docMk/>
            <pc:sldMk cId="3272732094" sldId="1512"/>
            <ac:picMk id="6" creationId="{66DE0BEB-9A39-503B-D731-E86A705277A7}"/>
          </ac:picMkLst>
        </pc:picChg>
        <pc:picChg chg="add mod">
          <ac:chgData name="Tia Menesiero (2438650)" userId="S::2438650@student.uwtsd.ac.uk::8e1a6532-ff52-4f86-a8f7-43f89b62b57a" providerId="AD" clId="Web-{0AA59BC7-BBCF-9DBC-21CF-E48EDC3FC104}" dt="2026-03-06T20:43:26.862" v="467" actId="1076"/>
          <ac:picMkLst>
            <pc:docMk/>
            <pc:sldMk cId="3272732094" sldId="1512"/>
            <ac:picMk id="7" creationId="{6871C03A-657C-258D-3E45-67912095EF32}"/>
          </ac:picMkLst>
        </pc:picChg>
      </pc:sldChg>
      <pc:sldChg chg="modSp">
        <pc:chgData name="Tia Menesiero (2438650)" userId="S::2438650@student.uwtsd.ac.uk::8e1a6532-ff52-4f86-a8f7-43f89b62b57a" providerId="AD" clId="Web-{0AA59BC7-BBCF-9DBC-21CF-E48EDC3FC104}" dt="2026-03-06T20:01:44.108" v="5" actId="20577"/>
        <pc:sldMkLst>
          <pc:docMk/>
          <pc:sldMk cId="2002021855" sldId="1514"/>
        </pc:sldMkLst>
      </pc:sldChg>
      <pc:sldChg chg="modSp">
        <pc:chgData name="Tia Menesiero (2438650)" userId="S::2438650@student.uwtsd.ac.uk::8e1a6532-ff52-4f86-a8f7-43f89b62b57a" providerId="AD" clId="Web-{0AA59BC7-BBCF-9DBC-21CF-E48EDC3FC104}" dt="2026-03-06T20:01:11.841" v="1" actId="20577"/>
        <pc:sldMkLst>
          <pc:docMk/>
          <pc:sldMk cId="2949280008" sldId="1516"/>
        </pc:sldMkLst>
        <pc:spChg chg="mod">
          <ac:chgData name="Tia Menesiero (2438650)" userId="S::2438650@student.uwtsd.ac.uk::8e1a6532-ff52-4f86-a8f7-43f89b62b57a" providerId="AD" clId="Web-{0AA59BC7-BBCF-9DBC-21CF-E48EDC3FC104}" dt="2026-03-06T20:01:11.841" v="1" actId="20577"/>
          <ac:spMkLst>
            <pc:docMk/>
            <pc:sldMk cId="2949280008" sldId="1516"/>
            <ac:spMk id="6" creationId="{062B897C-9D62-36E3-5DC1-154478A93ECF}"/>
          </ac:spMkLst>
        </pc:spChg>
      </pc:sldChg>
      <pc:sldChg chg="addSp delSp modSp mod modClrScheme chgLayout">
        <pc:chgData name="Tia Menesiero (2438650)" userId="S::2438650@student.uwtsd.ac.uk::8e1a6532-ff52-4f86-a8f7-43f89b62b57a" providerId="AD" clId="Web-{0AA59BC7-BBCF-9DBC-21CF-E48EDC3FC104}" dt="2026-03-06T20:56:17.306" v="616" actId="20577"/>
        <pc:sldMkLst>
          <pc:docMk/>
          <pc:sldMk cId="272877688" sldId="1518"/>
        </pc:sldMkLst>
        <pc:spChg chg="mod ord">
          <ac:chgData name="Tia Menesiero (2438650)" userId="S::2438650@student.uwtsd.ac.uk::8e1a6532-ff52-4f86-a8f7-43f89b62b57a" providerId="AD" clId="Web-{0AA59BC7-BBCF-9DBC-21CF-E48EDC3FC104}" dt="2026-03-06T20:56:17.306" v="616" actId="20577"/>
          <ac:spMkLst>
            <pc:docMk/>
            <pc:sldMk cId="272877688" sldId="1518"/>
            <ac:spMk id="3" creationId="{31FEB8CF-9E22-6779-27CB-25347B9558FE}"/>
          </ac:spMkLst>
        </pc:spChg>
        <pc:spChg chg="add mod">
          <ac:chgData name="Tia Menesiero (2438650)" userId="S::2438650@student.uwtsd.ac.uk::8e1a6532-ff52-4f86-a8f7-43f89b62b57a" providerId="AD" clId="Web-{0AA59BC7-BBCF-9DBC-21CF-E48EDC3FC104}" dt="2026-03-06T20:52:34.870" v="607" actId="20577"/>
          <ac:spMkLst>
            <pc:docMk/>
            <pc:sldMk cId="272877688" sldId="1518"/>
            <ac:spMk id="5" creationId="{2D9E102F-44DB-EFD3-9817-1DFE4E0EC151}"/>
          </ac:spMkLst>
        </pc:spChg>
        <pc:picChg chg="add mod">
          <ac:chgData name="Tia Menesiero (2438650)" userId="S::2438650@student.uwtsd.ac.uk::8e1a6532-ff52-4f86-a8f7-43f89b62b57a" providerId="AD" clId="Web-{0AA59BC7-BBCF-9DBC-21CF-E48EDC3FC104}" dt="2026-03-06T20:51:32.964" v="594"/>
          <ac:picMkLst>
            <pc:docMk/>
            <pc:sldMk cId="272877688" sldId="1518"/>
            <ac:picMk id="7" creationId="{85B9F87D-A6BF-4DF1-0771-84402BF2A2C8}"/>
          </ac:picMkLst>
        </pc:picChg>
      </pc:sldChg>
      <pc:sldChg chg="addSp delSp modSp new mod modClrScheme chgLayout">
        <pc:chgData name="Tia Menesiero (2438650)" userId="S::2438650@student.uwtsd.ac.uk::8e1a6532-ff52-4f86-a8f7-43f89b62b57a" providerId="AD" clId="Web-{0AA59BC7-BBCF-9DBC-21CF-E48EDC3FC104}" dt="2026-03-06T20:49:21.385" v="580"/>
        <pc:sldMkLst>
          <pc:docMk/>
          <pc:sldMk cId="4133726386" sldId="1519"/>
        </pc:sldMkLst>
        <pc:spChg chg="mod">
          <ac:chgData name="Tia Menesiero (2438650)" userId="S::2438650@student.uwtsd.ac.uk::8e1a6532-ff52-4f86-a8f7-43f89b62b57a" providerId="AD" clId="Web-{0AA59BC7-BBCF-9DBC-21CF-E48EDC3FC104}" dt="2026-03-06T20:49:21.385" v="580"/>
          <ac:spMkLst>
            <pc:docMk/>
            <pc:sldMk cId="4133726386" sldId="1519"/>
            <ac:spMk id="2" creationId="{0757F1ED-ECAD-72C8-F439-77A856A3CD89}"/>
          </ac:spMkLst>
        </pc:spChg>
        <pc:spChg chg="mod ord">
          <ac:chgData name="Tia Menesiero (2438650)" userId="S::2438650@student.uwtsd.ac.uk::8e1a6532-ff52-4f86-a8f7-43f89b62b57a" providerId="AD" clId="Web-{0AA59BC7-BBCF-9DBC-21CF-E48EDC3FC104}" dt="2026-03-06T20:49:21.385" v="580"/>
          <ac:spMkLst>
            <pc:docMk/>
            <pc:sldMk cId="4133726386" sldId="1519"/>
            <ac:spMk id="3" creationId="{45D927F5-79B1-EC10-DCCF-DC7A607A3122}"/>
          </ac:spMkLst>
        </pc:spChg>
        <pc:picChg chg="add mod ord">
          <ac:chgData name="Tia Menesiero (2438650)" userId="S::2438650@student.uwtsd.ac.uk::8e1a6532-ff52-4f86-a8f7-43f89b62b57a" providerId="AD" clId="Web-{0AA59BC7-BBCF-9DBC-21CF-E48EDC3FC104}" dt="2026-03-06T20:49:21.385" v="580"/>
          <ac:picMkLst>
            <pc:docMk/>
            <pc:sldMk cId="4133726386" sldId="1519"/>
            <ac:picMk id="5" creationId="{A04FB67C-F63C-BC58-E93B-C5AC80ADD731}"/>
          </ac:picMkLst>
        </pc:picChg>
      </pc:sldChg>
    </pc:docChg>
  </pc:docChgLst>
  <pc:docChgLst>
    <pc:chgData name="Tia Menesiero (2438650)" userId="S::2438650@student.uwtsd.ac.uk::8e1a6532-ff52-4f86-a8f7-43f89b62b57a" providerId="AD" clId="Web-{1AA6197C-B699-72A1-3649-CDA9A68C33FA}"/>
    <pc:docChg chg="delSld modSld">
      <pc:chgData name="Tia Menesiero (2438650)" userId="S::2438650@student.uwtsd.ac.uk::8e1a6532-ff52-4f86-a8f7-43f89b62b57a" providerId="AD" clId="Web-{1AA6197C-B699-72A1-3649-CDA9A68C33FA}" dt="2026-03-05T15:28:47.438" v="677" actId="20577"/>
      <pc:docMkLst>
        <pc:docMk/>
      </pc:docMkLst>
      <pc:sldChg chg="addSp delSp modSp mod setBg modClrScheme chgLayout">
        <pc:chgData name="Tia Menesiero (2438650)" userId="S::2438650@student.uwtsd.ac.uk::8e1a6532-ff52-4f86-a8f7-43f89b62b57a" providerId="AD" clId="Web-{1AA6197C-B699-72A1-3649-CDA9A68C33FA}" dt="2026-03-05T15:04:38.521" v="48"/>
        <pc:sldMkLst>
          <pc:docMk/>
          <pc:sldMk cId="1773831372" sldId="1497"/>
        </pc:sldMkLst>
        <pc:spChg chg="add mod">
          <ac:chgData name="Tia Menesiero (2438650)" userId="S::2438650@student.uwtsd.ac.uk::8e1a6532-ff52-4f86-a8f7-43f89b62b57a" providerId="AD" clId="Web-{1AA6197C-B699-72A1-3649-CDA9A68C33FA}" dt="2026-03-05T15:02:41.265" v="45"/>
          <ac:spMkLst>
            <pc:docMk/>
            <pc:sldMk cId="1773831372" sldId="1497"/>
            <ac:spMk id="5" creationId="{277C5F99-F0A8-92EE-F23E-24DE735AAF86}"/>
          </ac:spMkLst>
        </pc:spChg>
      </pc:sldChg>
      <pc:sldChg chg="addSp delSp modSp mod chgLayout">
        <pc:chgData name="Tia Menesiero (2438650)" userId="S::2438650@student.uwtsd.ac.uk::8e1a6532-ff52-4f86-a8f7-43f89b62b57a" providerId="AD" clId="Web-{1AA6197C-B699-72A1-3649-CDA9A68C33FA}" dt="2026-03-05T15:28:47.438" v="677" actId="20577"/>
        <pc:sldMkLst>
          <pc:docMk/>
          <pc:sldMk cId="1751885377" sldId="1499"/>
        </pc:sldMkLst>
        <pc:spChg chg="mod">
          <ac:chgData name="Tia Menesiero (2438650)" userId="S::2438650@student.uwtsd.ac.uk::8e1a6532-ff52-4f86-a8f7-43f89b62b57a" providerId="AD" clId="Web-{1AA6197C-B699-72A1-3649-CDA9A68C33FA}" dt="2026-03-05T15:17:29.017" v="274"/>
          <ac:spMkLst>
            <pc:docMk/>
            <pc:sldMk cId="1751885377" sldId="1499"/>
            <ac:spMk id="2" creationId="{1ECC7084-C959-6935-0D99-455326A78F99}"/>
          </ac:spMkLst>
        </pc:spChg>
        <pc:spChg chg="add mod">
          <ac:chgData name="Tia Menesiero (2438650)" userId="S::2438650@student.uwtsd.ac.uk::8e1a6532-ff52-4f86-a8f7-43f89b62b57a" providerId="AD" clId="Web-{1AA6197C-B699-72A1-3649-CDA9A68C33FA}" dt="2026-03-05T15:28:47.438" v="677" actId="20577"/>
          <ac:spMkLst>
            <pc:docMk/>
            <pc:sldMk cId="1751885377" sldId="1499"/>
            <ac:spMk id="6" creationId="{81DC3629-B0B8-C7EE-791D-AFDD539B46EF}"/>
          </ac:spMkLst>
        </pc:spChg>
      </pc:sldChg>
      <pc:sldChg chg="addSp delSp modSp mod modClrScheme chgLayout">
        <pc:chgData name="Tia Menesiero (2438650)" userId="S::2438650@student.uwtsd.ac.uk::8e1a6532-ff52-4f86-a8f7-43f89b62b57a" providerId="AD" clId="Web-{1AA6197C-B699-72A1-3649-CDA9A68C33FA}" dt="2026-03-05T15:15:42.485" v="239" actId="20577"/>
        <pc:sldMkLst>
          <pc:docMk/>
          <pc:sldMk cId="2002021855" sldId="1514"/>
        </pc:sldMkLst>
        <pc:spChg chg="mod">
          <ac:chgData name="Tia Menesiero (2438650)" userId="S::2438650@student.uwtsd.ac.uk::8e1a6532-ff52-4f86-a8f7-43f89b62b57a" providerId="AD" clId="Web-{1AA6197C-B699-72A1-3649-CDA9A68C33FA}" dt="2026-03-05T15:10:24.044" v="231"/>
          <ac:spMkLst>
            <pc:docMk/>
            <pc:sldMk cId="2002021855" sldId="1514"/>
            <ac:spMk id="2" creationId="{F31FB56E-1A01-8D29-F217-638F3BEF697B}"/>
          </ac:spMkLst>
        </pc:spChg>
        <pc:picChg chg="add mod ord">
          <ac:chgData name="Tia Menesiero (2438650)" userId="S::2438650@student.uwtsd.ac.uk::8e1a6532-ff52-4f86-a8f7-43f89b62b57a" providerId="AD" clId="Web-{1AA6197C-B699-72A1-3649-CDA9A68C33FA}" dt="2026-03-05T15:15:09.688" v="236" actId="1076"/>
          <ac:picMkLst>
            <pc:docMk/>
            <pc:sldMk cId="2002021855" sldId="1514"/>
            <ac:picMk id="6" creationId="{7633CCD1-66C4-1CF3-331A-A1CC4CDCB2AE}"/>
          </ac:picMkLst>
        </pc:picChg>
      </pc:sldChg>
      <pc:sldChg chg="addSp modSp mod modClrScheme chgLayout">
        <pc:chgData name="Tia Menesiero (2438650)" userId="S::2438650@student.uwtsd.ac.uk::8e1a6532-ff52-4f86-a8f7-43f89b62b57a" providerId="AD" clId="Web-{1AA6197C-B699-72A1-3649-CDA9A68C33FA}" dt="2026-03-05T15:28:06.046" v="674" actId="1076"/>
        <pc:sldMkLst>
          <pc:docMk/>
          <pc:sldMk cId="2949280008" sldId="1516"/>
        </pc:sldMkLst>
        <pc:spChg chg="mod ord">
          <ac:chgData name="Tia Menesiero (2438650)" userId="S::2438650@student.uwtsd.ac.uk::8e1a6532-ff52-4f86-a8f7-43f89b62b57a" providerId="AD" clId="Web-{1AA6197C-B699-72A1-3649-CDA9A68C33FA}" dt="2026-03-05T15:22:34.381" v="583" actId="20577"/>
          <ac:spMkLst>
            <pc:docMk/>
            <pc:sldMk cId="2949280008" sldId="1516"/>
            <ac:spMk id="4" creationId="{5751BC45-CAED-BB43-A297-009708D51D81}"/>
          </ac:spMkLst>
        </pc:spChg>
        <pc:spChg chg="mod ord">
          <ac:chgData name="Tia Menesiero (2438650)" userId="S::2438650@student.uwtsd.ac.uk::8e1a6532-ff52-4f86-a8f7-43f89b62b57a" providerId="AD" clId="Web-{1AA6197C-B699-72A1-3649-CDA9A68C33FA}" dt="2026-03-05T15:24:12.854" v="672" actId="20577"/>
          <ac:spMkLst>
            <pc:docMk/>
            <pc:sldMk cId="2949280008" sldId="1516"/>
            <ac:spMk id="6" creationId="{062B897C-9D62-36E3-5DC1-154478A93ECF}"/>
          </ac:spMkLst>
        </pc:spChg>
        <pc:picChg chg="add mod">
          <ac:chgData name="Tia Menesiero (2438650)" userId="S::2438650@student.uwtsd.ac.uk::8e1a6532-ff52-4f86-a8f7-43f89b62b57a" providerId="AD" clId="Web-{1AA6197C-B699-72A1-3649-CDA9A68C33FA}" dt="2026-03-05T15:28:06.046" v="674" actId="1076"/>
          <ac:picMkLst>
            <pc:docMk/>
            <pc:sldMk cId="2949280008" sldId="1516"/>
            <ac:picMk id="2" creationId="{FA74C38F-BE07-098C-1DE8-E0E2F0536B68}"/>
          </ac:picMkLst>
        </pc:picChg>
      </pc:sldChg>
    </pc:docChg>
  </pc:docChgLst>
  <pc:docChgLst>
    <pc:chgData name="Tia Menesiero (2438650)" userId="S::2438650@student.uwtsd.ac.uk::8e1a6532-ff52-4f86-a8f7-43f89b62b57a" providerId="AD" clId="Web-{FD7A07DA-A73E-30F4-1070-0A908111E373}"/>
    <pc:docChg chg="addSld modSld sldOrd">
      <pc:chgData name="Tia Menesiero (2438650)" userId="S::2438650@student.uwtsd.ac.uk::8e1a6532-ff52-4f86-a8f7-43f89b62b57a" providerId="AD" clId="Web-{FD7A07DA-A73E-30F4-1070-0A908111E373}" dt="2026-03-08T19:36:12.684" v="55" actId="14100"/>
      <pc:docMkLst>
        <pc:docMk/>
      </pc:docMkLst>
      <pc:sldChg chg="addSp delSp modSp new ord">
        <pc:chgData name="Tia Menesiero (2438650)" userId="S::2438650@student.uwtsd.ac.uk::8e1a6532-ff52-4f86-a8f7-43f89b62b57a" providerId="AD" clId="Web-{FD7A07DA-A73E-30F4-1070-0A908111E373}" dt="2026-03-08T19:36:12.684" v="55" actId="14100"/>
        <pc:sldMkLst>
          <pc:docMk/>
          <pc:sldMk cId="3192045947" sldId="1527"/>
        </pc:sldMkLst>
        <pc:spChg chg="del mod">
          <ac:chgData name="Tia Menesiero (2438650)" userId="S::2438650@student.uwtsd.ac.uk::8e1a6532-ff52-4f86-a8f7-43f89b62b57a" providerId="AD" clId="Web-{FD7A07DA-A73E-30F4-1070-0A908111E373}" dt="2026-03-08T19:35:24.713" v="36"/>
          <ac:spMkLst>
            <pc:docMk/>
            <pc:sldMk cId="3192045947" sldId="1527"/>
            <ac:spMk id="2" creationId="{435099E8-3BEB-1BA1-7F8C-B6804F13A753}"/>
          </ac:spMkLst>
        </pc:spChg>
        <pc:spChg chg="mod ord">
          <ac:chgData name="Tia Menesiero (2438650)" userId="S::2438650@student.uwtsd.ac.uk::8e1a6532-ff52-4f86-a8f7-43f89b62b57a" providerId="AD" clId="Web-{FD7A07DA-A73E-30F4-1070-0A908111E373}" dt="2026-03-08T19:36:12.684" v="55" actId="14100"/>
          <ac:spMkLst>
            <pc:docMk/>
            <pc:sldMk cId="3192045947" sldId="1527"/>
            <ac:spMk id="3" creationId="{126CE957-9181-B6C1-E22C-E327B76047D6}"/>
          </ac:spMkLst>
        </pc:spChg>
        <pc:spChg chg="add mod">
          <ac:chgData name="Tia Menesiero (2438650)" userId="S::2438650@student.uwtsd.ac.uk::8e1a6532-ff52-4f86-a8f7-43f89b62b57a" providerId="AD" clId="Web-{FD7A07DA-A73E-30F4-1070-0A908111E373}" dt="2026-03-08T19:35:51.183" v="50" actId="1076"/>
          <ac:spMkLst>
            <pc:docMk/>
            <pc:sldMk cId="3192045947" sldId="1527"/>
            <ac:spMk id="5" creationId="{0A81ED4A-F31B-7A44-5FF5-A470AC1631C9}"/>
          </ac:spMkLst>
        </pc:spChg>
      </pc:sldChg>
    </pc:docChg>
  </pc:docChgLst>
  <pc:docChgLst>
    <pc:chgData name="Tia Menesiero (2438650)" userId="S::2438650@student.uwtsd.ac.uk::8e1a6532-ff52-4f86-a8f7-43f89b62b57a" providerId="AD" clId="Web-{65036D49-1CE9-6E5A-3B95-6A08C420AD46}"/>
    <pc:docChg chg="addSld delSld modSld modMainMaster">
      <pc:chgData name="Tia Menesiero (2438650)" userId="S::2438650@student.uwtsd.ac.uk::8e1a6532-ff52-4f86-a8f7-43f89b62b57a" providerId="AD" clId="Web-{65036D49-1CE9-6E5A-3B95-6A08C420AD46}" dt="2026-03-07T21:24:58.488" v="3639"/>
      <pc:docMkLst>
        <pc:docMk/>
      </pc:docMkLst>
      <pc:sldChg chg="add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1773831372" sldId="1497"/>
        </pc:sldMkLst>
        <pc:spChg chg="add mod">
          <ac:chgData name="Tia Menesiero (2438650)" userId="S::2438650@student.uwtsd.ac.uk::8e1a6532-ff52-4f86-a8f7-43f89b62b57a" providerId="AD" clId="Web-{65036D49-1CE9-6E5A-3B95-6A08C420AD46}" dt="2026-03-07T19:32:39.805" v="1543" actId="1076"/>
          <ac:spMkLst>
            <pc:docMk/>
            <pc:sldMk cId="1773831372" sldId="1497"/>
            <ac:spMk id="2" creationId="{C034B8E7-A23B-30AE-ABEC-59D532B6BEBA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19:58:08.352" v="2112" actId="20577"/>
          <ac:spMkLst>
            <pc:docMk/>
            <pc:sldMk cId="1773831372" sldId="1497"/>
            <ac:spMk id="5" creationId="{277C5F99-F0A8-92EE-F23E-24DE735AAF86}"/>
          </ac:spMkLst>
        </pc:spChg>
      </pc:sldChg>
      <pc:sldChg chg="addSp del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1751885377" sldId="1499"/>
        </pc:sldMkLst>
        <pc:spChg chg="mod">
          <ac:chgData name="Tia Menesiero (2438650)" userId="S::2438650@student.uwtsd.ac.uk::8e1a6532-ff52-4f86-a8f7-43f89b62b57a" providerId="AD" clId="Web-{65036D49-1CE9-6E5A-3B95-6A08C420AD46}" dt="2026-03-07T19:58:40.136" v="2115" actId="20577"/>
          <ac:spMkLst>
            <pc:docMk/>
            <pc:sldMk cId="1751885377" sldId="1499"/>
            <ac:spMk id="2" creationId="{1ECC7084-C959-6935-0D99-455326A78F99}"/>
          </ac:spMkLst>
        </pc:spChg>
        <pc:spChg chg="add del mod">
          <ac:chgData name="Tia Menesiero (2438650)" userId="S::2438650@student.uwtsd.ac.uk::8e1a6532-ff52-4f86-a8f7-43f89b62b57a" providerId="AD" clId="Web-{65036D49-1CE9-6E5A-3B95-6A08C420AD46}" dt="2026-03-07T19:33:18.291" v="1549"/>
          <ac:spMkLst>
            <pc:docMk/>
            <pc:sldMk cId="1751885377" sldId="1499"/>
            <ac:spMk id="5" creationId="{6FA24C08-3572-CE70-EC2B-F7ABC33814FC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19:59:17.185" v="2125" actId="20577"/>
          <ac:spMkLst>
            <pc:docMk/>
            <pc:sldMk cId="1751885377" sldId="1499"/>
            <ac:spMk id="6" creationId="{81DC3629-B0B8-C7EE-791D-AFDD539B46EF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3:36.432" v="1553" actId="20577"/>
          <ac:spMkLst>
            <pc:docMk/>
            <pc:sldMk cId="1751885377" sldId="1499"/>
            <ac:spMk id="8" creationId="{2CC6DC29-EC0F-8F50-7E88-2CF9FCF2A4B6}"/>
          </ac:spMkLst>
        </pc:spChg>
        <pc:picChg chg="add mod">
          <ac:chgData name="Tia Menesiero (2438650)" userId="S::2438650@student.uwtsd.ac.uk::8e1a6532-ff52-4f86-a8f7-43f89b62b57a" providerId="AD" clId="Web-{65036D49-1CE9-6E5A-3B95-6A08C420AD46}" dt="2026-03-07T19:49:01.752" v="1901" actId="1076"/>
          <ac:picMkLst>
            <pc:docMk/>
            <pc:sldMk cId="1751885377" sldId="1499"/>
            <ac:picMk id="3" creationId="{F912AAFC-4126-3B54-DF1D-0E2265C0FC6A}"/>
          </ac:picMkLst>
        </pc:picChg>
      </pc:sldChg>
      <pc:sldChg chg="add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948600294" sldId="1500"/>
        </pc:sldMkLst>
        <pc:spChg chg="mod">
          <ac:chgData name="Tia Menesiero (2438650)" userId="S::2438650@student.uwtsd.ac.uk::8e1a6532-ff52-4f86-a8f7-43f89b62b57a" providerId="AD" clId="Web-{65036D49-1CE9-6E5A-3B95-6A08C420AD46}" dt="2026-03-07T19:57:44.459" v="2106" actId="20577"/>
          <ac:spMkLst>
            <pc:docMk/>
            <pc:sldMk cId="948600294" sldId="1500"/>
            <ac:spMk id="2" creationId="{D1F5072A-5F3E-FB56-A498-3CACC2BCD40B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19:59:49.313" v="2130" actId="14100"/>
          <ac:spMkLst>
            <pc:docMk/>
            <pc:sldMk cId="948600294" sldId="1500"/>
            <ac:spMk id="3" creationId="{017EDA3D-7A3B-89EE-20EE-3C585535263A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3:55.964" v="1559" actId="20577"/>
          <ac:spMkLst>
            <pc:docMk/>
            <pc:sldMk cId="948600294" sldId="1500"/>
            <ac:spMk id="5" creationId="{1F197B6D-282D-EC03-D6A7-397303DACCB9}"/>
          </ac:spMkLst>
        </pc:spChg>
      </pc:sldChg>
      <pc:sldChg chg="add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1858387724" sldId="1502"/>
        </pc:sldMkLst>
        <pc:spChg chg="mod">
          <ac:chgData name="Tia Menesiero (2438650)" userId="S::2438650@student.uwtsd.ac.uk::8e1a6532-ff52-4f86-a8f7-43f89b62b57a" providerId="AD" clId="Web-{65036D49-1CE9-6E5A-3B95-6A08C420AD46}" dt="2026-03-07T19:57:35.395" v="2105" actId="20577"/>
          <ac:spMkLst>
            <pc:docMk/>
            <pc:sldMk cId="1858387724" sldId="1502"/>
            <ac:spMk id="2" creationId="{76A360D7-F74C-CD9E-C576-1CB8FFE8778E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00:00.157" v="2131" actId="20577"/>
          <ac:spMkLst>
            <pc:docMk/>
            <pc:sldMk cId="1858387724" sldId="1502"/>
            <ac:spMk id="4" creationId="{4737B3A8-83D5-2C1F-5A71-A5281EB71EFD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4:10.667" v="1562" actId="20577"/>
          <ac:spMkLst>
            <pc:docMk/>
            <pc:sldMk cId="1858387724" sldId="1502"/>
            <ac:spMk id="6" creationId="{F3CACFAE-0C06-79E2-6B1A-49B934D6E600}"/>
          </ac:spMkLst>
        </pc:spChg>
      </pc:sldChg>
      <pc:sldChg chg="add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2236553916" sldId="1511"/>
        </pc:sldMkLst>
        <pc:spChg chg="mod">
          <ac:chgData name="Tia Menesiero (2438650)" userId="S::2438650@student.uwtsd.ac.uk::8e1a6532-ff52-4f86-a8f7-43f89b62b57a" providerId="AD" clId="Web-{65036D49-1CE9-6E5A-3B95-6A08C420AD46}" dt="2026-03-07T19:56:46.702" v="2102" actId="20577"/>
          <ac:spMkLst>
            <pc:docMk/>
            <pc:sldMk cId="2236553916" sldId="1511"/>
            <ac:spMk id="2" creationId="{75676E2C-040E-4D92-F9F7-F61C47F4F152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00:25.284" v="2136" actId="20577"/>
          <ac:spMkLst>
            <pc:docMk/>
            <pc:sldMk cId="2236553916" sldId="1511"/>
            <ac:spMk id="3" creationId="{3C6EE18F-CF72-C06C-3020-B9FA4DEAB729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4:30.558" v="1568" actId="20577"/>
          <ac:spMkLst>
            <pc:docMk/>
            <pc:sldMk cId="2236553916" sldId="1511"/>
            <ac:spMk id="6" creationId="{32654479-0325-A992-9EC2-D9E59DD992F0}"/>
          </ac:spMkLst>
        </pc:spChg>
      </pc:sldChg>
      <pc:sldChg chg="add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3272732094" sldId="1512"/>
        </pc:sldMkLst>
        <pc:spChg chg="mod">
          <ac:chgData name="Tia Menesiero (2438650)" userId="S::2438650@student.uwtsd.ac.uk::8e1a6532-ff52-4f86-a8f7-43f89b62b57a" providerId="AD" clId="Web-{65036D49-1CE9-6E5A-3B95-6A08C420AD46}" dt="2026-03-07T20:00:42.050" v="2138" actId="20577"/>
          <ac:spMkLst>
            <pc:docMk/>
            <pc:sldMk cId="3272732094" sldId="1512"/>
            <ac:spMk id="2" creationId="{29BA87EA-8BB3-79C6-656A-1A8ABD658D7E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01:02.661" v="2143" actId="14100"/>
          <ac:spMkLst>
            <pc:docMk/>
            <pc:sldMk cId="3272732094" sldId="1512"/>
            <ac:spMk id="3" creationId="{E61DF94A-DA27-1E29-408E-F5360E814FB0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4:44.840" v="1571" actId="20577"/>
          <ac:spMkLst>
            <pc:docMk/>
            <pc:sldMk cId="3272732094" sldId="1512"/>
            <ac:spMk id="5" creationId="{E6689382-AE7A-B7F1-D4EC-C15E179568ED}"/>
          </ac:spMkLst>
        </pc:spChg>
      </pc:sldChg>
      <pc:sldChg chg="addSp del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2002021855" sldId="1514"/>
        </pc:sldMkLst>
        <pc:spChg chg="mod">
          <ac:chgData name="Tia Menesiero (2438650)" userId="S::2438650@student.uwtsd.ac.uk::8e1a6532-ff52-4f86-a8f7-43f89b62b57a" providerId="AD" clId="Web-{65036D49-1CE9-6E5A-3B95-6A08C420AD46}" dt="2026-03-07T19:58:20.759" v="2113" actId="20577"/>
          <ac:spMkLst>
            <pc:docMk/>
            <pc:sldMk cId="2002021855" sldId="1514"/>
            <ac:spMk id="2" creationId="{F31FB56E-1A01-8D29-F217-638F3BEF697B}"/>
          </ac:spMkLst>
        </pc:spChg>
        <pc:spChg chg="del mod">
          <ac:chgData name="Tia Menesiero (2438650)" userId="S::2438650@student.uwtsd.ac.uk::8e1a6532-ff52-4f86-a8f7-43f89b62b57a" providerId="AD" clId="Web-{65036D49-1CE9-6E5A-3B95-6A08C420AD46}" dt="2026-03-07T19:26:35.296" v="1094"/>
          <ac:spMkLst>
            <pc:docMk/>
            <pc:sldMk cId="2002021855" sldId="1514"/>
            <ac:spMk id="3" creationId="{8DE9521F-CC42-235E-F804-B826A36205D1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2:52.931" v="1546" actId="20577"/>
          <ac:spMkLst>
            <pc:docMk/>
            <pc:sldMk cId="2002021855" sldId="1514"/>
            <ac:spMk id="7" creationId="{8B68585D-3C30-8929-9D02-6B3A1A185602}"/>
          </ac:spMkLst>
        </pc:spChg>
        <pc:graphicFrameChg chg="add mod modGraphic">
          <ac:chgData name="Tia Menesiero (2438650)" userId="S::2438650@student.uwtsd.ac.uk::8e1a6532-ff52-4f86-a8f7-43f89b62b57a" providerId="AD" clId="Web-{65036D49-1CE9-6E5A-3B95-6A08C420AD46}" dt="2026-03-07T19:38:27.516" v="1780"/>
          <ac:graphicFrameMkLst>
            <pc:docMk/>
            <pc:sldMk cId="2002021855" sldId="1514"/>
            <ac:graphicFrameMk id="4" creationId="{252455C0-413B-26E9-B942-E1C7DA42F0F6}"/>
          </ac:graphicFrameMkLst>
        </pc:graphicFrameChg>
      </pc:sldChg>
      <pc:sldChg chg="add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2949280008" sldId="1516"/>
        </pc:sldMkLst>
        <pc:spChg chg="mod">
          <ac:chgData name="Tia Menesiero (2438650)" userId="S::2438650@student.uwtsd.ac.uk::8e1a6532-ff52-4f86-a8f7-43f89b62b57a" providerId="AD" clId="Web-{65036D49-1CE9-6E5A-3B95-6A08C420AD46}" dt="2026-03-07T19:58:59.747" v="2120" actId="20577"/>
          <ac:spMkLst>
            <pc:docMk/>
            <pc:sldMk cId="2949280008" sldId="1516"/>
            <ac:spMk id="4" creationId="{5751BC45-CAED-BB43-A297-009708D51D81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3:47.651" v="1556" actId="20577"/>
          <ac:spMkLst>
            <pc:docMk/>
            <pc:sldMk cId="2949280008" sldId="1516"/>
            <ac:spMk id="5" creationId="{C04D032C-5E52-B255-2167-261C4A654AB9}"/>
          </ac:spMkLst>
        </pc:spChg>
      </pc:sldChg>
      <pc:sldChg chg="add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272877688" sldId="1518"/>
        </pc:sldMkLst>
        <pc:spChg chg="mod">
          <ac:chgData name="Tia Menesiero (2438650)" userId="S::2438650@student.uwtsd.ac.uk::8e1a6532-ff52-4f86-a8f7-43f89b62b57a" providerId="AD" clId="Web-{65036D49-1CE9-6E5A-3B95-6A08C420AD46}" dt="2026-03-07T19:56:37.014" v="2100" actId="1076"/>
          <ac:spMkLst>
            <pc:docMk/>
            <pc:sldMk cId="272877688" sldId="1518"/>
            <ac:spMk id="3" creationId="{31FEB8CF-9E22-6779-27CB-25347B9558FE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4:19.855" v="1565" actId="20577"/>
          <ac:spMkLst>
            <pc:docMk/>
            <pc:sldMk cId="272877688" sldId="1518"/>
            <ac:spMk id="4" creationId="{A584BE4A-4150-5BDF-E6D7-01D6D94A6AE0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47:57.734" v="2968" actId="20577"/>
          <ac:spMkLst>
            <pc:docMk/>
            <pc:sldMk cId="272877688" sldId="1518"/>
            <ac:spMk id="5" creationId="{2D9E102F-44DB-EFD3-9817-1DFE4E0EC151}"/>
          </ac:spMkLst>
        </pc:spChg>
        <pc:picChg chg="mod">
          <ac:chgData name="Tia Menesiero (2438650)" userId="S::2438650@student.uwtsd.ac.uk::8e1a6532-ff52-4f86-a8f7-43f89b62b57a" providerId="AD" clId="Web-{65036D49-1CE9-6E5A-3B95-6A08C420AD46}" dt="2026-03-07T19:56:57.922" v="2104" actId="1076"/>
          <ac:picMkLst>
            <pc:docMk/>
            <pc:sldMk cId="272877688" sldId="1518"/>
            <ac:picMk id="7" creationId="{85B9F87D-A6BF-4DF1-0771-84402BF2A2C8}"/>
          </ac:picMkLst>
        </pc:picChg>
      </pc:sldChg>
      <pc:sldChg chg="addSp modSp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4133726386" sldId="1519"/>
        </pc:sldMkLst>
        <pc:spChg chg="mod">
          <ac:chgData name="Tia Menesiero (2438650)" userId="S::2438650@student.uwtsd.ac.uk::8e1a6532-ff52-4f86-a8f7-43f89b62b57a" providerId="AD" clId="Web-{65036D49-1CE9-6E5A-3B95-6A08C420AD46}" dt="2026-03-07T20:01:30.849" v="2150" actId="1076"/>
          <ac:spMkLst>
            <pc:docMk/>
            <pc:sldMk cId="4133726386" sldId="1519"/>
            <ac:spMk id="2" creationId="{0757F1ED-ECAD-72C8-F439-77A856A3CD89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01:43.006" v="2153" actId="1076"/>
          <ac:spMkLst>
            <pc:docMk/>
            <pc:sldMk cId="4133726386" sldId="1519"/>
            <ac:spMk id="3" creationId="{45D927F5-79B1-EC10-DCCF-DC7A607A3122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4:56.246" v="1573" actId="20577"/>
          <ac:spMkLst>
            <pc:docMk/>
            <pc:sldMk cId="4133726386" sldId="1519"/>
            <ac:spMk id="6" creationId="{82415282-4962-70EE-9E5D-DE0152604C73}"/>
          </ac:spMkLst>
        </pc:spChg>
      </pc:sldChg>
      <pc:sldChg chg="addSp delSp modSp mod modTransition modClrScheme chgLayout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4224254037" sldId="1520"/>
        </pc:sldMkLst>
        <pc:spChg chg="mod">
          <ac:chgData name="Tia Menesiero (2438650)" userId="S::2438650@student.uwtsd.ac.uk::8e1a6532-ff52-4f86-a8f7-43f89b62b57a" providerId="AD" clId="Web-{65036D49-1CE9-6E5A-3B95-6A08C420AD46}" dt="2026-03-07T20:01:51.069" v="2154" actId="20577"/>
          <ac:spMkLst>
            <pc:docMk/>
            <pc:sldMk cId="4224254037" sldId="1520"/>
            <ac:spMk id="2" creationId="{B696EFD6-FEB6-33C1-D21C-040D2002AAB7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02:10.257" v="2159" actId="1076"/>
          <ac:spMkLst>
            <pc:docMk/>
            <pc:sldMk cId="4224254037" sldId="1520"/>
            <ac:spMk id="3" creationId="{1CEB93AC-4A9E-E7D4-3AE7-7CC6654095DC}"/>
          </ac:spMkLst>
        </pc:spChg>
        <pc:spChg chg="del">
          <ac:chgData name="Tia Menesiero (2438650)" userId="S::2438650@student.uwtsd.ac.uk::8e1a6532-ff52-4f86-a8f7-43f89b62b57a" providerId="AD" clId="Web-{65036D49-1CE9-6E5A-3B95-6A08C420AD46}" dt="2026-03-07T15:58:45.860" v="126"/>
          <ac:spMkLst>
            <pc:docMk/>
            <pc:sldMk cId="4224254037" sldId="1520"/>
            <ac:spMk id="4" creationId="{973AF927-A04C-8002-9831-B4E23176BAA4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5:06.622" v="1575" actId="20577"/>
          <ac:spMkLst>
            <pc:docMk/>
            <pc:sldMk cId="4224254037" sldId="1520"/>
            <ac:spMk id="6" creationId="{9EDDFF17-36B9-5FFF-7E7C-085B556B1306}"/>
          </ac:spMkLst>
        </pc:spChg>
        <pc:picChg chg="add mod ord">
          <ac:chgData name="Tia Menesiero (2438650)" userId="S::2438650@student.uwtsd.ac.uk::8e1a6532-ff52-4f86-a8f7-43f89b62b57a" providerId="AD" clId="Web-{65036D49-1CE9-6E5A-3B95-6A08C420AD46}" dt="2026-03-07T15:58:56.313" v="128" actId="1076"/>
          <ac:picMkLst>
            <pc:docMk/>
            <pc:sldMk cId="4224254037" sldId="1520"/>
            <ac:picMk id="5" creationId="{1AF071FA-2A4C-1DBA-3C9E-9597E42842E2}"/>
          </ac:picMkLst>
        </pc:picChg>
      </pc:sldChg>
      <pc:sldChg chg="addSp delSp modSp new mod modTransition modClrScheme chgLayout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3502123895" sldId="1521"/>
        </pc:sldMkLst>
        <pc:spChg chg="mod">
          <ac:chgData name="Tia Menesiero (2438650)" userId="S::2438650@student.uwtsd.ac.uk::8e1a6532-ff52-4f86-a8f7-43f89b62b57a" providerId="AD" clId="Web-{65036D49-1CE9-6E5A-3B95-6A08C420AD46}" dt="2026-03-07T20:02:18.820" v="2160" actId="20577"/>
          <ac:spMkLst>
            <pc:docMk/>
            <pc:sldMk cId="3502123895" sldId="1521"/>
            <ac:spMk id="2" creationId="{D2841B51-7B7C-799A-ADDA-315F747F5BBC}"/>
          </ac:spMkLst>
        </pc:spChg>
        <pc:spChg chg="del">
          <ac:chgData name="Tia Menesiero (2438650)" userId="S::2438650@student.uwtsd.ac.uk::8e1a6532-ff52-4f86-a8f7-43f89b62b57a" providerId="AD" clId="Web-{65036D49-1CE9-6E5A-3B95-6A08C420AD46}" dt="2026-03-07T16:06:07.030" v="130"/>
          <ac:spMkLst>
            <pc:docMk/>
            <pc:sldMk cId="3502123895" sldId="1521"/>
            <ac:spMk id="3" creationId="{E1A595DD-3D9A-0BC6-DB5E-72EABA2EA8C0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10:38.300" v="2540" actId="20577"/>
          <ac:spMkLst>
            <pc:docMk/>
            <pc:sldMk cId="3502123895" sldId="1521"/>
            <ac:spMk id="4" creationId="{AA60B737-B5FB-D85A-69B6-44F0F42D2613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5:14.747" v="1577" actId="20577"/>
          <ac:spMkLst>
            <pc:docMk/>
            <pc:sldMk cId="3502123895" sldId="1521"/>
            <ac:spMk id="6" creationId="{17119795-9A94-83C4-E96D-9180A9863C58}"/>
          </ac:spMkLst>
        </pc:spChg>
        <pc:picChg chg="add mod ord">
          <ac:chgData name="Tia Menesiero (2438650)" userId="S::2438650@student.uwtsd.ac.uk::8e1a6532-ff52-4f86-a8f7-43f89b62b57a" providerId="AD" clId="Web-{65036D49-1CE9-6E5A-3B95-6A08C420AD46}" dt="2026-03-07T16:07:11.331" v="146"/>
          <ac:picMkLst>
            <pc:docMk/>
            <pc:sldMk cId="3502123895" sldId="1521"/>
            <ac:picMk id="5" creationId="{5EF8EB30-C441-40F7-2CC7-31E6BB73D98B}"/>
          </ac:picMkLst>
        </pc:picChg>
      </pc:sldChg>
      <pc:sldChg chg="addSp delSp modSp new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3203228193" sldId="1522"/>
        </pc:sldMkLst>
        <pc:spChg chg="mod">
          <ac:chgData name="Tia Menesiero (2438650)" userId="S::2438650@student.uwtsd.ac.uk::8e1a6532-ff52-4f86-a8f7-43f89b62b57a" providerId="AD" clId="Web-{65036D49-1CE9-6E5A-3B95-6A08C420AD46}" dt="2026-03-07T20:34:08.945" v="2796" actId="20577"/>
          <ac:spMkLst>
            <pc:docMk/>
            <pc:sldMk cId="3203228193" sldId="1522"/>
            <ac:spMk id="2" creationId="{84921C92-F60E-FEDD-1577-966EB8E6B963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34:15.523" v="2797" actId="20577"/>
          <ac:spMkLst>
            <pc:docMk/>
            <pc:sldMk cId="3203228193" sldId="1522"/>
            <ac:spMk id="3" creationId="{4A3E5850-971A-1774-B16E-FB0343F4B721}"/>
          </ac:spMkLst>
        </pc:spChg>
        <pc:spChg chg="del">
          <ac:chgData name="Tia Menesiero (2438650)" userId="S::2438650@student.uwtsd.ac.uk::8e1a6532-ff52-4f86-a8f7-43f89b62b57a" providerId="AD" clId="Web-{65036D49-1CE9-6E5A-3B95-6A08C420AD46}" dt="2026-03-07T16:10:52.684" v="266"/>
          <ac:spMkLst>
            <pc:docMk/>
            <pc:sldMk cId="3203228193" sldId="1522"/>
            <ac:spMk id="4" creationId="{ECC8727F-1E19-0BBD-9332-F1151E8B5F1C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5:21.091" v="1579" actId="20577"/>
          <ac:spMkLst>
            <pc:docMk/>
            <pc:sldMk cId="3203228193" sldId="1522"/>
            <ac:spMk id="7" creationId="{225D6123-A80A-CB9B-A134-D95576C9F70B}"/>
          </ac:spMkLst>
        </pc:spChg>
        <pc:picChg chg="add mod">
          <ac:chgData name="Tia Menesiero (2438650)" userId="S::2438650@student.uwtsd.ac.uk::8e1a6532-ff52-4f86-a8f7-43f89b62b57a" providerId="AD" clId="Web-{65036D49-1CE9-6E5A-3B95-6A08C420AD46}" dt="2026-03-07T16:22:39.096" v="271" actId="1076"/>
          <ac:picMkLst>
            <pc:docMk/>
            <pc:sldMk cId="3203228193" sldId="1522"/>
            <ac:picMk id="5" creationId="{8E4ACA1F-953A-2600-60B2-961DCF7FBAF5}"/>
          </ac:picMkLst>
        </pc:picChg>
        <pc:picChg chg="add mod ord">
          <ac:chgData name="Tia Menesiero (2438650)" userId="S::2438650@student.uwtsd.ac.uk::8e1a6532-ff52-4f86-a8f7-43f89b62b57a" providerId="AD" clId="Web-{65036D49-1CE9-6E5A-3B95-6A08C420AD46}" dt="2026-03-07T19:25:29.701" v="1089" actId="1076"/>
          <ac:picMkLst>
            <pc:docMk/>
            <pc:sldMk cId="3203228193" sldId="1522"/>
            <ac:picMk id="6" creationId="{D8308A65-F4EA-F171-5C66-445400288871}"/>
          </ac:picMkLst>
        </pc:picChg>
      </pc:sldChg>
      <pc:sldChg chg="addSp delSp modSp new mod modTransition modClrScheme chgLayout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2462687684" sldId="1523"/>
        </pc:sldMkLst>
        <pc:spChg chg="mod">
          <ac:chgData name="Tia Menesiero (2438650)" userId="S::2438650@student.uwtsd.ac.uk::8e1a6532-ff52-4f86-a8f7-43f89b62b57a" providerId="AD" clId="Web-{65036D49-1CE9-6E5A-3B95-6A08C420AD46}" dt="2026-03-07T20:34:02.116" v="2795" actId="20577"/>
          <ac:spMkLst>
            <pc:docMk/>
            <pc:sldMk cId="2462687684" sldId="1523"/>
            <ac:spMk id="2" creationId="{716FC8DD-E9CF-A00A-BBBA-995CDF6FA2BF}"/>
          </ac:spMkLst>
        </pc:spChg>
        <pc:spChg chg="del">
          <ac:chgData name="Tia Menesiero (2438650)" userId="S::2438650@student.uwtsd.ac.uk::8e1a6532-ff52-4f86-a8f7-43f89b62b57a" providerId="AD" clId="Web-{65036D49-1CE9-6E5A-3B95-6A08C420AD46}" dt="2026-03-07T17:03:48.766" v="465"/>
          <ac:spMkLst>
            <pc:docMk/>
            <pc:sldMk cId="2462687684" sldId="1523"/>
            <ac:spMk id="3" creationId="{E1BD35F3-5EE0-21FA-EB6A-A1853EC9DF3C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43:54.118" v="2905" actId="20577"/>
          <ac:spMkLst>
            <pc:docMk/>
            <pc:sldMk cId="2462687684" sldId="1523"/>
            <ac:spMk id="4" creationId="{E4F4963E-366C-C7EE-1181-B4B22F10EFEA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5:30.513" v="1582" actId="20577"/>
          <ac:spMkLst>
            <pc:docMk/>
            <pc:sldMk cId="2462687684" sldId="1523"/>
            <ac:spMk id="5" creationId="{73253A86-CCF5-9DBC-A3B0-87D9AA639788}"/>
          </ac:spMkLst>
        </pc:spChg>
        <pc:picChg chg="add del mod ord">
          <ac:chgData name="Tia Menesiero (2438650)" userId="S::2438650@student.uwtsd.ac.uk::8e1a6532-ff52-4f86-a8f7-43f89b62b57a" providerId="AD" clId="Web-{65036D49-1CE9-6E5A-3B95-6A08C420AD46}" dt="2026-03-07T17:04:08.594" v="473"/>
          <ac:picMkLst>
            <pc:docMk/>
            <pc:sldMk cId="2462687684" sldId="1523"/>
            <ac:picMk id="5" creationId="{13FC4422-AD6A-9D8B-2D95-57C7D39C80BE}"/>
          </ac:picMkLst>
        </pc:picChg>
        <pc:picChg chg="add mod">
          <ac:chgData name="Tia Menesiero (2438650)" userId="S::2438650@student.uwtsd.ac.uk::8e1a6532-ff52-4f86-a8f7-43f89b62b57a" providerId="AD" clId="Web-{65036D49-1CE9-6E5A-3B95-6A08C420AD46}" dt="2026-03-07T18:26:20.075" v="948" actId="1076"/>
          <ac:picMkLst>
            <pc:docMk/>
            <pc:sldMk cId="2462687684" sldId="1523"/>
            <ac:picMk id="6" creationId="{1CFB4E50-1F47-5E86-06D7-CE5925DFE0F9}"/>
          </ac:picMkLst>
        </pc:picChg>
      </pc:sldChg>
      <pc:sldChg chg="addSp modSp new mod modTransition modClrScheme chgLayout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210083497" sldId="1524"/>
        </pc:sldMkLst>
        <pc:spChg chg="mod">
          <ac:chgData name="Tia Menesiero (2438650)" userId="S::2438650@student.uwtsd.ac.uk::8e1a6532-ff52-4f86-a8f7-43f89b62b57a" providerId="AD" clId="Web-{65036D49-1CE9-6E5A-3B95-6A08C420AD46}" dt="2026-03-07T20:34:36.509" v="2801" actId="1076"/>
          <ac:spMkLst>
            <pc:docMk/>
            <pc:sldMk cId="210083497" sldId="1524"/>
            <ac:spMk id="2" creationId="{5F231640-07EB-AFFD-821B-6D299F0A7E3C}"/>
          </ac:spMkLst>
        </pc:spChg>
        <pc:spChg chg="mod ord">
          <ac:chgData name="Tia Menesiero (2438650)" userId="S::2438650@student.uwtsd.ac.uk::8e1a6532-ff52-4f86-a8f7-43f89b62b57a" providerId="AD" clId="Web-{65036D49-1CE9-6E5A-3B95-6A08C420AD46}" dt="2026-03-07T20:40:21.552" v="2878" actId="1076"/>
          <ac:spMkLst>
            <pc:docMk/>
            <pc:sldMk cId="210083497" sldId="1524"/>
            <ac:spMk id="3" creationId="{FCF143F5-0604-4891-25C7-FDD1BEAC558D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5:37.935" v="1584" actId="20577"/>
          <ac:spMkLst>
            <pc:docMk/>
            <pc:sldMk cId="210083497" sldId="1524"/>
            <ac:spMk id="6" creationId="{E33AB215-557A-335B-743A-1C55C439F68B}"/>
          </ac:spMkLst>
        </pc:spChg>
        <pc:picChg chg="add mod ord">
          <ac:chgData name="Tia Menesiero (2438650)" userId="S::2438650@student.uwtsd.ac.uk::8e1a6532-ff52-4f86-a8f7-43f89b62b57a" providerId="AD" clId="Web-{65036D49-1CE9-6E5A-3B95-6A08C420AD46}" dt="2026-03-07T17:45:54.662" v="938"/>
          <ac:picMkLst>
            <pc:docMk/>
            <pc:sldMk cId="210083497" sldId="1524"/>
            <ac:picMk id="4" creationId="{9CA98FC0-B7CF-33E9-507E-6A3197C80F4A}"/>
          </ac:picMkLst>
        </pc:picChg>
      </pc:sldChg>
      <pc:sldChg chg="addSp delSp modSp new mod modTransition modClrScheme chgLayout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3307256312" sldId="1525"/>
        </pc:sldMkLst>
        <pc:spChg chg="mod">
          <ac:chgData name="Tia Menesiero (2438650)" userId="S::2438650@student.uwtsd.ac.uk::8e1a6532-ff52-4f86-a8f7-43f89b62b57a" providerId="AD" clId="Web-{65036D49-1CE9-6E5A-3B95-6A08C420AD46}" dt="2026-03-07T20:41:36.726" v="2889" actId="20577"/>
          <ac:spMkLst>
            <pc:docMk/>
            <pc:sldMk cId="3307256312" sldId="1525"/>
            <ac:spMk id="2" creationId="{4F6BFF09-C929-91EF-012A-4BBC684D2866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0:41:23.913" v="2886" actId="1076"/>
          <ac:spMkLst>
            <pc:docMk/>
            <pc:sldMk cId="3307256312" sldId="1525"/>
            <ac:spMk id="3" creationId="{EF1164B2-B479-96F4-CF0A-5BB0FE97BB77}"/>
          </ac:spMkLst>
        </pc:spChg>
        <pc:spChg chg="del">
          <ac:chgData name="Tia Menesiero (2438650)" userId="S::2438650@student.uwtsd.ac.uk::8e1a6532-ff52-4f86-a8f7-43f89b62b57a" providerId="AD" clId="Web-{65036D49-1CE9-6E5A-3B95-6A08C420AD46}" dt="2026-03-07T17:49:02.040" v="941"/>
          <ac:spMkLst>
            <pc:docMk/>
            <pc:sldMk cId="3307256312" sldId="1525"/>
            <ac:spMk id="4" creationId="{B0ECC74D-56B2-4AB4-11AB-D71C836FEE1C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5:45.216" v="1586" actId="20577"/>
          <ac:spMkLst>
            <pc:docMk/>
            <pc:sldMk cId="3307256312" sldId="1525"/>
            <ac:spMk id="5" creationId="{F0F08708-7293-141F-42AB-826FD57CD0B6}"/>
          </ac:spMkLst>
        </pc:spChg>
        <pc:picChg chg="add">
          <ac:chgData name="Tia Menesiero (2438650)" userId="S::2438650@student.uwtsd.ac.uk::8e1a6532-ff52-4f86-a8f7-43f89b62b57a" providerId="AD" clId="Web-{65036D49-1CE9-6E5A-3B95-6A08C420AD46}" dt="2026-03-07T17:49:02.040" v="941"/>
          <ac:picMkLst>
            <pc:docMk/>
            <pc:sldMk cId="3307256312" sldId="1525"/>
            <ac:picMk id="6" creationId="{40078CC1-D400-FB4B-2339-3116B67FEE1A}"/>
          </ac:picMkLst>
        </pc:picChg>
      </pc:sldChg>
      <pc:sldChg chg="addSp modSp new modTransition">
        <pc:chgData name="Tia Menesiero (2438650)" userId="S::2438650@student.uwtsd.ac.uk::8e1a6532-ff52-4f86-a8f7-43f89b62b57a" providerId="AD" clId="Web-{65036D49-1CE9-6E5A-3B95-6A08C420AD46}" dt="2026-03-07T21:24:58.488" v="3639"/>
        <pc:sldMkLst>
          <pc:docMk/>
          <pc:sldMk cId="668758704" sldId="1526"/>
        </pc:sldMkLst>
        <pc:spChg chg="mod">
          <ac:chgData name="Tia Menesiero (2438650)" userId="S::2438650@student.uwtsd.ac.uk::8e1a6532-ff52-4f86-a8f7-43f89b62b57a" providerId="AD" clId="Web-{65036D49-1CE9-6E5A-3B95-6A08C420AD46}" dt="2026-03-07T20:37:23.518" v="2806" actId="1076"/>
          <ac:spMkLst>
            <pc:docMk/>
            <pc:sldMk cId="668758704" sldId="1526"/>
            <ac:spMk id="2" creationId="{383C830F-9026-A239-3754-5D66227157CD}"/>
          </ac:spMkLst>
        </pc:spChg>
        <pc:spChg chg="mod">
          <ac:chgData name="Tia Menesiero (2438650)" userId="S::2438650@student.uwtsd.ac.uk::8e1a6532-ff52-4f86-a8f7-43f89b62b57a" providerId="AD" clId="Web-{65036D49-1CE9-6E5A-3B95-6A08C420AD46}" dt="2026-03-07T21:24:33.033" v="3636" actId="20577"/>
          <ac:spMkLst>
            <pc:docMk/>
            <pc:sldMk cId="668758704" sldId="1526"/>
            <ac:spMk id="3" creationId="{E06D4F26-DD3E-122E-53B7-4421CF67176B}"/>
          </ac:spMkLst>
        </pc:spChg>
        <pc:spChg chg="add mod">
          <ac:chgData name="Tia Menesiero (2438650)" userId="S::2438650@student.uwtsd.ac.uk::8e1a6532-ff52-4f86-a8f7-43f89b62b57a" providerId="AD" clId="Web-{65036D49-1CE9-6E5A-3B95-6A08C420AD46}" dt="2026-03-07T19:36:20.998" v="1596" actId="20577"/>
          <ac:spMkLst>
            <pc:docMk/>
            <pc:sldMk cId="668758704" sldId="1526"/>
            <ac:spMk id="5" creationId="{46878309-6E3A-89D7-63E8-2BC2903936AA}"/>
          </ac:spMkLst>
        </pc:spChg>
      </pc:sldChg>
      <pc:sldChg chg="modSp new del">
        <pc:chgData name="Tia Menesiero (2438650)" userId="S::2438650@student.uwtsd.ac.uk::8e1a6532-ff52-4f86-a8f7-43f89b62b57a" providerId="AD" clId="Web-{65036D49-1CE9-6E5A-3B95-6A08C420AD46}" dt="2026-03-07T21:24:42.237" v="3637"/>
        <pc:sldMkLst>
          <pc:docMk/>
          <pc:sldMk cId="3893030830" sldId="1527"/>
        </pc:sldMkLst>
        <pc:spChg chg="mod">
          <ac:chgData name="Tia Menesiero (2438650)" userId="S::2438650@student.uwtsd.ac.uk::8e1a6532-ff52-4f86-a8f7-43f89b62b57a" providerId="AD" clId="Web-{65036D49-1CE9-6E5A-3B95-6A08C420AD46}" dt="2026-03-07T21:23:48.640" v="3625" actId="20577"/>
          <ac:spMkLst>
            <pc:docMk/>
            <pc:sldMk cId="3893030830" sldId="1527"/>
            <ac:spMk id="3" creationId="{46961E1E-19BB-C3EC-C9BC-4FEA113AC134}"/>
          </ac:spMkLst>
        </pc:spChg>
      </pc:sldChg>
      <pc:sldMasterChg chg="modTransition modSldLayout">
        <pc:chgData name="Tia Menesiero (2438650)" userId="S::2438650@student.uwtsd.ac.uk::8e1a6532-ff52-4f86-a8f7-43f89b62b57a" providerId="AD" clId="Web-{65036D49-1CE9-6E5A-3B95-6A08C420AD46}" dt="2026-03-07T21:24:58.488" v="3639"/>
        <pc:sldMasterMkLst>
          <pc:docMk/>
          <pc:sldMasterMk cId="974754636" sldId="2147483826"/>
        </pc:sldMasterMkLst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4139352243" sldId="2147483827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901774809" sldId="2147483828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669716850" sldId="2147483829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186066333" sldId="2147483830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103972794" sldId="2147483831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4162124273" sldId="2147483832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2167536429" sldId="2147483833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522876018" sldId="2147483834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83869852" sldId="2147483835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847126334" sldId="2147483836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4018192676" sldId="2147483837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805724508" sldId="2147483838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92359728" sldId="2147483839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791329429" sldId="2147483840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2497824791" sldId="2147483841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664826515" sldId="2147483842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4126583275" sldId="2147483843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688163" sldId="2147483844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188843002" sldId="2147483845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2436890644" sldId="2147483846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559824353" sldId="2147483847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2704587024" sldId="2147483848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811419274" sldId="2147483849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2723223103" sldId="2147483850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16232037" sldId="2147483851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513942848" sldId="2147483852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963472084" sldId="2147483853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936238947" sldId="2147483854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278644839" sldId="2147483855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506465646" sldId="2147483856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2417497558" sldId="2147483857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2525664812" sldId="2147483858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137120107" sldId="2147483859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2656829180" sldId="2147483860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942614127" sldId="2147483861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695137517" sldId="2147483862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778387754" sldId="2147483863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4047668103" sldId="2147483864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897245299" sldId="2147483865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81476480" sldId="2147483866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608369244" sldId="2147483867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4052968170" sldId="2147483868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089977308" sldId="2147483869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028971186" sldId="2147483870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2403182334" sldId="2147483871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226908343" sldId="2147483872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95543122" sldId="2147483873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747819168" sldId="2147483874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3226069313" sldId="2147483875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368759643" sldId="2147483876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992112842" sldId="2147483877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463847988" sldId="2147483878"/>
          </pc:sldLayoutMkLst>
        </pc:sldLayoutChg>
        <pc:sldLayoutChg chg="modTransition">
          <pc:chgData name="Tia Menesiero (2438650)" userId="S::2438650@student.uwtsd.ac.uk::8e1a6532-ff52-4f86-a8f7-43f89b62b57a" providerId="AD" clId="Web-{65036D49-1CE9-6E5A-3B95-6A08C420AD46}" dt="2026-03-07T21:24:58.488" v="3639"/>
          <pc:sldLayoutMkLst>
            <pc:docMk/>
            <pc:sldMasterMk cId="974754636" sldId="2147483826"/>
            <pc:sldLayoutMk cId="1721963226" sldId="2147483879"/>
          </pc:sldLayoutMkLst>
        </pc:sldLayoutChg>
      </pc:sldMasterChg>
    </pc:docChg>
  </pc:docChgLst>
  <pc:docChgLst>
    <pc:chgData name="Tia Menesiero (2438650)" userId="S::2438650@student.uwtsd.ac.uk::8e1a6532-ff52-4f86-a8f7-43f89b62b57a" providerId="AD" clId="Web-{57135E8E-67B3-CA87-D75F-CC65782C8306}"/>
    <pc:docChg chg="addSld delSld modSld">
      <pc:chgData name="Tia Menesiero (2438650)" userId="S::2438650@student.uwtsd.ac.uk::8e1a6532-ff52-4f86-a8f7-43f89b62b57a" providerId="AD" clId="Web-{57135E8E-67B3-CA87-D75F-CC65782C8306}" dt="2026-03-07T15:53:37.760" v="139" actId="20577"/>
      <pc:docMkLst>
        <pc:docMk/>
      </pc:docMkLst>
      <pc:sldChg chg="modSp">
        <pc:chgData name="Tia Menesiero (2438650)" userId="S::2438650@student.uwtsd.ac.uk::8e1a6532-ff52-4f86-a8f7-43f89b62b57a" providerId="AD" clId="Web-{57135E8E-67B3-CA87-D75F-CC65782C8306}" dt="2026-03-07T15:48:23.749" v="0" actId="20577"/>
        <pc:sldMkLst>
          <pc:docMk/>
          <pc:sldMk cId="1773831372" sldId="1497"/>
        </pc:sldMkLst>
        <pc:spChg chg="mod">
          <ac:chgData name="Tia Menesiero (2438650)" userId="S::2438650@student.uwtsd.ac.uk::8e1a6532-ff52-4f86-a8f7-43f89b62b57a" providerId="AD" clId="Web-{57135E8E-67B3-CA87-D75F-CC65782C8306}" dt="2026-03-07T15:48:23.749" v="0" actId="20577"/>
          <ac:spMkLst>
            <pc:docMk/>
            <pc:sldMk cId="1773831372" sldId="1497"/>
            <ac:spMk id="5" creationId="{277C5F99-F0A8-92EE-F23E-24DE735AAF86}"/>
          </ac:spMkLst>
        </pc:spChg>
      </pc:sldChg>
      <pc:sldChg chg="new del">
        <pc:chgData name="Tia Menesiero (2438650)" userId="S::2438650@student.uwtsd.ac.uk::8e1a6532-ff52-4f86-a8f7-43f89b62b57a" providerId="AD" clId="Web-{57135E8E-67B3-CA87-D75F-CC65782C8306}" dt="2026-03-07T15:49:52.063" v="2"/>
        <pc:sldMkLst>
          <pc:docMk/>
          <pc:sldMk cId="1664075265" sldId="1520"/>
        </pc:sldMkLst>
      </pc:sldChg>
      <pc:sldChg chg="modSp new">
        <pc:chgData name="Tia Menesiero (2438650)" userId="S::2438650@student.uwtsd.ac.uk::8e1a6532-ff52-4f86-a8f7-43f89b62b57a" providerId="AD" clId="Web-{57135E8E-67B3-CA87-D75F-CC65782C8306}" dt="2026-03-07T15:53:37.760" v="139" actId="20577"/>
        <pc:sldMkLst>
          <pc:docMk/>
          <pc:sldMk cId="4224254037" sldId="1520"/>
        </pc:sldMkLst>
        <pc:spChg chg="mod">
          <ac:chgData name="Tia Menesiero (2438650)" userId="S::2438650@student.uwtsd.ac.uk::8e1a6532-ff52-4f86-a8f7-43f89b62b57a" providerId="AD" clId="Web-{57135E8E-67B3-CA87-D75F-CC65782C8306}" dt="2026-03-07T15:50:30.518" v="11" actId="1076"/>
          <ac:spMkLst>
            <pc:docMk/>
            <pc:sldMk cId="4224254037" sldId="1520"/>
            <ac:spMk id="2" creationId="{B696EFD6-FEB6-33C1-D21C-040D2002AAB7}"/>
          </ac:spMkLst>
        </pc:spChg>
        <pc:spChg chg="mod">
          <ac:chgData name="Tia Menesiero (2438650)" userId="S::2438650@student.uwtsd.ac.uk::8e1a6532-ff52-4f86-a8f7-43f89b62b57a" providerId="AD" clId="Web-{57135E8E-67B3-CA87-D75F-CC65782C8306}" dt="2026-03-07T15:53:37.760" v="139" actId="20577"/>
          <ac:spMkLst>
            <pc:docMk/>
            <pc:sldMk cId="4224254037" sldId="1520"/>
            <ac:spMk id="3" creationId="{1CEB93AC-4A9E-E7D4-3AE7-7CC6654095DC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198972-73C8-9327-0850-18A64251345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955A2EB-01C3-20E0-FF45-07CCC86724F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D1EC30-5B0B-48D0-A1A8-66A96720DF2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C50A84-CDF8-9D1C-7599-D1B543581C0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AAFBD2-1F7B-DB18-5994-6D22C6743F9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8FBFCE-2205-4B9C-81E5-532E0690D8C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87311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F68A4D-42A7-45F7-9930-00E8DCB48D7E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DD6F49-EBB7-4CCF-97A8-E526BB28BB6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193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5218032"/>
            <a:ext cx="11460480" cy="786384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972629"/>
            <a:ext cx="11460480" cy="480373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1999" cy="4986425"/>
          </a:xfr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0FC0FA77-D157-35E3-0B4D-11C0F67E63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</p:spPr>
        <p:txBody>
          <a:bodyPr/>
          <a:lstStyle/>
          <a:p>
            <a:fld id="{175A1B29-DFBD-4673-8328-3ED6619AAB50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D55EDDF-CA01-E393-D8E9-0618A68B21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AFD1BB6C-22F1-3135-9434-A294C25CC3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352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4B1540E-CB71-48F2-BE70-F5CE056CFE1B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05D4B22-4D6B-3463-9517-CEFA7D2A6E7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17748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03850" y="907302"/>
            <a:ext cx="4222117" cy="3697488"/>
          </a:xfrm>
        </p:spPr>
        <p:txBody>
          <a:bodyPr anchor="b">
            <a:normAutofit/>
          </a:bodyPr>
          <a:lstStyle>
            <a:lvl1pPr algn="l">
              <a:defRPr sz="5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03850" y="4731335"/>
            <a:ext cx="4222117" cy="1219362"/>
          </a:xfrm>
        </p:spPr>
        <p:txBody>
          <a:bodyPr anchor="t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E190545-F7D8-0D1C-1BCC-C670CFFE0C6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6226810" cy="6190488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529916"/>
            <a:ext cx="170762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54E9985-91B3-42C8-B8D8-B565E04A5E57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E5DF5215-34B8-BE6B-A816-58B2F37B1D5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71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9537" y="905256"/>
            <a:ext cx="4206240" cy="3739896"/>
          </a:xfrm>
        </p:spPr>
        <p:txBody>
          <a:bodyPr anchor="t">
            <a:normAutofit/>
          </a:bodyPr>
          <a:lstStyle>
            <a:lvl1pPr algn="l">
              <a:defRPr sz="5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9536" y="4873752"/>
            <a:ext cx="4206240" cy="138074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77B7186-FB14-CA62-FE96-5476125CC1B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96128" y="333756"/>
            <a:ext cx="6237732" cy="6190488"/>
          </a:xfrm>
          <a:custGeom>
            <a:avLst/>
            <a:gdLst>
              <a:gd name="connsiteX0" fmla="*/ 0 w 6237732"/>
              <a:gd name="connsiteY0" fmla="*/ 0 h 6190488"/>
              <a:gd name="connsiteX1" fmla="*/ 6051089 w 6237732"/>
              <a:gd name="connsiteY1" fmla="*/ 0 h 6190488"/>
              <a:gd name="connsiteX2" fmla="*/ 6237732 w 6237732"/>
              <a:gd name="connsiteY2" fmla="*/ 186643 h 6190488"/>
              <a:gd name="connsiteX3" fmla="*/ 6237732 w 6237732"/>
              <a:gd name="connsiteY3" fmla="*/ 6003845 h 6190488"/>
              <a:gd name="connsiteX4" fmla="*/ 6051089 w 6237732"/>
              <a:gd name="connsiteY4" fmla="*/ 6190488 h 6190488"/>
              <a:gd name="connsiteX5" fmla="*/ 0 w 6237732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37732" h="6190488">
                <a:moveTo>
                  <a:pt x="0" y="0"/>
                </a:moveTo>
                <a:lnTo>
                  <a:pt x="6051089" y="0"/>
                </a:lnTo>
                <a:cubicBezTo>
                  <a:pt x="6154169" y="0"/>
                  <a:pt x="6237732" y="83563"/>
                  <a:pt x="6237732" y="186643"/>
                </a:cubicBezTo>
                <a:lnTo>
                  <a:pt x="6237732" y="6003845"/>
                </a:lnTo>
                <a:cubicBezTo>
                  <a:pt x="6237732" y="6106925"/>
                  <a:pt x="6154169" y="6190488"/>
                  <a:pt x="6051089" y="6190488"/>
                </a:cubicBezTo>
                <a:lnTo>
                  <a:pt x="0" y="6190488"/>
                </a:ln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347133" y="6529916"/>
            <a:ext cx="1951777" cy="328084"/>
          </a:xfrm>
          <a:prstGeom prst="rect">
            <a:avLst/>
          </a:prstGeom>
        </p:spPr>
        <p:txBody>
          <a:bodyPr/>
          <a:lstStyle/>
          <a:p>
            <a:fld id="{B4AA5E08-0B46-4D4C-9A1D-1895CC169C50}" type="datetime1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880928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636569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7AE6C76-D3EE-C74F-F49E-97F6141F5D1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60663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703F4AEB-E597-882F-3A69-A923B8DED42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57"/>
          <a:stretch/>
        </p:blipFill>
        <p:spPr>
          <a:xfrm>
            <a:off x="398705" y="0"/>
            <a:ext cx="5697291" cy="502177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635797"/>
          </a:xfrm>
        </p:spPr>
        <p:txBody>
          <a:bodyPr anchor="b">
            <a:normAutofit/>
          </a:bodyPr>
          <a:lstStyle>
            <a:lvl1pPr algn="l">
              <a:defRPr sz="7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79017" y="4349578"/>
            <a:ext cx="6821182" cy="1384726"/>
          </a:xfrm>
        </p:spPr>
        <p:txBody>
          <a:bodyPr anchor="b">
            <a:normAutofit/>
          </a:bodyPr>
          <a:lstStyle>
            <a:lvl1pPr marL="0" indent="0" algn="l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04512D9-A095-4355-9551-356CB2C0D09E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C5621C6-56CB-3166-B017-50A927415F64}"/>
              </a:ext>
            </a:extLst>
          </p:cNvPr>
          <p:cNvCxnSpPr>
            <a:cxnSpLocks/>
          </p:cNvCxnSpPr>
          <p:nvPr/>
        </p:nvCxnSpPr>
        <p:spPr>
          <a:xfrm>
            <a:off x="637839" y="4236969"/>
            <a:ext cx="0" cy="1384725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3972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2AE2374-EA36-E826-C9F3-73CD3978F4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568" b="47295"/>
          <a:stretch/>
        </p:blipFill>
        <p:spPr>
          <a:xfrm>
            <a:off x="3701142" y="2068286"/>
            <a:ext cx="8490855" cy="4789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anchor="b">
            <a:normAutofit/>
          </a:bodyPr>
          <a:lstStyle>
            <a:lvl1pPr algn="l"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ED07DE6-50D5-4B21-9405-DD62C0D4DC65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E2B0C21-F380-74EA-96A8-0858FD0075A4}"/>
              </a:ext>
            </a:extLst>
          </p:cNvPr>
          <p:cNvCxnSpPr>
            <a:cxnSpLocks/>
          </p:cNvCxnSpPr>
          <p:nvPr/>
        </p:nvCxnSpPr>
        <p:spPr>
          <a:xfrm>
            <a:off x="755780" y="4492300"/>
            <a:ext cx="0" cy="112939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2124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16717639-19C5-F877-6AAE-FF488C79363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572615" y="905615"/>
            <a:ext cx="5046770" cy="504677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53888" y="1427162"/>
            <a:ext cx="9484224" cy="2621154"/>
          </a:xfrm>
        </p:spPr>
        <p:txBody>
          <a:bodyPr anchor="b">
            <a:normAutofit/>
          </a:bodyPr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4148507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2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8E66873-82AB-4D6B-96C7-8222581A9F4D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7536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>
            <a:extLst>
              <a:ext uri="{FF2B5EF4-FFF2-40B4-BE49-F238E27FC236}">
                <a16:creationId xmlns:a16="http://schemas.microsoft.com/office/drawing/2014/main" id="{D7D4B28D-BD47-8092-F202-DCD18D1BAEA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114425" y="1198517"/>
            <a:ext cx="4438650" cy="44386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D4D61D-AA1D-D414-2D63-F3B4B0760D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0708" y="2801929"/>
            <a:ext cx="8686801" cy="2565902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66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1B0EE02-7A0B-46A0-5F6E-CFBC94BDF56D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46090" y="1726269"/>
            <a:ext cx="3024899" cy="547908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67AE0A-CAE3-D199-2942-E05831D340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4564F8-E916-4EFF-887D-D1E1BBF6454B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DFBF0A-E355-74AD-4A6E-8FD2BD7A6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71D965-1C87-6430-A8A7-B6EB43D86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7236231-7728-F430-19B7-A4956EAFC196}"/>
              </a:ext>
            </a:extLst>
          </p:cNvPr>
          <p:cNvCxnSpPr/>
          <p:nvPr/>
        </p:nvCxnSpPr>
        <p:spPr>
          <a:xfrm>
            <a:off x="1450428" y="2522483"/>
            <a:ext cx="0" cy="2624958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2287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9ECA965F-086A-7B72-BC9F-EA4CF32BCAA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02"/>
          <a:stretch/>
        </p:blipFill>
        <p:spPr>
          <a:xfrm>
            <a:off x="421566" y="1836225"/>
            <a:ext cx="5674434" cy="50217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BD69ADDC-FB37-4BD0-807F-2EC90205924B}" type="datetime1">
              <a:rPr lang="en-US" smtClean="0"/>
              <a:pPr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8698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0B3EB36B-144D-A648-1BD5-DBEDDC79D0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78" b="16685"/>
          <a:stretch/>
        </p:blipFill>
        <p:spPr>
          <a:xfrm>
            <a:off x="0" y="2754087"/>
            <a:ext cx="4325917" cy="4103914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D2BD543F-D939-A8C7-FAFA-B555B276DB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50428" y="990601"/>
            <a:ext cx="9145991" cy="3630384"/>
          </a:xfrm>
        </p:spPr>
        <p:txBody>
          <a:bodyPr anchor="b">
            <a:noAutofit/>
          </a:bodyPr>
          <a:lstStyle>
            <a:lvl1pPr algn="l">
              <a:defRPr sz="65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6DBE5D1-8623-4EBC-BE64-F118A957A6D2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71263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B90D1FE6-C620-8AEA-8E16-817F8F3005D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905" b="19272"/>
          <a:stretch/>
        </p:blipFill>
        <p:spPr>
          <a:xfrm>
            <a:off x="7866083" y="2754085"/>
            <a:ext cx="4325917" cy="41039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664108"/>
            <a:ext cx="8467558" cy="1554480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2333860"/>
            <a:ext cx="8467558" cy="3689909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400"/>
            </a:lvl1pPr>
            <a:lvl2pPr marL="685800" indent="-457200">
              <a:buFont typeface="+mj-lt"/>
              <a:buAutoNum type="arabicPeriod"/>
              <a:defRPr sz="2000"/>
            </a:lvl2pPr>
            <a:lvl3pPr marL="800100" indent="-342900">
              <a:buFont typeface="+mj-lt"/>
              <a:buAutoNum type="arabicPeriod"/>
              <a:defRPr sz="1800"/>
            </a:lvl3pPr>
            <a:lvl4pPr marL="1028700" indent="-342900">
              <a:buFont typeface="+mj-lt"/>
              <a:buAutoNum type="arabicPeriod"/>
              <a:defRPr sz="16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75827B4-FD33-43BF-9F9D-5FEB6B504CD5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192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901" y="907302"/>
            <a:ext cx="4700219" cy="1808466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76C507B-B242-4119-B1FF-3014636CAB61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58140" y="333756"/>
            <a:ext cx="5740908" cy="6190488"/>
          </a:xfrm>
          <a:custGeom>
            <a:avLst/>
            <a:gdLst>
              <a:gd name="connsiteX0" fmla="*/ 186643 w 5740908"/>
              <a:gd name="connsiteY0" fmla="*/ 0 h 6190488"/>
              <a:gd name="connsiteX1" fmla="*/ 5740908 w 5740908"/>
              <a:gd name="connsiteY1" fmla="*/ 0 h 6190488"/>
              <a:gd name="connsiteX2" fmla="*/ 5740908 w 5740908"/>
              <a:gd name="connsiteY2" fmla="*/ 6190488 h 6190488"/>
              <a:gd name="connsiteX3" fmla="*/ 186643 w 5740908"/>
              <a:gd name="connsiteY3" fmla="*/ 6190488 h 6190488"/>
              <a:gd name="connsiteX4" fmla="*/ 0 w 5740908"/>
              <a:gd name="connsiteY4" fmla="*/ 6003845 h 6190488"/>
              <a:gd name="connsiteX5" fmla="*/ 0 w 5740908"/>
              <a:gd name="connsiteY5" fmla="*/ 186643 h 6190488"/>
              <a:gd name="connsiteX6" fmla="*/ 186643 w 5740908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740908" h="6190488">
                <a:moveTo>
                  <a:pt x="186643" y="0"/>
                </a:moveTo>
                <a:lnTo>
                  <a:pt x="5740908" y="0"/>
                </a:lnTo>
                <a:lnTo>
                  <a:pt x="5740908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614901" y="2825496"/>
            <a:ext cx="4700219" cy="31252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2pPr marL="571500" indent="-342900">
              <a:buFont typeface="+mj-lt"/>
              <a:buAutoNum type="arabicPeriod"/>
              <a:defRPr sz="1800"/>
            </a:lvl2pPr>
            <a:lvl3pPr marL="800100" indent="-342900">
              <a:buFont typeface="+mj-lt"/>
              <a:buAutoNum type="arabicPeriod"/>
              <a:defRPr sz="1600"/>
            </a:lvl3pPr>
            <a:lvl4pPr marL="1028700" indent="-342900">
              <a:buFont typeface="+mj-lt"/>
              <a:buAutoNum type="arabicPeriod"/>
              <a:defRPr sz="14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168DD83C-D23D-6D82-F95D-3B845F0785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3/8/2026</a:t>
            </a:fld>
            <a:endParaRPr lang="en-US"/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AE25BD38-48AE-AB7F-6C54-5CB028645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6A02DBF-D88B-3129-23EF-1ECA540096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F4855E23-77DB-A52C-BC0E-EF3C3F4A95C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724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B13B15A-B652-48F5-A365-F1C590938A4C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359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BA0B4E8-F389-4DD5-B3EC-37E88D1AD78F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329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1537853"/>
            <a:ext cx="4145582" cy="4638825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538288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942A636-76C4-4EB1-A2CC-2ABF54421FE3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824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7" y="877456"/>
            <a:ext cx="4142232" cy="4940661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77456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95B423A5-C243-487B-A652-39F00748165E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48265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3" y="548639"/>
            <a:ext cx="3494314" cy="5719639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549274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430AD89-C002-420D-B2A6-406343AFF059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65832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0893" y="2367643"/>
            <a:ext cx="10465073" cy="358305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4BC6E8D4-25D1-4A44-BB87-23C6E7F03C94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21705" y="927238"/>
            <a:ext cx="6024894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C62C8996-C286-B245-2F06-E6E33F9907E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4435746" cy="6190488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21704" y="2204566"/>
            <a:ext cx="6004263" cy="376606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321704" y="6529914"/>
            <a:ext cx="3554817" cy="328085"/>
          </a:xfrm>
          <a:prstGeom prst="rect">
            <a:avLst/>
          </a:prstGeom>
        </p:spPr>
        <p:txBody>
          <a:bodyPr/>
          <a:lstStyle/>
          <a:p>
            <a:fld id="{78F868A0-EF2B-4F3B-A196-0BED12045750}" type="datetime1">
              <a:rPr lang="en-US" smtClean="0"/>
              <a:t>3/8/2026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99886564-48A7-D356-B519-1753B487C99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8843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6037236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02135"/>
            <a:ext cx="6037365" cy="37485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6B0EB951-12A5-039B-D658-D0E726B2382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00544" y="333756"/>
            <a:ext cx="4433316" cy="619048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5"/>
          </a:xfrm>
          <a:prstGeom prst="rect">
            <a:avLst/>
          </a:prstGeom>
        </p:spPr>
        <p:txBody>
          <a:bodyPr/>
          <a:lstStyle/>
          <a:p>
            <a:fld id="{3D127003-26EA-4E29-A915-6163B9A3B02A}" type="datetime1">
              <a:rPr lang="en-US" smtClean="0"/>
              <a:t>3/8/2026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ED8B4C-3B70-7229-7BC1-2CA7F422854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890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4995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D00EEA7-B56C-0FE1-DD57-6EA76831674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3665220" cy="6190488"/>
          </a:xfrm>
          <a:custGeom>
            <a:avLst/>
            <a:gdLst>
              <a:gd name="connsiteX0" fmla="*/ 186643 w 3665220"/>
              <a:gd name="connsiteY0" fmla="*/ 0 h 6190488"/>
              <a:gd name="connsiteX1" fmla="*/ 3665220 w 3665220"/>
              <a:gd name="connsiteY1" fmla="*/ 0 h 6190488"/>
              <a:gd name="connsiteX2" fmla="*/ 3665220 w 3665220"/>
              <a:gd name="connsiteY2" fmla="*/ 6190488 h 6190488"/>
              <a:gd name="connsiteX3" fmla="*/ 186643 w 3665220"/>
              <a:gd name="connsiteY3" fmla="*/ 6190488 h 6190488"/>
              <a:gd name="connsiteX4" fmla="*/ 0 w 3665220"/>
              <a:gd name="connsiteY4" fmla="*/ 6003845 h 6190488"/>
              <a:gd name="connsiteX5" fmla="*/ 0 w 3665220"/>
              <a:gd name="connsiteY5" fmla="*/ 186643 h 6190488"/>
              <a:gd name="connsiteX6" fmla="*/ 186643 w 366522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65220" h="6190488">
                <a:moveTo>
                  <a:pt x="186643" y="0"/>
                </a:moveTo>
                <a:lnTo>
                  <a:pt x="3665220" y="0"/>
                </a:lnTo>
                <a:lnTo>
                  <a:pt x="366522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24996" y="1997625"/>
            <a:ext cx="6800971" cy="3945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745736" y="6529916"/>
            <a:ext cx="3494314" cy="328084"/>
          </a:xfrm>
          <a:prstGeom prst="rect">
            <a:avLst/>
          </a:prstGeom>
        </p:spPr>
        <p:txBody>
          <a:bodyPr/>
          <a:lstStyle/>
          <a:p>
            <a:fld id="{FC8398B2-10D9-44F6-A6BD-93FBB0F2ED95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2F2155E-50E7-C260-4CB2-28DE7F08650E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824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>
            <a:extLst>
              <a:ext uri="{FF2B5EF4-FFF2-40B4-BE49-F238E27FC236}">
                <a16:creationId xmlns:a16="http://schemas.microsoft.com/office/drawing/2014/main" id="{799AA6AA-9FAC-AA42-597B-AAAAEDA9E0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12388"/>
            <a:ext cx="6800971" cy="932688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6" name="Content Placeholder 7">
            <a:extLst>
              <a:ext uri="{FF2B5EF4-FFF2-40B4-BE49-F238E27FC236}">
                <a16:creationId xmlns:a16="http://schemas.microsoft.com/office/drawing/2014/main" id="{5F8572EB-0F19-5157-1262-D70FB246A99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97625"/>
            <a:ext cx="6800971" cy="39450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1B842C4E-40FF-AB86-90DD-9230239CDAA9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091732" y="333756"/>
            <a:ext cx="3742128" cy="6190488"/>
          </a:xfrm>
          <a:custGeom>
            <a:avLst/>
            <a:gdLst>
              <a:gd name="connsiteX0" fmla="*/ 0 w 3742128"/>
              <a:gd name="connsiteY0" fmla="*/ 0 h 6190488"/>
              <a:gd name="connsiteX1" fmla="*/ 3555485 w 3742128"/>
              <a:gd name="connsiteY1" fmla="*/ 0 h 6190488"/>
              <a:gd name="connsiteX2" fmla="*/ 3742128 w 3742128"/>
              <a:gd name="connsiteY2" fmla="*/ 186643 h 6190488"/>
              <a:gd name="connsiteX3" fmla="*/ 3742128 w 3742128"/>
              <a:gd name="connsiteY3" fmla="*/ 6003845 h 6190488"/>
              <a:gd name="connsiteX4" fmla="*/ 3555485 w 3742128"/>
              <a:gd name="connsiteY4" fmla="*/ 6190488 h 6190488"/>
              <a:gd name="connsiteX5" fmla="*/ 0 w 3742128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742128" h="6190488">
                <a:moveTo>
                  <a:pt x="0" y="0"/>
                </a:moveTo>
                <a:lnTo>
                  <a:pt x="3555485" y="0"/>
                </a:lnTo>
                <a:cubicBezTo>
                  <a:pt x="3658565" y="0"/>
                  <a:pt x="3742128" y="83563"/>
                  <a:pt x="3742128" y="186643"/>
                </a:cubicBezTo>
                <a:lnTo>
                  <a:pt x="3742128" y="6003845"/>
                </a:lnTo>
                <a:cubicBezTo>
                  <a:pt x="3742128" y="6106925"/>
                  <a:pt x="3658565" y="6190488"/>
                  <a:pt x="3555485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CAE8F83-67FA-404A-B769-CAB4959C0FA7}" type="datetime1">
              <a:rPr lang="en-US" smtClean="0"/>
              <a:t>3/8/2026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579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04144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635E0701-D961-E590-72A4-CFE60A942FB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4587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35B410A-8F1F-C41B-C2EA-3ADD36BB7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3972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675BA77-EBBB-9336-6E26-E6A278DEC64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6253369" cy="6190488"/>
          </a:xfrm>
          <a:custGeom>
            <a:avLst/>
            <a:gdLst>
              <a:gd name="connsiteX0" fmla="*/ 186643 w 6253369"/>
              <a:gd name="connsiteY0" fmla="*/ 0 h 6190488"/>
              <a:gd name="connsiteX1" fmla="*/ 6253369 w 6253369"/>
              <a:gd name="connsiteY1" fmla="*/ 0 h 6190488"/>
              <a:gd name="connsiteX2" fmla="*/ 6253369 w 6253369"/>
              <a:gd name="connsiteY2" fmla="*/ 6190488 h 6190488"/>
              <a:gd name="connsiteX3" fmla="*/ 186643 w 6253369"/>
              <a:gd name="connsiteY3" fmla="*/ 6190488 h 6190488"/>
              <a:gd name="connsiteX4" fmla="*/ 0 w 6253369"/>
              <a:gd name="connsiteY4" fmla="*/ 6003845 h 6190488"/>
              <a:gd name="connsiteX5" fmla="*/ 0 w 6253369"/>
              <a:gd name="connsiteY5" fmla="*/ 186643 h 6190488"/>
              <a:gd name="connsiteX6" fmla="*/ 186643 w 6253369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53369" h="6190488">
                <a:moveTo>
                  <a:pt x="186643" y="0"/>
                </a:moveTo>
                <a:lnTo>
                  <a:pt x="6253369" y="0"/>
                </a:lnTo>
                <a:lnTo>
                  <a:pt x="6253369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 dpi="0" rotWithShape="1"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CFD057C1-E5F9-48C1-C100-98561B816AC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053972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3745" y="6529914"/>
            <a:ext cx="1622776" cy="32808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49B3D67F-5079-4349-A370-6203DAA40BB5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A9C6C39-F32F-7B92-4B04-DE603E8CAB22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4192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302"/>
            <a:ext cx="4361688" cy="1386965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438545"/>
            <a:ext cx="4366917" cy="35121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989A950D-4E95-617D-73A8-2088AA91A8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749422" y="333756"/>
            <a:ext cx="6086539" cy="6190488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D5E635FD-01E5-4F9B-B7E3-4E8E4D553502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6C6B2973-B39B-795B-C998-BD99945AC583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223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9D06E528-2C9F-FF0A-C704-D5311E88B5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554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8AE6960-1685-F3C4-C297-F7D9C123BDA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956" y="338328"/>
            <a:ext cx="6129344" cy="6181344"/>
          </a:xfrm>
          <a:custGeom>
            <a:avLst/>
            <a:gdLst>
              <a:gd name="connsiteX0" fmla="*/ 186368 w 6129344"/>
              <a:gd name="connsiteY0" fmla="*/ 0 h 6181344"/>
              <a:gd name="connsiteX1" fmla="*/ 6129344 w 6129344"/>
              <a:gd name="connsiteY1" fmla="*/ 0 h 6181344"/>
              <a:gd name="connsiteX2" fmla="*/ 6129344 w 6129344"/>
              <a:gd name="connsiteY2" fmla="*/ 6181344 h 6181344"/>
              <a:gd name="connsiteX3" fmla="*/ 186368 w 6129344"/>
              <a:gd name="connsiteY3" fmla="*/ 6181344 h 6181344"/>
              <a:gd name="connsiteX4" fmla="*/ 0 w 6129344"/>
              <a:gd name="connsiteY4" fmla="*/ 5994976 h 6181344"/>
              <a:gd name="connsiteX5" fmla="*/ 0 w 6129344"/>
              <a:gd name="connsiteY5" fmla="*/ 186368 h 6181344"/>
              <a:gd name="connsiteX6" fmla="*/ 186368 w 6129344"/>
              <a:gd name="connsiteY6" fmla="*/ 0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29344" h="6181344">
                <a:moveTo>
                  <a:pt x="186368" y="0"/>
                </a:moveTo>
                <a:lnTo>
                  <a:pt x="6129344" y="0"/>
                </a:lnTo>
                <a:lnTo>
                  <a:pt x="6129344" y="6181344"/>
                </a:lnTo>
                <a:lnTo>
                  <a:pt x="186368" y="6181344"/>
                </a:lnTo>
                <a:cubicBezTo>
                  <a:pt x="83440" y="6181344"/>
                  <a:pt x="0" y="6097904"/>
                  <a:pt x="0" y="5994976"/>
                </a:cubicBezTo>
                <a:lnTo>
                  <a:pt x="0" y="186368"/>
                </a:lnTo>
                <a:cubicBezTo>
                  <a:pt x="0" y="83440"/>
                  <a:pt x="83440" y="0"/>
                  <a:pt x="186368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F131C32E-547E-EA2F-5C03-0FE10645954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82554" y="1982048"/>
            <a:ext cx="4572000" cy="3968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04491" y="6529916"/>
            <a:ext cx="177202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9DA120D7-D319-4C08-8AC1-3F29C25825B5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3BBCC467-E248-3764-B263-C14CD99457D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232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5256"/>
            <a:ext cx="4572000" cy="9326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982048"/>
            <a:ext cx="4572000" cy="3968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4E3331A2-CF3B-E998-CF70-4A75C30A924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0" y="333756"/>
            <a:ext cx="5916140" cy="6190488"/>
          </a:xfrm>
          <a:custGeom>
            <a:avLst/>
            <a:gdLst>
              <a:gd name="connsiteX0" fmla="*/ 0 w 5916140"/>
              <a:gd name="connsiteY0" fmla="*/ 0 h 6190488"/>
              <a:gd name="connsiteX1" fmla="*/ 5729497 w 5916140"/>
              <a:gd name="connsiteY1" fmla="*/ 0 h 6190488"/>
              <a:gd name="connsiteX2" fmla="*/ 5916140 w 5916140"/>
              <a:gd name="connsiteY2" fmla="*/ 186643 h 6190488"/>
              <a:gd name="connsiteX3" fmla="*/ 5916140 w 5916140"/>
              <a:gd name="connsiteY3" fmla="*/ 6003845 h 6190488"/>
              <a:gd name="connsiteX4" fmla="*/ 5729497 w 5916140"/>
              <a:gd name="connsiteY4" fmla="*/ 6190488 h 6190488"/>
              <a:gd name="connsiteX5" fmla="*/ 0 w 591614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916140" h="6190488">
                <a:moveTo>
                  <a:pt x="0" y="0"/>
                </a:moveTo>
                <a:lnTo>
                  <a:pt x="5729497" y="0"/>
                </a:lnTo>
                <a:cubicBezTo>
                  <a:pt x="5832577" y="0"/>
                  <a:pt x="5916140" y="83563"/>
                  <a:pt x="5916140" y="186643"/>
                </a:cubicBezTo>
                <a:lnTo>
                  <a:pt x="5916140" y="6003845"/>
                </a:lnTo>
                <a:cubicBezTo>
                  <a:pt x="5916140" y="6106925"/>
                  <a:pt x="5832577" y="6190488"/>
                  <a:pt x="572949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2031073" cy="328084"/>
          </a:xfrm>
          <a:prstGeom prst="rect">
            <a:avLst/>
          </a:prstGeom>
        </p:spPr>
        <p:txBody>
          <a:bodyPr/>
          <a:lstStyle/>
          <a:p>
            <a:fld id="{EBEC7127-1401-4DC9-A2BE-769D7BC81B47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68233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23874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41A81A3-09AD-4886-CA58-1C5308FB34ED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9428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3044" y="907299"/>
            <a:ext cx="3222923" cy="1203162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E26FC952-7E45-FC54-E540-F375172C0E20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226004" cy="6190488"/>
          </a:xfrm>
          <a:custGeom>
            <a:avLst/>
            <a:gdLst>
              <a:gd name="connsiteX0" fmla="*/ 186643 w 7226004"/>
              <a:gd name="connsiteY0" fmla="*/ 0 h 6190488"/>
              <a:gd name="connsiteX1" fmla="*/ 7226004 w 7226004"/>
              <a:gd name="connsiteY1" fmla="*/ 0 h 6190488"/>
              <a:gd name="connsiteX2" fmla="*/ 7226004 w 7226004"/>
              <a:gd name="connsiteY2" fmla="*/ 6190488 h 6190488"/>
              <a:gd name="connsiteX3" fmla="*/ 186643 w 7226004"/>
              <a:gd name="connsiteY3" fmla="*/ 6190488 h 6190488"/>
              <a:gd name="connsiteX4" fmla="*/ 0 w 7226004"/>
              <a:gd name="connsiteY4" fmla="*/ 6003845 h 6190488"/>
              <a:gd name="connsiteX5" fmla="*/ 0 w 7226004"/>
              <a:gd name="connsiteY5" fmla="*/ 186643 h 6190488"/>
              <a:gd name="connsiteX6" fmla="*/ 186643 w 7226004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226004" h="6190488">
                <a:moveTo>
                  <a:pt x="186643" y="0"/>
                </a:moveTo>
                <a:lnTo>
                  <a:pt x="7226004" y="0"/>
                </a:lnTo>
                <a:lnTo>
                  <a:pt x="7226004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03044" y="2240265"/>
            <a:ext cx="3222923" cy="37104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103044" y="6529915"/>
            <a:ext cx="922372" cy="328084"/>
          </a:xfrm>
          <a:prstGeom prst="rect">
            <a:avLst/>
          </a:prstGeom>
        </p:spPr>
        <p:txBody>
          <a:bodyPr/>
          <a:lstStyle/>
          <a:p>
            <a:fld id="{16B7840A-2968-4A25-82F8-DF7BABF97BC1}" type="datetime1">
              <a:rPr lang="en-US" smtClean="0"/>
              <a:t>3/8/2026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025417" y="6529915"/>
            <a:ext cx="2390244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B9005A-8E92-C720-BABE-52545C043BA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4720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907299"/>
            <a:ext cx="3351329" cy="1203161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2244789"/>
            <a:ext cx="3351329" cy="37059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3031C5B-201F-65FC-977A-E04E980A8D1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0" y="333756"/>
            <a:ext cx="7072080" cy="6190488"/>
          </a:xfrm>
          <a:custGeom>
            <a:avLst/>
            <a:gdLst>
              <a:gd name="connsiteX0" fmla="*/ 0 w 7072080"/>
              <a:gd name="connsiteY0" fmla="*/ 0 h 6190488"/>
              <a:gd name="connsiteX1" fmla="*/ 6885437 w 7072080"/>
              <a:gd name="connsiteY1" fmla="*/ 0 h 6190488"/>
              <a:gd name="connsiteX2" fmla="*/ 7072080 w 7072080"/>
              <a:gd name="connsiteY2" fmla="*/ 186643 h 6190488"/>
              <a:gd name="connsiteX3" fmla="*/ 7072080 w 7072080"/>
              <a:gd name="connsiteY3" fmla="*/ 6003845 h 6190488"/>
              <a:gd name="connsiteX4" fmla="*/ 6885437 w 7072080"/>
              <a:gd name="connsiteY4" fmla="*/ 6190488 h 6190488"/>
              <a:gd name="connsiteX5" fmla="*/ 0 w 7072080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072080" h="6190488">
                <a:moveTo>
                  <a:pt x="0" y="0"/>
                </a:moveTo>
                <a:lnTo>
                  <a:pt x="6885437" y="0"/>
                </a:lnTo>
                <a:cubicBezTo>
                  <a:pt x="6988517" y="0"/>
                  <a:pt x="7072080" y="83563"/>
                  <a:pt x="7072080" y="186643"/>
                </a:cubicBezTo>
                <a:lnTo>
                  <a:pt x="7072080" y="6003845"/>
                </a:lnTo>
                <a:cubicBezTo>
                  <a:pt x="7072080" y="6106925"/>
                  <a:pt x="6988517" y="6190488"/>
                  <a:pt x="6885437" y="6190488"/>
                </a:cubicBezTo>
                <a:lnTo>
                  <a:pt x="0" y="6190488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3" y="6529916"/>
            <a:ext cx="1067625" cy="328084"/>
          </a:xfrm>
          <a:prstGeom prst="rect">
            <a:avLst/>
          </a:prstGeom>
        </p:spPr>
        <p:txBody>
          <a:bodyPr/>
          <a:lstStyle/>
          <a:p>
            <a:fld id="{E2ABEC49-741E-472F-866C-AE933A56DB01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204785" y="6529916"/>
            <a:ext cx="2805405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960426" y="6529916"/>
            <a:ext cx="429207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5A9B769-FEAE-2962-E26F-2A44DC7B32A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6238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0265" y="907300"/>
            <a:ext cx="3025702" cy="2114466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D58BC462-E794-03C0-9112-F7F3BCEED14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358140" y="333756"/>
            <a:ext cx="7423225" cy="6190488"/>
          </a:xfrm>
          <a:custGeom>
            <a:avLst/>
            <a:gdLst>
              <a:gd name="connsiteX0" fmla="*/ 186643 w 7423225"/>
              <a:gd name="connsiteY0" fmla="*/ 0 h 6190488"/>
              <a:gd name="connsiteX1" fmla="*/ 7423225 w 7423225"/>
              <a:gd name="connsiteY1" fmla="*/ 0 h 6190488"/>
              <a:gd name="connsiteX2" fmla="*/ 7423225 w 7423225"/>
              <a:gd name="connsiteY2" fmla="*/ 6190488 h 6190488"/>
              <a:gd name="connsiteX3" fmla="*/ 186643 w 7423225"/>
              <a:gd name="connsiteY3" fmla="*/ 6190488 h 6190488"/>
              <a:gd name="connsiteX4" fmla="*/ 0 w 7423225"/>
              <a:gd name="connsiteY4" fmla="*/ 6003845 h 6190488"/>
              <a:gd name="connsiteX5" fmla="*/ 0 w 7423225"/>
              <a:gd name="connsiteY5" fmla="*/ 186643 h 6190488"/>
              <a:gd name="connsiteX6" fmla="*/ 186643 w 7423225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423225" h="6190488">
                <a:moveTo>
                  <a:pt x="186643" y="0"/>
                </a:moveTo>
                <a:lnTo>
                  <a:pt x="7423225" y="0"/>
                </a:lnTo>
                <a:lnTo>
                  <a:pt x="7423225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00265" y="3156095"/>
            <a:ext cx="3025702" cy="27945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200"/>
            </a:lvl3pPr>
            <a:lvl4pPr marL="685800" indent="0">
              <a:buNone/>
              <a:defRPr sz="110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529915"/>
            <a:ext cx="1003659" cy="328084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B6BE5AC-BF33-4FE2-ADBE-F1A4AA52AA84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529915"/>
            <a:ext cx="2068899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3CB8547-3131-E62F-78BD-1E2AB8979C91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644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200"/>
            </a:lvl3pPr>
            <a:lvl4pPr marL="685800" indent="0">
              <a:buFont typeface="Arial" panose="020B0604020202020204" pitchFamily="34" charset="0"/>
              <a:buNone/>
              <a:defRPr sz="1100"/>
            </a:lvl4pPr>
            <a:lvl5pPr marL="914400" indent="0">
              <a:buFont typeface="Arial" panose="020B0604020202020204" pitchFamily="34" charset="0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51A88DF-44ED-436B-99D1-0B8CC5A92D9A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465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4162318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BEC9FA1C-AA60-4CCE-B788-3849E413B634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97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733" y="561425"/>
            <a:ext cx="2953618" cy="1892808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59778"/>
            <a:ext cx="3494314" cy="365125"/>
          </a:xfrm>
          <a:prstGeom prst="rect">
            <a:avLst/>
          </a:prstGeom>
        </p:spPr>
        <p:txBody>
          <a:bodyPr/>
          <a:lstStyle/>
          <a:p>
            <a:fld id="{401AF4C7-240F-4AB8-A2FA-D99DF3F7CE1C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59778"/>
            <a:ext cx="2805405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59778"/>
            <a:ext cx="429207" cy="365125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561425"/>
            <a:ext cx="7772400" cy="2240280"/>
          </a:xfrm>
        </p:spPr>
        <p:txBody>
          <a:bodyPr>
            <a:no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200"/>
            </a:lvl4pPr>
            <a:lvl5pPr marL="1085850" indent="-171450">
              <a:buFont typeface="Arial" panose="020B0604020202020204" pitchFamily="34" charset="0"/>
              <a:buChar char="•"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-1" y="3079730"/>
            <a:ext cx="12192000" cy="377827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25256648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B707AF85-94F0-A688-031E-5C9B12E7DA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6" y="1810322"/>
            <a:ext cx="4547183" cy="44441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603504"/>
            <a:ext cx="10972802" cy="970463"/>
          </a:xfrm>
        </p:spPr>
        <p:txBody>
          <a:bodyPr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0FEB7308-4C28-B462-9DD9-8D821D48BB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98331" y="2044501"/>
            <a:ext cx="3975817" cy="3975817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1828800"/>
            <a:ext cx="5483355" cy="44288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387AD299-DE61-4CBB-BC93-03EDAFFAD605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12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B5BFD4E-5044-9769-5E8F-5BEC1C2A21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12648" y="2271376"/>
            <a:ext cx="4155294" cy="40611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39"/>
            <a:ext cx="4672584" cy="1453896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D4DA44E7-3265-78D1-59E3-AEFDF6112DD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73710" y="2485372"/>
            <a:ext cx="3633170" cy="3633170"/>
          </a:xfrm>
          <a:custGeom>
            <a:avLst/>
            <a:gdLst>
              <a:gd name="connsiteX0" fmla="*/ 1816585 w 3633170"/>
              <a:gd name="connsiteY0" fmla="*/ 0 h 3633170"/>
              <a:gd name="connsiteX1" fmla="*/ 3633170 w 3633170"/>
              <a:gd name="connsiteY1" fmla="*/ 1816585 h 3633170"/>
              <a:gd name="connsiteX2" fmla="*/ 1816585 w 3633170"/>
              <a:gd name="connsiteY2" fmla="*/ 3633170 h 3633170"/>
              <a:gd name="connsiteX3" fmla="*/ 0 w 3633170"/>
              <a:gd name="connsiteY3" fmla="*/ 1816585 h 3633170"/>
              <a:gd name="connsiteX4" fmla="*/ 1816585 w 3633170"/>
              <a:gd name="connsiteY4" fmla="*/ 0 h 36331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633170" h="3633170">
                <a:moveTo>
                  <a:pt x="1816585" y="0"/>
                </a:moveTo>
                <a:cubicBezTo>
                  <a:pt x="2819857" y="0"/>
                  <a:pt x="3633170" y="813313"/>
                  <a:pt x="3633170" y="1816585"/>
                </a:cubicBezTo>
                <a:cubicBezTo>
                  <a:pt x="3633170" y="2819857"/>
                  <a:pt x="2819857" y="3633170"/>
                  <a:pt x="1816585" y="3633170"/>
                </a:cubicBezTo>
                <a:cubicBezTo>
                  <a:pt x="813313" y="3633170"/>
                  <a:pt x="0" y="2819857"/>
                  <a:pt x="0" y="1816585"/>
                </a:cubicBezTo>
                <a:cubicBezTo>
                  <a:pt x="0" y="813313"/>
                  <a:pt x="813313" y="0"/>
                  <a:pt x="1816585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49275"/>
            <a:ext cx="5585925" cy="57832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B9632C8-AF7D-4924-8414-5F0F98946906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829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9B50B4B-78CB-E542-02D9-864CE61BF8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437715" y="2311121"/>
            <a:ext cx="4085820" cy="399326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50217"/>
            <a:ext cx="3657603" cy="1453896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AA5E0D2B-AF9D-6520-DEF7-6EF60AC4660E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94412" y="2521539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016500" y="549275"/>
            <a:ext cx="6561138" cy="5759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60CA09-D196-4E75-A4BA-F561F149C1FC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614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>
            <a:extLst>
              <a:ext uri="{FF2B5EF4-FFF2-40B4-BE49-F238E27FC236}">
                <a16:creationId xmlns:a16="http://schemas.microsoft.com/office/drawing/2014/main" id="{825626D2-80B1-31C0-8C4C-03AEBF6B45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7335066" y="2105276"/>
            <a:ext cx="4085820" cy="3993262"/>
          </a:xfrm>
          <a:prstGeom prst="rect">
            <a:avLst/>
          </a:prstGeom>
        </p:spPr>
      </p:pic>
      <p:sp>
        <p:nvSpPr>
          <p:cNvPr id="17" name="Title 1">
            <a:extLst>
              <a:ext uri="{FF2B5EF4-FFF2-40B4-BE49-F238E27FC236}">
                <a16:creationId xmlns:a16="http://schemas.microsoft.com/office/drawing/2014/main" id="{FB8AD6A1-C215-DFF8-ECFA-D092D628B6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/>
          <a:lstStyle>
            <a:lvl1pPr>
              <a:defRPr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2F6745D6-F853-FF75-28EF-2DD864956F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7" y="2311121"/>
            <a:ext cx="6158266" cy="399326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D366C839-A25F-2CB3-40B9-811BB4C7513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7591763" y="2315694"/>
            <a:ext cx="3572426" cy="3572426"/>
          </a:xfrm>
          <a:custGeom>
            <a:avLst/>
            <a:gdLst>
              <a:gd name="connsiteX0" fmla="*/ 1786213 w 3572426"/>
              <a:gd name="connsiteY0" fmla="*/ 0 h 3572426"/>
              <a:gd name="connsiteX1" fmla="*/ 3572426 w 3572426"/>
              <a:gd name="connsiteY1" fmla="*/ 1786213 h 3572426"/>
              <a:gd name="connsiteX2" fmla="*/ 1786213 w 3572426"/>
              <a:gd name="connsiteY2" fmla="*/ 3572426 h 3572426"/>
              <a:gd name="connsiteX3" fmla="*/ 0 w 3572426"/>
              <a:gd name="connsiteY3" fmla="*/ 1786213 h 3572426"/>
              <a:gd name="connsiteX4" fmla="*/ 1786213 w 3572426"/>
              <a:gd name="connsiteY4" fmla="*/ 0 h 357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2426" h="3572426">
                <a:moveTo>
                  <a:pt x="1786213" y="0"/>
                </a:moveTo>
                <a:cubicBezTo>
                  <a:pt x="2772711" y="0"/>
                  <a:pt x="3572426" y="799715"/>
                  <a:pt x="3572426" y="1786213"/>
                </a:cubicBezTo>
                <a:cubicBezTo>
                  <a:pt x="3572426" y="2772711"/>
                  <a:pt x="2772711" y="3572426"/>
                  <a:pt x="1786213" y="3572426"/>
                </a:cubicBezTo>
                <a:cubicBezTo>
                  <a:pt x="799715" y="3572426"/>
                  <a:pt x="0" y="2772711"/>
                  <a:pt x="0" y="1786213"/>
                </a:cubicBezTo>
                <a:cubicBezTo>
                  <a:pt x="0" y="799715"/>
                  <a:pt x="799715" y="0"/>
                  <a:pt x="1786213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44CA941-2112-4108-B577-DDB22688A338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5137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B7C0B019-1F65-5FF3-EACC-1DBD4333A0E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700064" y="557784"/>
            <a:ext cx="5914085" cy="5780110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6763DD55-592C-903A-3F9C-A96924CFEA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4361688" cy="3434638"/>
          </a:xfrm>
        </p:spPr>
        <p:txBody>
          <a:bodyPr anchor="b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051C0813-C057-2B90-9C5A-3AE995C89739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 wrap="square">
            <a:noAutofit/>
          </a:bodyPr>
          <a:lstStyle/>
          <a:p>
            <a:r>
              <a:rPr lang="en-US"/>
              <a:t>Click icon to add picture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D3302DA-6AFE-4F11-B5FB-C17B82EA8578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2112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967907A-96CA-89D9-9FD8-C85BFFEAF6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316" y="4421770"/>
            <a:ext cx="10499656" cy="1528927"/>
          </a:xfrm>
        </p:spPr>
        <p:txBody>
          <a:bodyPr>
            <a:normAutofit/>
          </a:bodyPr>
          <a:lstStyle>
            <a:lvl1pPr algn="l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24A94E6-CFC2-45CB-1F4E-C00A6DA2F70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66336" y="1330310"/>
            <a:ext cx="10499656" cy="3273331"/>
          </a:xfrm>
        </p:spPr>
        <p:txBody>
          <a:bodyPr anchor="b">
            <a:normAutofit/>
          </a:bodyPr>
          <a:lstStyle>
            <a:lvl1pPr marL="0" indent="0" algn="l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3619648-D57F-48C1-8026-D656192BFCE5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1F52FC-EB68-58F2-85B1-6235B55362A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387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809744"/>
            <a:ext cx="7525512" cy="1545336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8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804120"/>
            <a:ext cx="10543032" cy="420624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7688EBA-E81D-4EC6-8C2B-03A401A980DE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ACAAB8A-DD1F-F240-8651-22FAC159B42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6681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77440" y="4421770"/>
            <a:ext cx="7525512" cy="1933310"/>
          </a:xfrm>
        </p:spPr>
        <p:txBody>
          <a:bodyPr>
            <a:normAutofit/>
          </a:bodyPr>
          <a:lstStyle>
            <a:lvl1pPr algn="ctr">
              <a:lnSpc>
                <a:spcPct val="110000"/>
              </a:lnSpc>
              <a:defRPr sz="2000" b="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1353387"/>
            <a:ext cx="10543032" cy="3273331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10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91E5F-EDEF-7D02-30E6-B960B5E459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75A1B29-DFBD-4673-8328-3ED6619AAB50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94E47C-0C77-0005-1755-14F7739DF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A42EF41C-4509-4150-C0F1-83BB756ACF5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24529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3662" y="561268"/>
            <a:ext cx="9264676" cy="5735465"/>
          </a:xfrm>
        </p:spPr>
        <p:txBody>
          <a:bodyPr anchor="ctr">
            <a:noAutofit/>
          </a:bodyPr>
          <a:lstStyle>
            <a:lvl1pPr marL="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 algn="ctr">
              <a:lnSpc>
                <a:spcPct val="80000"/>
              </a:lnSpc>
              <a:buNone/>
              <a:defRPr lang="en-US" sz="6600" b="0" kern="1200" cap="all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4pPr>
            <a:lvl5pPr marL="914400" indent="0" algn="ctr">
              <a:lnSpc>
                <a:spcPct val="100000"/>
              </a:lnSpc>
              <a:buNone/>
              <a:defRPr lang="en-US" sz="8000" b="1" kern="1200" cap="all" baseline="0" dirty="0">
                <a:solidFill>
                  <a:schemeClr val="tx1"/>
                </a:solidFill>
                <a:latin typeface="Playfair Display Black" pitchFamily="2" charset="0"/>
                <a:ea typeface="+mj-ea"/>
                <a:cs typeface="+mj-cs"/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E7C9592F-4A0D-4D12-B47E-4A7D843B26AD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244775AE-F67F-CB44-1D87-AB4D287818A5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47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90F78A7-ED9B-4802-8C3B-8810C7632A95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734D2A7D-7433-3BD7-B540-CAF81289672C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8369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24F266F9-F826-45A4-93B2-4F421185E715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F6FAFB8-6136-DD3A-86C3-855ED940D6F6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968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34321655-180C-E5FF-5EBA-CB7C8C9005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67"/>
          <a:stretch/>
        </p:blipFill>
        <p:spPr>
          <a:xfrm>
            <a:off x="492638" y="0"/>
            <a:ext cx="4471248" cy="4191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050322" y="5137616"/>
            <a:ext cx="8054173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cap="none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93371" y="1188720"/>
            <a:ext cx="8593017" cy="2174966"/>
          </a:xfrm>
        </p:spPr>
        <p:txBody>
          <a:bodyPr anchor="b">
            <a:normAutofit/>
          </a:bodyPr>
          <a:lstStyle>
            <a:lvl1pPr marL="0" indent="-457200" defTabSz="914400">
              <a:lnSpc>
                <a:spcPct val="80000"/>
              </a:lnSpc>
              <a:spcBef>
                <a:spcPts val="0"/>
              </a:spcBef>
              <a:buNone/>
              <a:defRPr sz="4500" cap="all" baseline="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DB6CF73C-93E7-489E-AE2B-E246A7DB6D93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659926F-2327-8B2D-085E-499F8F38779A}"/>
              </a:ext>
            </a:extLst>
          </p:cNvPr>
          <p:cNvCxnSpPr/>
          <p:nvPr/>
        </p:nvCxnSpPr>
        <p:spPr>
          <a:xfrm>
            <a:off x="1551214" y="3477986"/>
            <a:ext cx="0" cy="1992085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9773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77009" y="5349240"/>
            <a:ext cx="9043416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198864" cy="329184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000" cap="all" baseline="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A15AF2BE-7E3A-4323-8AD1-6D4FF44FD8E1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CF5A24BE-62EC-1D31-CC8C-91D6C09F8228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89711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90041" y="5669280"/>
            <a:ext cx="880567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097280"/>
            <a:ext cx="8961120" cy="3474720"/>
          </a:xfrm>
        </p:spPr>
        <p:txBody>
          <a:bodyPr anchor="ctr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4200" cap="all" baseline="0">
                <a:latin typeface="+mj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344C372-F7FA-5AA5-92C1-CF476A26623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CB8FD7DB-FD7D-41C7-A7D0-5BAC7B3F1054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23912E3-7555-EAAB-BE83-59ED3B5C9E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EAECF6-9F03-4C12-4BD4-4E8AE63A4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CC92CDB-3DCC-F547-8EEC-BE14157A425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182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F63BBBA-62F7-DBEC-F9CF-7226CF2229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10">
            <a:extLst>
              <a:ext uri="{FF2B5EF4-FFF2-40B4-BE49-F238E27FC236}">
                <a16:creationId xmlns:a16="http://schemas.microsoft.com/office/drawing/2014/main" id="{70C6923B-FF9D-B437-5588-878AF0F8A07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268121"/>
            <a:ext cx="5040809" cy="398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32312870-557C-564C-3520-F00CB9BF524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268121"/>
            <a:ext cx="5040809" cy="39802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7586B0B4-0F2D-499F-B46F-F681523A05A0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FB15031E-7D6B-5DB2-0949-3226C3A6B5E9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908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994C7CB3-8309-EE97-00D8-73D90094F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60893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8CF4B8FC-8114-F896-19E9-61BFDBF1E798}"/>
              </a:ext>
            </a:extLst>
          </p:cNvPr>
          <p:cNvSpPr>
            <a:spLocks noGrp="1"/>
          </p:cNvSpPr>
          <p:nvPr>
            <p:ph type="body" idx="14"/>
          </p:nvPr>
        </p:nvSpPr>
        <p:spPr>
          <a:xfrm>
            <a:off x="6285158" y="2268121"/>
            <a:ext cx="504080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60892" y="2969987"/>
            <a:ext cx="5040809" cy="3278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BA05586D-8745-CB79-26DE-BB05CF6BF805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285157" y="2969987"/>
            <a:ext cx="5040809" cy="3278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01266551-E982-43FB-8EB6-73FB0E4FDF12}" type="datetime1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E69FD757-76AB-74D2-BF21-512AF236806B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543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37CF8608-BD7F-FDF6-C9FE-359BAFBCC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0893" y="907303"/>
            <a:ext cx="10465073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F57FA73-4BE2-4237-90E8-28123CE1B9FA}" type="datetime1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44ABFCC-D627-9493-2426-A6E5682EEBD4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8191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68BA1E88-22B3-4091-902C-19D6AD2267FE}" type="datetime1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694126D0-8C62-BE14-DAD7-1281C05B8DCA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6069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595634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5"/>
            <a:ext cx="6440258" cy="5755109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82EFC53A-E163-43E4-9309-C62B24E59229}" type="datetime1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8759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1847088"/>
            <a:ext cx="7342307" cy="1133856"/>
          </a:xfrm>
        </p:spPr>
        <p:txBody>
          <a:bodyPr anchor="b">
            <a:noAutofit/>
          </a:bodyPr>
          <a:lstStyle>
            <a:lvl1pPr>
              <a:defRPr sz="60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59536" y="3594099"/>
            <a:ext cx="10472928" cy="2743200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F57D2C4C-3CEB-4A3F-A850-2A701BAB5B4F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60F630EC-9C35-9636-5C2F-9B305B2CCE3F}"/>
              </a:ext>
            </a:extLst>
          </p:cNvPr>
          <p:cNvSpPr/>
          <p:nvPr/>
        </p:nvSpPr>
        <p:spPr>
          <a:xfrm>
            <a:off x="347133" y="328084"/>
            <a:ext cx="11497734" cy="6201833"/>
          </a:xfrm>
          <a:prstGeom prst="roundRect">
            <a:avLst>
              <a:gd name="adj" fmla="val 3015"/>
            </a:avLst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8479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urple circle with black background&#10;&#10;AI-generated content may be incorrect.">
            <a:extLst>
              <a:ext uri="{FF2B5EF4-FFF2-40B4-BE49-F238E27FC236}">
                <a16:creationId xmlns:a16="http://schemas.microsoft.com/office/drawing/2014/main" id="{515E74ED-2A6E-80D7-2247-FD12F26125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100"/>
          <a:stretch/>
        </p:blipFill>
        <p:spPr>
          <a:xfrm>
            <a:off x="462641" y="0"/>
            <a:ext cx="8989429" cy="475542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30857" y="3603170"/>
            <a:ext cx="7014009" cy="1507672"/>
          </a:xfrm>
        </p:spPr>
        <p:txBody>
          <a:bodyPr anchor="b">
            <a:noAutofit/>
          </a:bodyPr>
          <a:lstStyle>
            <a:lvl1pPr>
              <a:defRPr sz="450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84133" y="5480958"/>
            <a:ext cx="6360733" cy="744158"/>
          </a:xfrm>
        </p:spPr>
        <p:txBody>
          <a:bodyPr anchor="b">
            <a:noAutofit/>
          </a:bodyPr>
          <a:lstStyle>
            <a:lvl1pPr marL="0" indent="0">
              <a:lnSpc>
                <a:spcPct val="110000"/>
              </a:lnSpc>
              <a:buNone/>
              <a:defRPr sz="1800"/>
            </a:lvl1pPr>
            <a:lvl2pPr marL="228600" indent="0">
              <a:lnSpc>
                <a:spcPct val="110000"/>
              </a:lnSpc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200"/>
            </a:lvl4pPr>
            <a:lvl5pPr marL="914400" indent="0">
              <a:buNone/>
              <a:defRPr sz="11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/>
          <a:lstStyle/>
          <a:p>
            <a:fld id="{1ABC5762-7F5E-4C8D-B27D-8990A68BB18F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B055BD5-F132-7EB0-787E-04988310DC8B}"/>
              </a:ext>
            </a:extLst>
          </p:cNvPr>
          <p:cNvCxnSpPr>
            <a:cxnSpLocks/>
          </p:cNvCxnSpPr>
          <p:nvPr/>
        </p:nvCxnSpPr>
        <p:spPr>
          <a:xfrm>
            <a:off x="4985657" y="5238749"/>
            <a:ext cx="0" cy="882741"/>
          </a:xfrm>
          <a:prstGeom prst="lin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19632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</a:t>
            </a:r>
            <a:br>
              <a:rPr lang="en-US"/>
            </a:br>
            <a:r>
              <a:rPr lang="en-US"/>
              <a:t>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47132" y="6529916"/>
            <a:ext cx="3284341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65DFBE8-81F4-46A1-BB38-C49D79C4F68D}" type="datetime1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660019" y="6529916"/>
            <a:ext cx="2805405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15660" y="6529916"/>
            <a:ext cx="429207" cy="3280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75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7" r:id="rId1"/>
    <p:sldLayoutId id="2147483828" r:id="rId2"/>
    <p:sldLayoutId id="2147483829" r:id="rId3"/>
    <p:sldLayoutId id="2147483830" r:id="rId4"/>
    <p:sldLayoutId id="2147483831" r:id="rId5"/>
    <p:sldLayoutId id="2147483832" r:id="rId6"/>
    <p:sldLayoutId id="2147483833" r:id="rId7"/>
    <p:sldLayoutId id="2147483834" r:id="rId8"/>
    <p:sldLayoutId id="2147483835" r:id="rId9"/>
    <p:sldLayoutId id="2147483836" r:id="rId10"/>
    <p:sldLayoutId id="2147483837" r:id="rId11"/>
    <p:sldLayoutId id="2147483838" r:id="rId12"/>
    <p:sldLayoutId id="2147483839" r:id="rId13"/>
    <p:sldLayoutId id="2147483840" r:id="rId14"/>
    <p:sldLayoutId id="2147483841" r:id="rId15"/>
    <p:sldLayoutId id="2147483842" r:id="rId16"/>
    <p:sldLayoutId id="2147483843" r:id="rId17"/>
    <p:sldLayoutId id="2147483844" r:id="rId18"/>
    <p:sldLayoutId id="2147483845" r:id="rId19"/>
    <p:sldLayoutId id="2147483846" r:id="rId20"/>
    <p:sldLayoutId id="2147483847" r:id="rId21"/>
    <p:sldLayoutId id="2147483848" r:id="rId22"/>
    <p:sldLayoutId id="2147483849" r:id="rId23"/>
    <p:sldLayoutId id="2147483850" r:id="rId24"/>
    <p:sldLayoutId id="2147483851" r:id="rId25"/>
    <p:sldLayoutId id="2147483852" r:id="rId26"/>
    <p:sldLayoutId id="2147483853" r:id="rId27"/>
    <p:sldLayoutId id="2147483854" r:id="rId28"/>
    <p:sldLayoutId id="2147483855" r:id="rId29"/>
    <p:sldLayoutId id="2147483856" r:id="rId30"/>
    <p:sldLayoutId id="2147483857" r:id="rId31"/>
    <p:sldLayoutId id="2147483858" r:id="rId32"/>
    <p:sldLayoutId id="2147483859" r:id="rId33"/>
    <p:sldLayoutId id="2147483860" r:id="rId34"/>
    <p:sldLayoutId id="2147483861" r:id="rId35"/>
    <p:sldLayoutId id="2147483862" r:id="rId36"/>
    <p:sldLayoutId id="2147483877" r:id="rId37"/>
    <p:sldLayoutId id="2147483863" r:id="rId38"/>
    <p:sldLayoutId id="2147483864" r:id="rId39"/>
    <p:sldLayoutId id="2147483865" r:id="rId40"/>
    <p:sldLayoutId id="2147483866" r:id="rId41"/>
    <p:sldLayoutId id="2147483867" r:id="rId42"/>
    <p:sldLayoutId id="2147483868" r:id="rId43"/>
    <p:sldLayoutId id="2147483869" r:id="rId44"/>
    <p:sldLayoutId id="2147483870" r:id="rId45"/>
    <p:sldLayoutId id="2147483871" r:id="rId46"/>
    <p:sldLayoutId id="2147483872" r:id="rId47"/>
    <p:sldLayoutId id="2147483873" r:id="rId48"/>
    <p:sldLayoutId id="2147483874" r:id="rId49"/>
    <p:sldLayoutId id="2147483875" r:id="rId50"/>
    <p:sldLayoutId id="2147483876" r:id="rId51"/>
    <p:sldLayoutId id="2147483878" r:id="rId52"/>
    <p:sldLayoutId id="2147483879" r:id="rId53"/>
  </p:sldLayoutIdLst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500" b="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5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5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5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0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3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31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timeforyou.cleaning/uk/home-cleaning/cardiff/" TargetMode="External"/><Relationship Id="rId13" Type="http://schemas.openxmlformats.org/officeDocument/2006/relationships/hyperlink" Target="https://eur01.safelinks.protection.outlook.com/?url=https%3A%2F%2Fbritishcleaningcouncil.org%2F2025%2F03%2F18%2Fvalue-of-the-cleaning-hygiene-and-waste-sector-sets-new-record-says-research%2F&amp;data=05%7C02%7C2438650%40student.uwtsd.ac.uk%7C7d2a1a8d58c344da5e1808de7c8ef93b%7C4e0f11f9046e45059cb8db2152311e21%7C0%7C0%7C639085150667741469%7CUnknown%7CTWFpbGZsb3d8eyJFbXB0eU1hcGkiOnRydWUsIlYiOiIwLjAuMDAwMCIsIlAiOiJXaW4zMiIsIkFOIjoiTWFpbCIsIldUIjoyfQ%3D%3D%7C0%7C%7C%7C&amp;sdata=9Fq9TBvonp44%2FLtyyn9Ilr5fgdaXdzmhdrz0DEghQbY%3D&amp;reserved=0" TargetMode="External"/><Relationship Id="rId3" Type="http://schemas.openxmlformats.org/officeDocument/2006/relationships/hyperlink" Target="https://eur01.safelinks.protection.outlook.com/?url=https%3A%2F%2Fwww.ons.gov.uk%2F&amp;data=05%7C02%7C2438650%40student.uwtsd.ac.uk%7C7d2a1a8d58c344da5e1808de7c8ef93b%7C4e0f11f9046e45059cb8db2152311e21%7C0%7C0%7C639085150667722158%7CUnknown%7CTWFpbGZsb3d8eyJFbXB0eU1hcGkiOnRydWUsIlYiOiIwLjAuMDAwMCIsIlAiOiJXaW4zMiIsIkFOIjoiTWFpbCIsIldUIjoyfQ%3D%3D%7C0%7C%7C%7C&amp;sdata=s0froxjVRrI%2B19nrANowpMNoD%2Ff6fzFzwYivB7%2BmrRM%3D&amp;reserved=0" TargetMode="External"/><Relationship Id="rId7" Type="http://schemas.openxmlformats.org/officeDocument/2006/relationships/hyperlink" Target="https://www.ibisworld.com/united-kingdom/industry/cleaning-services/200310/#ResearchCoverage" TargetMode="External"/><Relationship Id="rId12" Type="http://schemas.openxmlformats.org/officeDocument/2006/relationships/hyperlink" Target="https://www.autotraderinsight-blog.co.uk/auto-trader-insight-blog/how-is-the-van-pricing-market-and-what-should-van-retailers-pricing-strategy-be#:~:text=%E2%80%94%20Autotrader%20Insight-,How%20is%20the%20van%20pricing%20market%20and%20what%20should%20van,on%2Dyear%20average%20price%20growth" TargetMode="External"/><Relationship Id="rId2" Type="http://schemas.openxmlformats.org/officeDocument/2006/relationships/hyperlink" Target="https://eur01.safelinks.protection.outlook.com/?url=https%3A%2F%2Fwww.gov.uk%2Fgovernment%2Fstatistics%2Fbusiness-population-estimates&amp;data=05%7C02%7C2438650%40student.uwtsd.ac.uk%7C7d2a1a8d58c344da5e1808de7c8ef93b%7C4e0f11f9046e45059cb8db2152311e21%7C0%7C0%7C639085150667463163%7CUnknown%7CTWFpbGZsb3d8eyJFbXB0eU1hcGkiOnRydWUsIlYiOiIwLjAuMDAwMCIsIlAiOiJXaW4zMiIsIkFOIjoiTWFpbCIsIldUIjoyfQ%3D%3D%7C0%7C%7C%7C&amp;sdata=I6aw37NCbGwKLMrYx4vkKUeA1iIIlaVHzVcgzMxu5bs%3D&amp;reserved=0" TargetMode="Externa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independent.co.uk/topic/cleaning" TargetMode="External"/><Relationship Id="rId11" Type="http://schemas.openxmlformats.org/officeDocument/2006/relationships/hyperlink" Target="https://www.webador.com/v2/website/7766481/editor/page/33800773" TargetMode="External"/><Relationship Id="rId5" Type="http://schemas.openxmlformats.org/officeDocument/2006/relationships/hyperlink" Target="https://www.spotless-homes.co.uk" TargetMode="External"/><Relationship Id="rId10" Type="http://schemas.openxmlformats.org/officeDocument/2006/relationships/hyperlink" Target="https://www.vistaprint.co.uk" TargetMode="External"/><Relationship Id="rId4" Type="http://schemas.openxmlformats.org/officeDocument/2006/relationships/hyperlink" Target="https://britishcleaningcouncil.org/2026/02/17/research-shows-steady-growth-in-the-cleaning-hygiene-and-waste-industry-available-on-request/" TargetMode="External"/><Relationship Id="rId9" Type="http://schemas.openxmlformats.org/officeDocument/2006/relationships/hyperlink" Target="https://www.axa.co.uk/businessinsurance/bi2/?gclsrc=aw.ds&amp;gad_source=1&amp;gad_campaignid=22728202060&amp;gbraid=0AAAAADo-bSd7loayhrXDvRXzXNaNLw6LT&amp;gclid=CjwKCAiAtq_NBhA_EiwA78nNWO4DQePAx5Tvmh0DCbwZ_EHW2WI8l_Jua8tpoghFdzOU5PPWRC_isxoCYAoQAvD_Bw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26CE957-9181-B6C1-E22C-E327B76047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10262972" cy="1014984"/>
          </a:xfrm>
        </p:spPr>
        <p:txBody>
          <a:bodyPr>
            <a:normAutofit fontScale="77500" lnSpcReduction="20000"/>
          </a:bodyPr>
          <a:lstStyle/>
          <a:p>
            <a:pPr algn="ctr"/>
            <a:r>
              <a:rPr lang="en-GB" sz="1600" b="1">
                <a:highlight>
                  <a:srgbClr val="FFFFFF"/>
                </a:highlight>
                <a:latin typeface="Arial"/>
                <a:cs typeface="Arial"/>
              </a:rPr>
              <a:t>AI Statement:</a:t>
            </a:r>
            <a:endParaRPr lang="en-GB" sz="1600">
              <a:highlight>
                <a:srgbClr val="FFFFFF"/>
              </a:highlight>
              <a:latin typeface="Arial"/>
              <a:cs typeface="Arial"/>
            </a:endParaRPr>
          </a:p>
          <a:p>
            <a:pPr algn="ctr"/>
            <a:r>
              <a:rPr lang="en-US" sz="1600">
                <a:highlight>
                  <a:srgbClr val="FFFFFF"/>
                </a:highlight>
                <a:latin typeface="Aptos"/>
                <a:cs typeface="Poppins Light"/>
              </a:rPr>
              <a:t>I can confirm that I have not presented any AI generated materials as my own. </a:t>
            </a:r>
            <a:endParaRPr lang="en-GB" sz="1600">
              <a:highlight>
                <a:srgbClr val="FFFFFF"/>
              </a:highlight>
              <a:latin typeface="Aptos"/>
              <a:cs typeface="Poppins Light"/>
            </a:endParaRPr>
          </a:p>
          <a:p>
            <a:pPr algn="ctr"/>
            <a:r>
              <a:rPr lang="en-US" sz="1600">
                <a:highlight>
                  <a:srgbClr val="FFFFFF"/>
                </a:highlight>
                <a:latin typeface="Aptos"/>
                <a:cs typeface="Poppins Light"/>
              </a:rPr>
              <a:t>I can confirm that I have copies of my drafts, notes, and other resources I used which I may be asked to provide in evidence.</a:t>
            </a:r>
            <a:endParaRPr lang="en-GB" sz="1600">
              <a:highlight>
                <a:srgbClr val="FFFFFF"/>
              </a:highlight>
              <a:latin typeface="Aptos"/>
              <a:cs typeface="Poppins Light"/>
            </a:endParaRPr>
          </a:p>
          <a:p>
            <a:endParaRPr lang="en-GB" dirty="0">
              <a:cs typeface="Poppins Light"/>
            </a:endParaRP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0A81ED4A-F31B-7A44-5FF5-A470AC1631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61546" y="346239"/>
            <a:ext cx="7876287" cy="3592629"/>
          </a:xfrm>
        </p:spPr>
        <p:txBody>
          <a:bodyPr/>
          <a:lstStyle/>
          <a:p>
            <a:pPr algn="ctr">
              <a:lnSpc>
                <a:spcPct val="140000"/>
              </a:lnSpc>
              <a:spcBef>
                <a:spcPts val="1000"/>
              </a:spcBef>
            </a:pPr>
            <a:r>
              <a:rPr lang="en-GB" sz="3600">
                <a:latin typeface="Lora"/>
                <a:cs typeface="Poppins Light"/>
              </a:rPr>
              <a:t>Managing Enterprise </a:t>
            </a:r>
            <a:endParaRPr lang="en-US" sz="3600">
              <a:latin typeface="Lora"/>
              <a:cs typeface="Poppins Light"/>
            </a:endParaRPr>
          </a:p>
          <a:p>
            <a:pPr algn="ctr">
              <a:lnSpc>
                <a:spcPct val="140000"/>
              </a:lnSpc>
              <a:spcBef>
                <a:spcPts val="1000"/>
              </a:spcBef>
            </a:pPr>
            <a:r>
              <a:rPr lang="en-GB" sz="3600">
                <a:latin typeface="Lora"/>
                <a:cs typeface="Poppins Light"/>
              </a:rPr>
              <a:t>BMSW4011</a:t>
            </a:r>
            <a:endParaRPr lang="en-GB" sz="3600" dirty="0">
              <a:latin typeface="Lora"/>
              <a:cs typeface="Poppins Light"/>
            </a:endParaRPr>
          </a:p>
          <a:p>
            <a:pPr algn="ctr">
              <a:lnSpc>
                <a:spcPct val="140000"/>
              </a:lnSpc>
              <a:spcBef>
                <a:spcPts val="1000"/>
              </a:spcBef>
            </a:pPr>
            <a:r>
              <a:rPr lang="en-GB" sz="3600" dirty="0">
                <a:latin typeface="Lora"/>
                <a:cs typeface="Poppins Light"/>
              </a:rPr>
              <a:t>Tia </a:t>
            </a:r>
            <a:r>
              <a:rPr lang="en-GB" sz="3600" dirty="0" err="1">
                <a:latin typeface="Lora"/>
                <a:cs typeface="Poppins Light"/>
              </a:rPr>
              <a:t>Menesiero</a:t>
            </a:r>
            <a:r>
              <a:rPr lang="en-GB" sz="3600" dirty="0">
                <a:latin typeface="Lora"/>
                <a:cs typeface="Poppins Light"/>
              </a:rPr>
              <a:t> </a:t>
            </a:r>
            <a:endParaRPr lang="en-US" sz="3600">
              <a:latin typeface="Lora"/>
              <a:cs typeface="Poppins Light"/>
            </a:endParaRPr>
          </a:p>
          <a:p>
            <a:pPr algn="ctr">
              <a:lnSpc>
                <a:spcPct val="140000"/>
              </a:lnSpc>
              <a:spcBef>
                <a:spcPts val="1000"/>
              </a:spcBef>
            </a:pPr>
            <a:r>
              <a:rPr lang="en-GB" sz="3600">
                <a:latin typeface="Lora"/>
                <a:cs typeface="Poppins Light"/>
              </a:rPr>
              <a:t>2438650</a:t>
            </a:r>
            <a:endParaRPr lang="en-GB" sz="3600">
              <a:latin typeface="Lora"/>
            </a:endParaRPr>
          </a:p>
        </p:txBody>
      </p:sp>
    </p:spTree>
    <p:extLst>
      <p:ext uri="{BB962C8B-B14F-4D97-AF65-F5344CB8AC3E}">
        <p14:creationId xmlns:p14="http://schemas.microsoft.com/office/powerpoint/2010/main" val="31920459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7C5F99-F0A8-92EE-F23E-24DE735AAF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0323" y="4617138"/>
            <a:ext cx="6853511" cy="101498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z="2400"/>
              <a:t>We Do Not Cut Corners – We Clean Them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034B8E7-A23B-30AE-ABEC-59D532B6BEBA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831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 bucket of cleaning supplies&#10;&#10;AI-generated content may be incorrect.">
            <a:extLst>
              <a:ext uri="{FF2B5EF4-FFF2-40B4-BE49-F238E27FC236}">
                <a16:creationId xmlns:a16="http://schemas.microsoft.com/office/drawing/2014/main" id="{7633CCD1-66C4-1CF3-331A-A1CC4CDCB2A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955" r="955"/>
          <a:stretch/>
        </p:blipFill>
        <p:spPr>
          <a:xfrm>
            <a:off x="5761328" y="381381"/>
            <a:ext cx="6003196" cy="6107145"/>
          </a:xfrm>
          <a:custGeom>
            <a:avLst/>
            <a:gdLst>
              <a:gd name="connsiteX0" fmla="*/ 0 w 6086539"/>
              <a:gd name="connsiteY0" fmla="*/ 0 h 6181344"/>
              <a:gd name="connsiteX1" fmla="*/ 5900171 w 6086539"/>
              <a:gd name="connsiteY1" fmla="*/ 0 h 6181344"/>
              <a:gd name="connsiteX2" fmla="*/ 6086539 w 6086539"/>
              <a:gd name="connsiteY2" fmla="*/ 186368 h 6181344"/>
              <a:gd name="connsiteX3" fmla="*/ 6086539 w 6086539"/>
              <a:gd name="connsiteY3" fmla="*/ 5994976 h 6181344"/>
              <a:gd name="connsiteX4" fmla="*/ 5900171 w 6086539"/>
              <a:gd name="connsiteY4" fmla="*/ 6181344 h 6181344"/>
              <a:gd name="connsiteX5" fmla="*/ 0 w 6086539"/>
              <a:gd name="connsiteY5" fmla="*/ 6181344 h 61813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86539" h="6181344">
                <a:moveTo>
                  <a:pt x="0" y="0"/>
                </a:moveTo>
                <a:lnTo>
                  <a:pt x="5900171" y="0"/>
                </a:lnTo>
                <a:cubicBezTo>
                  <a:pt x="6003099" y="0"/>
                  <a:pt x="6086539" y="83440"/>
                  <a:pt x="6086539" y="186368"/>
                </a:cubicBezTo>
                <a:lnTo>
                  <a:pt x="6086539" y="5994976"/>
                </a:lnTo>
                <a:cubicBezTo>
                  <a:pt x="6086539" y="6097904"/>
                  <a:pt x="6003099" y="6181344"/>
                  <a:pt x="5900171" y="6181344"/>
                </a:cubicBezTo>
                <a:lnTo>
                  <a:pt x="0" y="6181344"/>
                </a:lnTo>
                <a:close/>
              </a:path>
            </a:pathLst>
          </a:custGeom>
          <a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31FB56E-1A01-8D29-F217-638F3BEF6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330917"/>
            <a:ext cx="4361688" cy="1386965"/>
          </a:xfrm>
        </p:spPr>
        <p:txBody>
          <a:bodyPr/>
          <a:lstStyle/>
          <a:p>
            <a:r>
              <a:rPr lang="en-US" b="1"/>
              <a:t>Contents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52455C0-413B-26E9-B942-E1C7DA42F0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0787070"/>
              </p:ext>
            </p:extLst>
          </p:nvPr>
        </p:nvGraphicFramePr>
        <p:xfrm>
          <a:off x="1077152" y="1024301"/>
          <a:ext cx="4288018" cy="5187072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688346">
                  <a:extLst>
                    <a:ext uri="{9D8B030D-6E8A-4147-A177-3AD203B41FA5}">
                      <a16:colId xmlns:a16="http://schemas.microsoft.com/office/drawing/2014/main" val="1010696346"/>
                    </a:ext>
                  </a:extLst>
                </a:gridCol>
                <a:gridCol w="3599672">
                  <a:extLst>
                    <a:ext uri="{9D8B030D-6E8A-4147-A177-3AD203B41FA5}">
                      <a16:colId xmlns:a16="http://schemas.microsoft.com/office/drawing/2014/main" val="1375714151"/>
                    </a:ext>
                  </a:extLst>
                </a:gridCol>
              </a:tblGrid>
              <a:tr h="648384">
                <a:tc>
                  <a:txBody>
                    <a:bodyPr/>
                    <a:lstStyle/>
                    <a:p>
                      <a:r>
                        <a:rPr lang="en-GB" b="0"/>
                        <a:t>1</a:t>
                      </a:r>
                    </a:p>
                    <a:p>
                      <a:pPr lvl="0">
                        <a:buNone/>
                      </a:pPr>
                      <a:r>
                        <a:rPr lang="en-GB" b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0"/>
                        <a:t>Cover </a:t>
                      </a:r>
                    </a:p>
                    <a:p>
                      <a:pPr lvl="0">
                        <a:buNone/>
                      </a:pPr>
                      <a:r>
                        <a:rPr lang="en-GB" b="0"/>
                        <a:t>Contents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605955"/>
                  </a:ext>
                </a:extLst>
              </a:tr>
              <a:tr h="648384">
                <a:tc>
                  <a:txBody>
                    <a:bodyPr/>
                    <a:lstStyle/>
                    <a:p>
                      <a:r>
                        <a:rPr lang="en-GB"/>
                        <a:t>3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Business</a:t>
                      </a:r>
                      <a:r>
                        <a:rPr lang="en-GB" dirty="0"/>
                        <a:t> Overview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Mission Statement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0326202"/>
                  </a:ext>
                </a:extLst>
              </a:tr>
              <a:tr h="648384">
                <a:tc>
                  <a:txBody>
                    <a:bodyPr/>
                    <a:lstStyle/>
                    <a:p>
                      <a:r>
                        <a:rPr lang="en-GB"/>
                        <a:t>5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6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Business </a:t>
                      </a:r>
                      <a:r>
                        <a:rPr lang="en-GB"/>
                        <a:t>Objectives</a:t>
                      </a:r>
                      <a:r>
                        <a:rPr lang="en-GB" dirty="0"/>
                        <a:t>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Unique</a:t>
                      </a:r>
                      <a:r>
                        <a:rPr lang="en-GB" dirty="0"/>
                        <a:t> Selling Point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62768498"/>
                  </a:ext>
                </a:extLst>
              </a:tr>
              <a:tr h="648384">
                <a:tc>
                  <a:txBody>
                    <a:bodyPr/>
                    <a:lstStyle/>
                    <a:p>
                      <a:r>
                        <a:rPr lang="en-GB"/>
                        <a:t>7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8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Business</a:t>
                      </a:r>
                      <a:r>
                        <a:rPr lang="en-GB" dirty="0"/>
                        <a:t> Structure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Location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2866966"/>
                  </a:ext>
                </a:extLst>
              </a:tr>
              <a:tr h="648384">
                <a:tc>
                  <a:txBody>
                    <a:bodyPr/>
                    <a:lstStyle/>
                    <a:p>
                      <a:r>
                        <a:rPr lang="en-GB"/>
                        <a:t>9-10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11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Market Research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SWOT Analysis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920197"/>
                  </a:ext>
                </a:extLst>
              </a:tr>
              <a:tr h="648384">
                <a:tc>
                  <a:txBody>
                    <a:bodyPr/>
                    <a:lstStyle/>
                    <a:p>
                      <a:r>
                        <a:rPr lang="en-GB"/>
                        <a:t>12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13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Financial</a:t>
                      </a:r>
                      <a:r>
                        <a:rPr lang="en-GB" dirty="0"/>
                        <a:t> Overview 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Marketing Strategy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8203161"/>
                  </a:ext>
                </a:extLst>
              </a:tr>
              <a:tr h="648384">
                <a:tc>
                  <a:txBody>
                    <a:bodyPr/>
                    <a:lstStyle/>
                    <a:p>
                      <a:r>
                        <a:rPr lang="en-GB"/>
                        <a:t>14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15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Investment Opportunity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/>
                        <a:t>Growth Plan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7074067"/>
                  </a:ext>
                </a:extLst>
              </a:tr>
              <a:tr h="648384">
                <a:tc>
                  <a:txBody>
                    <a:bodyPr/>
                    <a:lstStyle/>
                    <a:p>
                      <a:r>
                        <a:rPr lang="en-GB"/>
                        <a:t>16</a:t>
                      </a:r>
                    </a:p>
                    <a:p>
                      <a:pPr lvl="0">
                        <a:buNone/>
                      </a:pPr>
                      <a:r>
                        <a:rPr lang="en-GB"/>
                        <a:t>17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Conclusion</a:t>
                      </a:r>
                      <a:endParaRPr lang="en-GB" dirty="0"/>
                    </a:p>
                    <a:p>
                      <a:pPr lvl="0">
                        <a:buNone/>
                      </a:pPr>
                      <a:r>
                        <a:rPr lang="en-GB"/>
                        <a:t>References 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8872128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8B68585D-3C30-8929-9D02-6B3A1A185602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2</a:t>
            </a:r>
            <a:endParaRPr lang="en-GB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002021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CC7084-C959-6935-0D99-455326A78F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0031" y="323850"/>
            <a:ext cx="9145588" cy="1189832"/>
          </a:xfrm>
        </p:spPr>
        <p:txBody>
          <a:bodyPr anchor="b"/>
          <a:lstStyle/>
          <a:p>
            <a:r>
              <a:rPr lang="en-US" sz="4500" b="1"/>
              <a:t>Business Overview</a:t>
            </a:r>
            <a:r>
              <a:rPr lang="en-US" dirty="0"/>
              <a:t>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1DC3629-B0B8-C7EE-791D-AFDD539B46EF}"/>
              </a:ext>
            </a:extLst>
          </p:cNvPr>
          <p:cNvSpPr txBox="1"/>
          <p:nvPr/>
        </p:nvSpPr>
        <p:spPr>
          <a:xfrm>
            <a:off x="5961289" y="1920000"/>
            <a:ext cx="5558709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chemeClr val="bg1"/>
                </a:solidFill>
                <a:cs typeface="Poppins Light"/>
              </a:rPr>
              <a:t>Cardiff Cleaning Fairy is a professional cleaning service based in Cardiff providing reliable, eco-friendly cleaning services. </a:t>
            </a:r>
            <a:endParaRPr lang="en-GB" dirty="0">
              <a:solidFill>
                <a:schemeClr val="bg1"/>
              </a:solidFill>
              <a:cs typeface="Poppins Light"/>
            </a:endParaRPr>
          </a:p>
          <a:p>
            <a:endParaRPr lang="en-GB" dirty="0">
              <a:solidFill>
                <a:schemeClr val="bg1"/>
              </a:solidFill>
              <a:cs typeface="Poppins Light"/>
            </a:endParaRPr>
          </a:p>
          <a:p>
            <a:r>
              <a:rPr lang="en-GB">
                <a:solidFill>
                  <a:schemeClr val="bg1"/>
                </a:solidFill>
                <a:cs typeface="Poppins Light"/>
              </a:rPr>
              <a:t>Services Include: </a:t>
            </a:r>
            <a:endParaRPr lang="en-GB" dirty="0">
              <a:solidFill>
                <a:schemeClr val="bg1"/>
              </a:solidFill>
              <a:cs typeface="Poppins Ligh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cs typeface="Poppins Light"/>
              </a:rPr>
              <a:t>Regular Domestic Cleaning </a:t>
            </a:r>
            <a:endParaRPr lang="en-GB" dirty="0">
              <a:solidFill>
                <a:schemeClr val="bg1"/>
              </a:solidFill>
              <a:cs typeface="Poppins Ligh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cs typeface="Poppins Light"/>
              </a:rPr>
              <a:t>Deep Cleaning Services </a:t>
            </a:r>
            <a:endParaRPr lang="en-GB" dirty="0">
              <a:solidFill>
                <a:schemeClr val="bg1"/>
              </a:solidFill>
              <a:cs typeface="Poppins Ligh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cs typeface="Poppins Light"/>
              </a:rPr>
              <a:t>End of Tenancy Cleaning </a:t>
            </a:r>
            <a:endParaRPr lang="en-GB" dirty="0">
              <a:solidFill>
                <a:schemeClr val="bg1"/>
              </a:solidFill>
              <a:cs typeface="Poppins Ligh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cs typeface="Poppins Light"/>
              </a:rPr>
              <a:t>Small Commercial Cleaning </a:t>
            </a:r>
            <a:endParaRPr lang="en-GB" dirty="0">
              <a:solidFill>
                <a:schemeClr val="bg1"/>
              </a:solidFill>
              <a:cs typeface="Poppins Light"/>
            </a:endParaRPr>
          </a:p>
          <a:p>
            <a:pPr marL="285750" indent="-285750">
              <a:buFont typeface="Arial"/>
              <a:buChar char="•"/>
            </a:pPr>
            <a:r>
              <a:rPr lang="en-GB">
                <a:solidFill>
                  <a:schemeClr val="bg1"/>
                </a:solidFill>
                <a:cs typeface="Poppins Light"/>
              </a:rPr>
              <a:t>Air B&amp;B Cleaning </a:t>
            </a:r>
            <a:endParaRPr lang="en-GB" sz="1600" dirty="0">
              <a:solidFill>
                <a:schemeClr val="bg1"/>
              </a:solidFill>
              <a:cs typeface="Poppins Light"/>
            </a:endParaRPr>
          </a:p>
          <a:p>
            <a:pPr marL="285750" indent="-285750">
              <a:buFont typeface="Arial"/>
              <a:buChar char="•"/>
            </a:pPr>
            <a:endParaRPr lang="en-GB">
              <a:solidFill>
                <a:schemeClr val="bg1"/>
              </a:solidFill>
              <a:cs typeface="Poppins Light"/>
            </a:endParaRPr>
          </a:p>
        </p:txBody>
      </p:sp>
      <p:pic>
        <p:nvPicPr>
          <p:cNvPr id="3" name="Picture 2" descr="A person taking a selfie in a mirror&#10;&#10;AI-generated content may be incorrect.">
            <a:extLst>
              <a:ext uri="{FF2B5EF4-FFF2-40B4-BE49-F238E27FC236}">
                <a16:creationId xmlns:a16="http://schemas.microsoft.com/office/drawing/2014/main" id="{F912AAFC-4126-3B54-DF1D-0E2265C0FC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68093" y="1926566"/>
            <a:ext cx="2218607" cy="39393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CC6DC29-EC0F-8F50-7E88-2CF9FCF2A4B6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solidFill>
                  <a:schemeClr val="bg1"/>
                </a:solidFill>
                <a:cs typeface="Poppins Light"/>
              </a:rPr>
              <a:t>3</a:t>
            </a:r>
            <a:endParaRPr lang="en-GB" dirty="0">
              <a:solidFill>
                <a:schemeClr val="bg1"/>
              </a:solidFill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1751885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751BC45-CAED-BB43-A297-009708D51D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Misson Statement 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2B897C-9D62-36E3-5DC1-154478A93E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r>
              <a:rPr lang="en-US" sz="1800">
                <a:cs typeface="Poppins Light"/>
              </a:rPr>
              <a:t>Our mission is to set the standard in cleaning excellence by delivering an impeccable service and exceeding client expectations every time. </a:t>
            </a:r>
            <a:endParaRPr lang="en-US"/>
          </a:p>
          <a:p>
            <a:endParaRPr lang="en-US"/>
          </a:p>
          <a:p>
            <a:endParaRPr lang="en-US"/>
          </a:p>
        </p:txBody>
      </p:sp>
      <p:pic>
        <p:nvPicPr>
          <p:cNvPr id="2" name="Picture 1" descr="A logo for a cleaning company&#10;&#10;AI-generated content may be incorrect.">
            <a:extLst>
              <a:ext uri="{FF2B5EF4-FFF2-40B4-BE49-F238E27FC236}">
                <a16:creationId xmlns:a16="http://schemas.microsoft.com/office/drawing/2014/main" id="{FA74C38F-BE07-098C-1DE8-E0E2F0536B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500" y="1250156"/>
            <a:ext cx="6858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04D032C-5E52-B255-2167-261C4A654AB9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4</a:t>
            </a:r>
            <a:endParaRPr lang="en-GB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9492800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F5072A-5F3E-FB56-A498-3CACC2BCD4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907302"/>
            <a:ext cx="4361688" cy="1649694"/>
          </a:xfrm>
        </p:spPr>
        <p:txBody>
          <a:bodyPr>
            <a:normAutofit/>
          </a:bodyPr>
          <a:lstStyle/>
          <a:p>
            <a:r>
              <a:rPr lang="en-US" b="1"/>
              <a:t>Business objectives</a:t>
            </a:r>
            <a:r>
              <a:rPr lang="en-US"/>
              <a:t> 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7EDA3D-7A3B-89EE-20EE-3C58553526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53215" y="2121646"/>
            <a:ext cx="5353724" cy="343463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>
                <a:highlight>
                  <a:srgbClr val="FFFFFF"/>
                </a:highlight>
                <a:latin typeface="Poppins Light"/>
                <a:cs typeface="Poppins Light"/>
              </a:rPr>
              <a:t>Year 1 Objectives Include:</a:t>
            </a:r>
          </a:p>
          <a:p>
            <a:pPr marL="285750" indent="-285750">
              <a:buFont typeface="Arial"/>
              <a:buChar char="•"/>
            </a:pPr>
            <a:r>
              <a:rPr lang="en-GB" sz="1800">
                <a:highlight>
                  <a:srgbClr val="FFFFFF"/>
                </a:highlight>
                <a:latin typeface="Poppins Light"/>
                <a:cs typeface="Poppins Light"/>
              </a:rPr>
              <a:t>Gain 30 regular weekly or fortnightly clients within the first 6 months (March 2026 – September 2026)</a:t>
            </a:r>
            <a:endParaRPr lang="en-US" sz="1800">
              <a:highlight>
                <a:srgbClr val="FFFFFF"/>
              </a:highlight>
              <a:latin typeface="Poppins Light"/>
              <a:cs typeface="Poppins Light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highlight>
                  <a:srgbClr val="FFFFFF"/>
                </a:highlight>
                <a:latin typeface="Poppins Light"/>
                <a:cs typeface="Poppins Light"/>
              </a:rPr>
              <a:t>Achieve £2000 monthly revenue by September 2026</a:t>
            </a:r>
            <a:endParaRPr lang="en-US" sz="1800">
              <a:highlight>
                <a:srgbClr val="FFFFFF"/>
              </a:highlight>
              <a:latin typeface="Poppins Light"/>
              <a:cs typeface="Poppins Light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highlight>
                  <a:srgbClr val="FFFFFF"/>
                </a:highlight>
                <a:latin typeface="Poppins Light"/>
                <a:cs typeface="Poppins Light"/>
              </a:rPr>
              <a:t>Achieve 90% customer retention rate within the first year (March 2026 – March 2027) </a:t>
            </a:r>
            <a:endParaRPr lang="en-US" sz="1800">
              <a:highlight>
                <a:srgbClr val="FFFFFF"/>
              </a:highlight>
              <a:latin typeface="Poppins Light"/>
              <a:cs typeface="Poppins Light"/>
            </a:endParaRPr>
          </a:p>
          <a:p>
            <a:pPr marL="285750" indent="-285750">
              <a:buFont typeface="Arial"/>
              <a:buChar char="•"/>
            </a:pPr>
            <a:r>
              <a:rPr lang="en-GB" sz="1800">
                <a:highlight>
                  <a:srgbClr val="FFFFFF"/>
                </a:highlight>
                <a:latin typeface="Poppins Light"/>
                <a:cs typeface="Poppins Light"/>
              </a:rPr>
              <a:t>Receive at least 30 positive online reviews by July 2026</a:t>
            </a:r>
            <a:endParaRPr lang="en-US" sz="1800">
              <a:highlight>
                <a:srgbClr val="FFFFFF"/>
              </a:highlight>
              <a:latin typeface="Poppins Light"/>
              <a:cs typeface="Poppins Light"/>
            </a:endParaRPr>
          </a:p>
          <a:p>
            <a:endParaRPr lang="en-US" sz="1800" dirty="0">
              <a:cs typeface="Poppins Light"/>
            </a:endParaRPr>
          </a:p>
        </p:txBody>
      </p:sp>
      <p:pic>
        <p:nvPicPr>
          <p:cNvPr id="6" name="Picture Placeholder 5" descr="A bathroom with a round mirror&#10;&#10;AI-generated content may be incorrect.">
            <a:extLst>
              <a:ext uri="{FF2B5EF4-FFF2-40B4-BE49-F238E27FC236}">
                <a16:creationId xmlns:a16="http://schemas.microsoft.com/office/drawing/2014/main" id="{FE0F82CD-52E4-7D81-BA82-2A0F23012023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t="17470" b="17470"/>
          <a:stretch/>
        </p:blipFill>
        <p:spPr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blipFill dpi="0" rotWithShape="1"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F197B6D-282D-EC03-D6A7-397303DACCB9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5</a:t>
            </a:r>
            <a:endParaRPr lang="en-GB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94860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360D7-F74C-CD9E-C576-1CB8FFE87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Unique selling point (USP)</a:t>
            </a:r>
          </a:p>
        </p:txBody>
      </p:sp>
      <p:pic>
        <p:nvPicPr>
          <p:cNvPr id="5" name="Picture Placeholder 4" descr="A group of bottles of cleaning products&#10;&#10;AI-generated content may be incorrect.">
            <a:extLst>
              <a:ext uri="{FF2B5EF4-FFF2-40B4-BE49-F238E27FC236}">
                <a16:creationId xmlns:a16="http://schemas.microsoft.com/office/drawing/2014/main" id="{BAF4964F-C03C-B27F-3550-E4A2CC81429B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4179" r="14179"/>
          <a:stretch/>
        </p:blipFill>
        <p:spPr>
          <a:xfrm>
            <a:off x="387350" y="394826"/>
            <a:ext cx="4936777" cy="6031477"/>
          </a:xfrm>
          <a:custGeom>
            <a:avLst/>
            <a:gdLst>
              <a:gd name="connsiteX0" fmla="*/ 186643 w 4435746"/>
              <a:gd name="connsiteY0" fmla="*/ 0 h 6190488"/>
              <a:gd name="connsiteX1" fmla="*/ 4435746 w 4435746"/>
              <a:gd name="connsiteY1" fmla="*/ 0 h 6190488"/>
              <a:gd name="connsiteX2" fmla="*/ 4435746 w 4435746"/>
              <a:gd name="connsiteY2" fmla="*/ 6190488 h 6190488"/>
              <a:gd name="connsiteX3" fmla="*/ 186643 w 4435746"/>
              <a:gd name="connsiteY3" fmla="*/ 6190488 h 6190488"/>
              <a:gd name="connsiteX4" fmla="*/ 0 w 4435746"/>
              <a:gd name="connsiteY4" fmla="*/ 6003845 h 6190488"/>
              <a:gd name="connsiteX5" fmla="*/ 0 w 4435746"/>
              <a:gd name="connsiteY5" fmla="*/ 186643 h 6190488"/>
              <a:gd name="connsiteX6" fmla="*/ 186643 w 4435746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435746" h="6190488">
                <a:moveTo>
                  <a:pt x="186643" y="0"/>
                </a:moveTo>
                <a:lnTo>
                  <a:pt x="4435746" y="0"/>
                </a:lnTo>
                <a:lnTo>
                  <a:pt x="4435746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blipFill>
            <a:blip r:embed="rId3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37B3A8-83D5-2C1F-5A71-A5281EB71EFD}"/>
              </a:ext>
            </a:extLst>
          </p:cNvPr>
          <p:cNvSpPr>
            <a:spLocks noGrp="1"/>
          </p:cNvSpPr>
          <p:nvPr>
            <p:ph sz="quarter" idx="14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dirty="0">
                <a:cs typeface="Poppins Light"/>
              </a:rPr>
              <a:t>Cardiff Cleaning Fairy stands out because it </a:t>
            </a:r>
            <a:r>
              <a:rPr lang="en-GB" sz="1800">
                <a:cs typeface="Poppins Light"/>
              </a:rPr>
              <a:t>offers</a:t>
            </a:r>
            <a:r>
              <a:rPr lang="en-GB" sz="1800" dirty="0">
                <a:cs typeface="Poppins Light"/>
              </a:rPr>
              <a:t>:</a:t>
            </a:r>
            <a:endParaRPr lang="en-US" sz="1800">
              <a:cs typeface="Poppins Light"/>
            </a:endParaRPr>
          </a:p>
          <a:p>
            <a:r>
              <a:rPr lang="en-GB" sz="1800">
                <a:cs typeface="Poppins Light"/>
              </a:rPr>
              <a:t>Eco friendly cleaning products </a:t>
            </a:r>
            <a:endParaRPr lang="en-GB" sz="1800" dirty="0">
              <a:cs typeface="Poppins Light"/>
            </a:endParaRPr>
          </a:p>
          <a:p>
            <a:r>
              <a:rPr lang="en-GB" sz="1800">
                <a:cs typeface="Poppins Light"/>
              </a:rPr>
              <a:t>Personalised cleaning plans </a:t>
            </a:r>
            <a:endParaRPr lang="en-GB" sz="1800" dirty="0">
              <a:cs typeface="Poppins Light"/>
            </a:endParaRPr>
          </a:p>
          <a:p>
            <a:r>
              <a:rPr lang="en-GB" sz="1800">
                <a:cs typeface="Poppins Light"/>
              </a:rPr>
              <a:t>Reliable and trustworthy service </a:t>
            </a:r>
            <a:endParaRPr lang="en-GB" sz="1800" dirty="0">
              <a:cs typeface="Poppins Light"/>
            </a:endParaRPr>
          </a:p>
          <a:p>
            <a:r>
              <a:rPr lang="en-GB" sz="1800">
                <a:cs typeface="Poppins Light"/>
              </a:rPr>
              <a:t>Competitive pricing</a:t>
            </a:r>
            <a:endParaRPr lang="en-GB" sz="1800" dirty="0">
              <a:cs typeface="Poppins Light"/>
            </a:endParaRPr>
          </a:p>
          <a:p>
            <a:pPr marL="0" indent="0">
              <a:buNone/>
            </a:pPr>
            <a:r>
              <a:rPr lang="en-GB" sz="1800">
                <a:cs typeface="Poppins Light"/>
              </a:rPr>
              <a:t>This creates a strong customer experience and builds long term customer loyalty.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CACFAE-0C06-79E2-6B1A-49B934D6E600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6</a:t>
            </a:r>
            <a:endParaRPr lang="en-GB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1858387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D9E102F-44DB-EFD3-9817-1DFE4E0EC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271" y="1428829"/>
            <a:ext cx="4361688" cy="42921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b="1" u="sng" cap="none" dirty="0">
                <a:latin typeface="Poppins Light"/>
                <a:cs typeface="Poppins Light"/>
              </a:rPr>
              <a:t>Legal structure</a:t>
            </a:r>
            <a:r>
              <a:rPr lang="en-GB" sz="1800" b="1" cap="none" dirty="0">
                <a:latin typeface="Poppins Light"/>
                <a:cs typeface="Poppins Light"/>
              </a:rPr>
              <a:t> </a:t>
            </a:r>
            <a:r>
              <a:rPr lang="en-GB" sz="1800" cap="none" dirty="0">
                <a:latin typeface="Poppins Light"/>
                <a:cs typeface="Poppins Light"/>
              </a:rPr>
              <a:t>– Sole Trader </a:t>
            </a:r>
            <a:br>
              <a:rPr lang="en-GB" sz="1800" cap="none" dirty="0">
                <a:latin typeface="Poppins Light"/>
                <a:cs typeface="Poppins Light"/>
              </a:rPr>
            </a:br>
            <a:br>
              <a:rPr lang="en-GB" sz="1800" cap="none" dirty="0">
                <a:latin typeface="Poppins Light"/>
                <a:cs typeface="Poppins Light"/>
              </a:rPr>
            </a:br>
            <a:r>
              <a:rPr lang="en-GB" sz="1800" b="1" u="sng" cap="none" dirty="0">
                <a:latin typeface="Poppins Light"/>
                <a:cs typeface="Poppins Light"/>
              </a:rPr>
              <a:t>Advantages:</a:t>
            </a:r>
            <a:br>
              <a:rPr lang="en-GB" sz="1800" cap="none" dirty="0">
                <a:latin typeface="Poppins Light"/>
                <a:cs typeface="Poppins Light"/>
              </a:rPr>
            </a:br>
            <a:r>
              <a:rPr lang="en-GB" sz="1800" cap="none" dirty="0">
                <a:latin typeface="Poppins Light"/>
                <a:cs typeface="Poppins Light"/>
              </a:rPr>
              <a:t>- Simple to set up</a:t>
            </a:r>
            <a:br>
              <a:rPr lang="en-GB" sz="1800" cap="none" dirty="0">
                <a:latin typeface="Poppins Light"/>
                <a:cs typeface="Poppins Light"/>
              </a:rPr>
            </a:br>
            <a:r>
              <a:rPr lang="en-GB" sz="1800" cap="none" dirty="0">
                <a:latin typeface="Poppins Light"/>
                <a:cs typeface="Poppins Light"/>
              </a:rPr>
              <a:t>- Full control of decisions </a:t>
            </a:r>
            <a:br>
              <a:rPr lang="en-GB" sz="1800" cap="none" dirty="0">
                <a:latin typeface="Poppins Light"/>
                <a:cs typeface="Poppins Light"/>
              </a:rPr>
            </a:br>
            <a:r>
              <a:rPr lang="en-GB" sz="1800" cap="none" dirty="0">
                <a:latin typeface="Poppins Light"/>
                <a:cs typeface="Poppins Light"/>
              </a:rPr>
              <a:t>- Low administrative costs </a:t>
            </a:r>
            <a:br>
              <a:rPr lang="en-GB" sz="1800" cap="none" dirty="0">
                <a:latin typeface="Poppins Light"/>
                <a:cs typeface="Poppins Light"/>
              </a:rPr>
            </a:br>
            <a:br>
              <a:rPr lang="en-GB" sz="1800" cap="none" dirty="0">
                <a:latin typeface="Poppins Light"/>
                <a:cs typeface="Poppins Light"/>
              </a:rPr>
            </a:br>
            <a:r>
              <a:rPr lang="en-GB" sz="1800" b="1" u="sng" cap="none" dirty="0">
                <a:latin typeface="Poppins Light"/>
                <a:cs typeface="Poppins Light"/>
              </a:rPr>
              <a:t>Disadvantages:</a:t>
            </a:r>
            <a:br>
              <a:rPr lang="en-GB" sz="1800" cap="none" dirty="0">
                <a:latin typeface="Poppins Light"/>
                <a:cs typeface="Poppins Light"/>
              </a:rPr>
            </a:br>
            <a:r>
              <a:rPr lang="en-GB" sz="1800" cap="none" dirty="0">
                <a:highlight>
                  <a:srgbClr val="FFFFFF"/>
                </a:highlight>
                <a:latin typeface="Poppins Light"/>
                <a:cs typeface="Poppins Light"/>
              </a:rPr>
              <a:t>- Unlimited Liability </a:t>
            </a:r>
            <a:br>
              <a:rPr lang="en-GB" sz="1800" cap="none" dirty="0">
                <a:highlight>
                  <a:srgbClr val="FFFFFF"/>
                </a:highlight>
                <a:latin typeface="Poppins Light"/>
                <a:cs typeface="Poppins Light"/>
              </a:rPr>
            </a:br>
            <a:r>
              <a:rPr lang="en-GB" sz="1800" cap="none" dirty="0">
                <a:highlight>
                  <a:srgbClr val="FFFFFF"/>
                </a:highlight>
                <a:latin typeface="Poppins Light"/>
                <a:cs typeface="Poppins Light"/>
              </a:rPr>
              <a:t>- Responsible for all business debts </a:t>
            </a:r>
            <a:br>
              <a:rPr lang="en-GB" sz="1800" cap="none" dirty="0">
                <a:highlight>
                  <a:srgbClr val="FFFFFF"/>
                </a:highlight>
                <a:latin typeface="Poppins Light"/>
                <a:cs typeface="Poppins Light"/>
              </a:rPr>
            </a:br>
            <a:r>
              <a:rPr lang="en-GB" sz="1800" cap="none" dirty="0">
                <a:highlight>
                  <a:srgbClr val="FFFFFF"/>
                </a:highlight>
                <a:latin typeface="Poppins Light"/>
                <a:cs typeface="Poppins Light"/>
              </a:rPr>
              <a:t>- Income can fluctuate </a:t>
            </a:r>
            <a:br>
              <a:rPr lang="en-GB" sz="1800" cap="none" dirty="0">
                <a:latin typeface="Poppins Light"/>
                <a:cs typeface="Poppins Light"/>
              </a:rPr>
            </a:br>
            <a:br>
              <a:rPr lang="en-GB" sz="1800" cap="none" dirty="0">
                <a:latin typeface="Poppins Light"/>
                <a:cs typeface="Poppins Light"/>
              </a:rPr>
            </a:br>
            <a:br>
              <a:rPr lang="en-GB" sz="1800" cap="none" dirty="0">
                <a:latin typeface="Poppins Light"/>
                <a:cs typeface="Poppins Light"/>
              </a:rPr>
            </a:br>
            <a:r>
              <a:rPr lang="en-GB" sz="1800" cap="none" dirty="0">
                <a:latin typeface="Poppins Light"/>
                <a:cs typeface="Poppins Light"/>
              </a:rPr>
              <a:t>Small businesses account for over 99% of all businesses in the UK, highlighting the importance pf entrepreneurship in the economy </a:t>
            </a:r>
            <a:r>
              <a:rPr lang="en-GB" sz="1800" cap="none">
                <a:latin typeface="Poppins Light"/>
                <a:cs typeface="Poppins Light"/>
              </a:rPr>
              <a:t>(Department for Business and Trade, 2024)</a:t>
            </a:r>
            <a:endParaRPr lang="en-GB" sz="1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EB8CF-9E22-6779-27CB-25347B9558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3252" y="-121222"/>
            <a:ext cx="7639724" cy="1435489"/>
          </a:xfrm>
        </p:spPr>
        <p:txBody>
          <a:bodyPr anchor="b">
            <a:noAutofit/>
          </a:bodyPr>
          <a:lstStyle/>
          <a:p>
            <a:r>
              <a:rPr lang="en-US" sz="4800" b="1">
                <a:latin typeface="Lora"/>
              </a:rPr>
              <a:t>Business Structure </a:t>
            </a:r>
            <a:endParaRPr lang="en-US" sz="4800" b="1">
              <a:latin typeface="Lora"/>
              <a:cs typeface="Poppins Light"/>
            </a:endParaRPr>
          </a:p>
        </p:txBody>
      </p:sp>
      <p:pic>
        <p:nvPicPr>
          <p:cNvPr id="7" name="Picture 6" descr="A notepad with a pen and calculator on a wooden surface&#10;&#10;AI-generated content may be incorrect.">
            <a:extLst>
              <a:ext uri="{FF2B5EF4-FFF2-40B4-BE49-F238E27FC236}">
                <a16:creationId xmlns:a16="http://schemas.microsoft.com/office/drawing/2014/main" id="{85B9F87D-A6BF-4DF1-0771-84402BF2A2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104" r="16351" b="1"/>
          <a:stretch>
            <a:fillRect/>
          </a:stretch>
        </p:blipFill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584BE4A-4150-5BDF-E6D7-01D6D94A6AE0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7</a:t>
            </a:r>
            <a:endParaRPr lang="en-GB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72877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676E2C-040E-4D92-F9F7-F61C47F4F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ctr">
            <a:normAutofit/>
          </a:bodyPr>
          <a:lstStyle/>
          <a:p>
            <a:r>
              <a:rPr lang="en-US" b="1"/>
              <a:t>Location</a:t>
            </a:r>
            <a:r>
              <a:rPr lang="en-US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EE18F-CF72-C06C-3020-B9FA4DEAB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715532"/>
            <a:ext cx="5231539" cy="4593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1800" dirty="0"/>
              <a:t>The business will operate in Cardiff which has a population of 364,400 residents (Office for National Statistics, 2022) </a:t>
            </a:r>
            <a:endParaRPr lang="en-US" sz="1800" dirty="0">
              <a:cs typeface="Poppins Light"/>
            </a:endParaRPr>
          </a:p>
          <a:p>
            <a:endParaRPr lang="en-US" sz="1800" dirty="0">
              <a:cs typeface="Poppins Light"/>
            </a:endParaRPr>
          </a:p>
          <a:p>
            <a:pPr marL="0" indent="0">
              <a:buNone/>
            </a:pPr>
            <a:r>
              <a:rPr lang="en-US" sz="1800"/>
              <a:t>Reasons for this location:</a:t>
            </a:r>
            <a:endParaRPr lang="en-US" sz="1800" dirty="0">
              <a:cs typeface="Poppins Light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/>
              <a:t>High demand for cleaning services </a:t>
            </a:r>
            <a:endParaRPr lang="en-US" sz="1800" dirty="0">
              <a:cs typeface="Poppins Light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/>
              <a:t>Substantial number of working professionals </a:t>
            </a:r>
            <a:endParaRPr lang="en-US" sz="1800" dirty="0">
              <a:cs typeface="Poppins Light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r>
              <a:rPr lang="en-US" sz="1800"/>
              <a:t>Growing rental and student housing </a:t>
            </a:r>
            <a:endParaRPr lang="en-US" sz="1800">
              <a:cs typeface="Poppins Light"/>
            </a:endParaRPr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/>
          </a:p>
          <a:p>
            <a:pPr marL="285750" indent="-285750">
              <a:buFont typeface="Calibri" panose="020B0604020202020204" pitchFamily="34" charset="0"/>
              <a:buChar char="-"/>
            </a:pPr>
            <a:endParaRPr lang="en-US"/>
          </a:p>
        </p:txBody>
      </p:sp>
      <p:pic>
        <p:nvPicPr>
          <p:cNvPr id="4" name="Picture 3" descr="A city with a bridge over water&#10;&#10;AI-generated content may be incorrect.">
            <a:extLst>
              <a:ext uri="{FF2B5EF4-FFF2-40B4-BE49-F238E27FC236}">
                <a16:creationId xmlns:a16="http://schemas.microsoft.com/office/drawing/2014/main" id="{54546C46-6D28-E0B6-D1E6-D3AE2862BBC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310" r="8916" b="-1"/>
          <a:stretch>
            <a:fillRect/>
          </a:stretch>
        </p:blipFill>
        <p:spPr>
          <a:xfrm>
            <a:off x="6098951" y="999436"/>
            <a:ext cx="5231539" cy="4593828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654479-0325-A992-9EC2-D9E59DD992F0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8</a:t>
            </a:r>
            <a:endParaRPr lang="en-GB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2236553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A87EA-8BB3-79C6-656A-1A8ABD658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 sz="4500" b="1"/>
              <a:t>Market Research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F94A-DA27-1E29-408E-F5360E814F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002935"/>
            <a:ext cx="4673935" cy="399326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800"/>
              <a:t>Primary research was conducted through a questionnaire of 16 people answered. </a:t>
            </a:r>
            <a:endParaRPr lang="en-US" sz="1800">
              <a:cs typeface="Poppins Light"/>
            </a:endParaRPr>
          </a:p>
          <a:p>
            <a:r>
              <a:rPr lang="en-US" sz="1800"/>
              <a:t>Key findings of this was:</a:t>
            </a:r>
            <a:endParaRPr lang="en-US" sz="1800">
              <a:cs typeface="Poppins Light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1800"/>
              <a:t>75% of respondents would consider hiring a cleaner </a:t>
            </a:r>
            <a:endParaRPr lang="en-US" sz="1800">
              <a:cs typeface="Poppins Light"/>
            </a:endParaRPr>
          </a:p>
          <a:p>
            <a:pPr marL="342900" indent="-342900">
              <a:buFont typeface="Calibri" panose="020B0604020202020204" pitchFamily="34" charset="0"/>
              <a:buChar char="-"/>
            </a:pPr>
            <a:r>
              <a:rPr lang="en-US" sz="1800"/>
              <a:t>£15-£20 per hour was the average price respondents was willing to pay </a:t>
            </a:r>
            <a:endParaRPr lang="en-US" sz="1800">
              <a:cs typeface="Poppins Light"/>
            </a:endParaRPr>
          </a:p>
        </p:txBody>
      </p:sp>
      <p:pic>
        <p:nvPicPr>
          <p:cNvPr id="6" name="Picture Placeholder 5" descr="A pie chart with numbers and a few percentages&#10;&#10;AI-generated content may be incorrect.">
            <a:extLst>
              <a:ext uri="{FF2B5EF4-FFF2-40B4-BE49-F238E27FC236}">
                <a16:creationId xmlns:a16="http://schemas.microsoft.com/office/drawing/2014/main" id="{66DE0BEB-9A39-503B-D731-E86A705277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/>
        </p:blipFill>
        <p:spPr>
          <a:xfrm>
            <a:off x="5749224" y="3586242"/>
            <a:ext cx="6440258" cy="3155726"/>
          </a:xfrm>
          <a:custGeom>
            <a:avLst/>
            <a:gdLst>
              <a:gd name="connsiteX0" fmla="*/ 186643 w 6226810"/>
              <a:gd name="connsiteY0" fmla="*/ 0 h 6190488"/>
              <a:gd name="connsiteX1" fmla="*/ 6226810 w 6226810"/>
              <a:gd name="connsiteY1" fmla="*/ 0 h 6190488"/>
              <a:gd name="connsiteX2" fmla="*/ 6226810 w 6226810"/>
              <a:gd name="connsiteY2" fmla="*/ 6190488 h 6190488"/>
              <a:gd name="connsiteX3" fmla="*/ 186643 w 6226810"/>
              <a:gd name="connsiteY3" fmla="*/ 6190488 h 6190488"/>
              <a:gd name="connsiteX4" fmla="*/ 0 w 6226810"/>
              <a:gd name="connsiteY4" fmla="*/ 6003845 h 6190488"/>
              <a:gd name="connsiteX5" fmla="*/ 0 w 6226810"/>
              <a:gd name="connsiteY5" fmla="*/ 186643 h 6190488"/>
              <a:gd name="connsiteX6" fmla="*/ 186643 w 6226810"/>
              <a:gd name="connsiteY6" fmla="*/ 0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226810" h="6190488">
                <a:moveTo>
                  <a:pt x="186643" y="0"/>
                </a:moveTo>
                <a:lnTo>
                  <a:pt x="6226810" y="0"/>
                </a:lnTo>
                <a:lnTo>
                  <a:pt x="6226810" y="6190488"/>
                </a:lnTo>
                <a:lnTo>
                  <a:pt x="186643" y="6190488"/>
                </a:lnTo>
                <a:cubicBezTo>
                  <a:pt x="83563" y="6190488"/>
                  <a:pt x="0" y="6106925"/>
                  <a:pt x="0" y="6003845"/>
                </a:cubicBezTo>
                <a:lnTo>
                  <a:pt x="0" y="186643"/>
                </a:lnTo>
                <a:cubicBezTo>
                  <a:pt x="0" y="83563"/>
                  <a:pt x="83563" y="0"/>
                  <a:pt x="186643" y="0"/>
                </a:cubicBezTo>
                <a:close/>
              </a:path>
            </a:pathLst>
          </a:custGeom>
          <a:noFill/>
        </p:spPr>
      </p:pic>
      <p:pic>
        <p:nvPicPr>
          <p:cNvPr id="7" name="Picture 6" descr="A pie chart with a number of percentages&#10;&#10;AI-generated content may be incorrect.">
            <a:extLst>
              <a:ext uri="{FF2B5EF4-FFF2-40B4-BE49-F238E27FC236}">
                <a16:creationId xmlns:a16="http://schemas.microsoft.com/office/drawing/2014/main" id="{6871C03A-657C-258D-3E45-67912095EF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7573" y="73896"/>
            <a:ext cx="6667500" cy="35147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689382-AE7A-B7F1-D4EC-C15E179568ED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9</a:t>
            </a:r>
            <a:endParaRPr lang="en-GB" dirty="0">
              <a:cs typeface="Poppins Light"/>
            </a:endParaRPr>
          </a:p>
        </p:txBody>
      </p:sp>
    </p:spTree>
    <p:extLst>
      <p:ext uri="{BB962C8B-B14F-4D97-AF65-F5344CB8AC3E}">
        <p14:creationId xmlns:p14="http://schemas.microsoft.com/office/powerpoint/2010/main" val="3272732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57F1ED-ECAD-72C8-F439-77A856A3C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705" y="409842"/>
            <a:ext cx="4774577" cy="1757505"/>
          </a:xfrm>
        </p:spPr>
        <p:txBody>
          <a:bodyPr anchor="t">
            <a:noAutofit/>
          </a:bodyPr>
          <a:lstStyle/>
          <a:p>
            <a:r>
              <a:rPr lang="en-GB" sz="4500" b="1"/>
              <a:t>Market research continued: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D927F5-79B1-EC10-DCCF-DC7A607A31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96988" y="2167347"/>
            <a:ext cx="3595634" cy="402201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UK cleaning industry worth £66.9 billion (British Cleaning Council, 2025)</a:t>
            </a:r>
          </a:p>
          <a:p>
            <a:r>
              <a:rPr lang="en-GB"/>
              <a:t>17% of UK households hire a cleaner (Spotless Homes, 2025) </a:t>
            </a:r>
          </a:p>
          <a:p>
            <a:r>
              <a:rPr lang="en-GB"/>
              <a:t>Demand for cleaners has increased by 70% since 2018 (The Independent, 2025)</a:t>
            </a:r>
          </a:p>
          <a:p>
            <a:r>
              <a:rPr lang="en-GB" dirty="0">
                <a:cs typeface="Poppins Light"/>
              </a:rPr>
              <a:t>Over 75,000 cleaning </a:t>
            </a:r>
            <a:r>
              <a:rPr lang="en-GB">
                <a:cs typeface="Poppins Light"/>
              </a:rPr>
              <a:t>businesses</a:t>
            </a:r>
            <a:r>
              <a:rPr lang="en-GB" dirty="0">
                <a:cs typeface="Poppins Light"/>
              </a:rPr>
              <a:t> </a:t>
            </a:r>
            <a:r>
              <a:rPr lang="en-GB">
                <a:cs typeface="Poppins Light"/>
              </a:rPr>
              <a:t>in the UK (IBISWorld, 2023)</a:t>
            </a:r>
            <a:endParaRPr lang="en-GB" dirty="0">
              <a:cs typeface="Poppins Light"/>
            </a:endParaRPr>
          </a:p>
        </p:txBody>
      </p:sp>
      <p:pic>
        <p:nvPicPr>
          <p:cNvPr id="5" name="Content Placeholder 4" descr="A dining table with chairs in a room&#10;&#10;AI-generated content may be incorrect.">
            <a:extLst>
              <a:ext uri="{FF2B5EF4-FFF2-40B4-BE49-F238E27FC236}">
                <a16:creationId xmlns:a16="http://schemas.microsoft.com/office/drawing/2014/main" id="{A04FB67C-F63C-BC58-E93B-C5AC80ADD73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r="16073" b="2"/>
          <a:stretch>
            <a:fillRect/>
          </a:stretch>
        </p:blipFill>
        <p:spPr>
          <a:xfrm>
            <a:off x="5134708" y="553615"/>
            <a:ext cx="6440258" cy="5755109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2415282-4962-70EE-9E5D-DE0152604C73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10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3726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6EFD6-FEB6-33C1-D21C-040D2002AA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ctr">
            <a:normAutofit/>
          </a:bodyPr>
          <a:lstStyle/>
          <a:p>
            <a:r>
              <a:rPr lang="en-GB" b="1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B93AC-4A9E-E7D4-3AE7-7CC6654095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1356098"/>
            <a:ext cx="5231539" cy="459382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GB" sz="1200"/>
              <a:t>Strengths:</a:t>
            </a:r>
            <a:endParaRPr lang="en-US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/>
              <a:t>Low start-up costs </a:t>
            </a:r>
            <a:endParaRPr lang="en-GB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/>
              <a:t>Growing demand</a:t>
            </a:r>
            <a:endParaRPr lang="en-GB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/>
              <a:t>Flexible services </a:t>
            </a:r>
            <a:endParaRPr lang="en-GB" sz="1200">
              <a:cs typeface="Poppins Light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GB" sz="1200"/>
              <a:t>Weaknesses:</a:t>
            </a:r>
            <a:endParaRPr lang="en-GB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/>
              <a:t>New Business with limited reputation </a:t>
            </a:r>
            <a:endParaRPr lang="en-GB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/>
              <a:t>Sole trader liability </a:t>
            </a:r>
            <a:endParaRPr lang="en-GB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 dirty="0"/>
              <a:t>Limited initial workforce </a:t>
            </a:r>
            <a:endParaRPr lang="en-GB" sz="1200">
              <a:cs typeface="Poppins Light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GB" sz="1200"/>
              <a:t>Opportunities:</a:t>
            </a:r>
            <a:endParaRPr lang="en-GB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/>
              <a:t>Growing cleaning industry </a:t>
            </a:r>
            <a:endParaRPr lang="en-GB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/>
              <a:t>Expansion into commercial cleaning </a:t>
            </a:r>
            <a:endParaRPr lang="en-GB" sz="1200">
              <a:cs typeface="Poppins Light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GB" sz="1200"/>
              <a:t>Threats:</a:t>
            </a:r>
            <a:endParaRPr lang="en-GB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/>
              <a:t>High competition – companies such as Time For You (Time for you, 2026)</a:t>
            </a:r>
            <a:endParaRPr lang="en-GB" sz="1200">
              <a:cs typeface="Poppins Light"/>
            </a:endParaRPr>
          </a:p>
          <a:p>
            <a:pPr>
              <a:lnSpc>
                <a:spcPct val="130000"/>
              </a:lnSpc>
            </a:pPr>
            <a:r>
              <a:rPr lang="en-GB" sz="1200"/>
              <a:t>Economic downturn affecting disposable income</a:t>
            </a:r>
            <a:endParaRPr lang="en-GB" sz="1200">
              <a:cs typeface="Poppins Light"/>
            </a:endParaRPr>
          </a:p>
          <a:p>
            <a:pPr marL="0" indent="0">
              <a:lnSpc>
                <a:spcPct val="130000"/>
              </a:lnSpc>
              <a:buNone/>
            </a:pPr>
            <a:endParaRPr lang="en-GB" sz="1000"/>
          </a:p>
        </p:txBody>
      </p:sp>
      <p:pic>
        <p:nvPicPr>
          <p:cNvPr id="5" name="Picture Placeholder 4" descr="A colorful squares with black letters&#10;&#10;AI-generated content may be incorrect.">
            <a:extLst>
              <a:ext uri="{FF2B5EF4-FFF2-40B4-BE49-F238E27FC236}">
                <a16:creationId xmlns:a16="http://schemas.microsoft.com/office/drawing/2014/main" id="{1AF071FA-2A4C-1DBA-3C9E-9597E42842E2}"/>
              </a:ext>
            </a:extLst>
          </p:cNvPr>
          <p:cNvPicPr>
            <a:picLocks noGrp="1" noChangeAspect="1"/>
          </p:cNvPicPr>
          <p:nvPr>
            <p:ph type="pic" sz="quarter" idx="4294967295"/>
          </p:nvPr>
        </p:nvPicPr>
        <p:blipFill>
          <a:blip r:embed="rId2"/>
          <a:srcRect t="4430"/>
          <a:stretch>
            <a:fillRect/>
          </a:stretch>
        </p:blipFill>
        <p:spPr>
          <a:xfrm>
            <a:off x="6098951" y="1109604"/>
            <a:ext cx="5231539" cy="4593828"/>
          </a:xfrm>
          <a:custGeom>
            <a:avLst/>
            <a:gdLst>
              <a:gd name="connsiteX0" fmla="*/ 0 w 4433316"/>
              <a:gd name="connsiteY0" fmla="*/ 0 h 6190488"/>
              <a:gd name="connsiteX1" fmla="*/ 4246673 w 4433316"/>
              <a:gd name="connsiteY1" fmla="*/ 0 h 6190488"/>
              <a:gd name="connsiteX2" fmla="*/ 4433316 w 4433316"/>
              <a:gd name="connsiteY2" fmla="*/ 186643 h 6190488"/>
              <a:gd name="connsiteX3" fmla="*/ 4433316 w 4433316"/>
              <a:gd name="connsiteY3" fmla="*/ 6003845 h 6190488"/>
              <a:gd name="connsiteX4" fmla="*/ 4246673 w 4433316"/>
              <a:gd name="connsiteY4" fmla="*/ 6190488 h 6190488"/>
              <a:gd name="connsiteX5" fmla="*/ 0 w 4433316"/>
              <a:gd name="connsiteY5" fmla="*/ 6190488 h 619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433316" h="6190488">
                <a:moveTo>
                  <a:pt x="0" y="0"/>
                </a:moveTo>
                <a:lnTo>
                  <a:pt x="4246673" y="0"/>
                </a:lnTo>
                <a:cubicBezTo>
                  <a:pt x="4349753" y="0"/>
                  <a:pt x="4433316" y="83563"/>
                  <a:pt x="4433316" y="186643"/>
                </a:cubicBezTo>
                <a:lnTo>
                  <a:pt x="4433316" y="6003845"/>
                </a:lnTo>
                <a:cubicBezTo>
                  <a:pt x="4433316" y="6106925"/>
                  <a:pt x="4349753" y="6190488"/>
                  <a:pt x="4246673" y="6190488"/>
                </a:cubicBezTo>
                <a:lnTo>
                  <a:pt x="0" y="6190488"/>
                </a:lnTo>
                <a:close/>
              </a:path>
            </a:pathLst>
          </a:cu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EDDFF17-36B9-5FFF-7E7C-085B556B1306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11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254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41B51-7B7C-799A-ADDA-315F747F5B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907303"/>
            <a:ext cx="10966706" cy="1132258"/>
          </a:xfrm>
        </p:spPr>
        <p:txBody>
          <a:bodyPr anchor="t">
            <a:normAutofit/>
          </a:bodyPr>
          <a:lstStyle/>
          <a:p>
            <a:r>
              <a:rPr lang="en-GB" b="1"/>
              <a:t>Financial overview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60B737-B5FB-D85A-69B6-44F0F42D26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3289" y="1721649"/>
            <a:ext cx="6158266" cy="3993262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highlight>
                  <a:srgbClr val="FFFFFF"/>
                </a:highlight>
                <a:cs typeface="Poppins Light"/>
              </a:rPr>
              <a:t>Pricing Strategy:</a:t>
            </a:r>
            <a:endParaRPr lang="en-GB" dirty="0">
              <a:highlight>
                <a:srgbClr val="FFFFFF"/>
              </a:highlight>
              <a:cs typeface="Poppins Light"/>
            </a:endParaRPr>
          </a:p>
          <a:p>
            <a:pPr marL="285750" indent="-285750">
              <a:buChar char="•"/>
            </a:pPr>
            <a:r>
              <a:rPr lang="en-GB" dirty="0">
                <a:highlight>
                  <a:srgbClr val="FFFFFF"/>
                </a:highlight>
                <a:cs typeface="Poppins Light"/>
              </a:rPr>
              <a:t>Average service price: £18 per </a:t>
            </a:r>
            <a:r>
              <a:rPr lang="en-GB">
                <a:highlight>
                  <a:srgbClr val="FFFFFF"/>
                </a:highlight>
                <a:cs typeface="Poppins Light"/>
              </a:rPr>
              <a:t>hour </a:t>
            </a:r>
            <a:endParaRPr lang="en-GB" dirty="0">
              <a:highlight>
                <a:srgbClr val="FFFFFF"/>
              </a:highlight>
              <a:cs typeface="Poppins Light"/>
            </a:endParaRPr>
          </a:p>
          <a:p>
            <a:pPr marL="285750" indent="-285750">
              <a:buChar char="•"/>
            </a:pPr>
            <a:r>
              <a:rPr lang="en-GB">
                <a:highlight>
                  <a:srgbClr val="FFFFFF"/>
                </a:highlight>
                <a:cs typeface="Poppins Light"/>
              </a:rPr>
              <a:t>Typical cleaning booking: 2 hours per client </a:t>
            </a:r>
            <a:endParaRPr lang="en-GB" dirty="0">
              <a:highlight>
                <a:srgbClr val="FFFFFF"/>
              </a:highlight>
              <a:cs typeface="Poppins Light"/>
            </a:endParaRPr>
          </a:p>
          <a:p>
            <a:r>
              <a:rPr lang="en-GB">
                <a:highlight>
                  <a:srgbClr val="FFFFFF"/>
                </a:highlight>
                <a:cs typeface="Poppins Light"/>
              </a:rPr>
              <a:t>Start-up</a:t>
            </a:r>
            <a:r>
              <a:rPr lang="en-GB" dirty="0">
                <a:highlight>
                  <a:srgbClr val="FFFFFF"/>
                </a:highlight>
                <a:cs typeface="Poppins Light"/>
              </a:rPr>
              <a:t> costs: </a:t>
            </a:r>
          </a:p>
          <a:p>
            <a:pPr marL="285750" indent="-285750">
              <a:buChar char="•"/>
            </a:pPr>
            <a:r>
              <a:rPr lang="en-GB" dirty="0">
                <a:highlight>
                  <a:srgbClr val="FFFFFF"/>
                </a:highlight>
                <a:cs typeface="Poppins Light"/>
              </a:rPr>
              <a:t>Cleaning equ</a:t>
            </a:r>
            <a:r>
              <a:rPr lang="en-GB">
                <a:highlight>
                  <a:srgbClr val="FFFFFF"/>
                </a:highlight>
                <a:cs typeface="Poppins Light"/>
              </a:rPr>
              <a:t>ipment £800</a:t>
            </a:r>
            <a:endParaRPr lang="en-GB" dirty="0">
              <a:highlight>
                <a:srgbClr val="FFFFFF"/>
              </a:highlight>
              <a:cs typeface="Poppins Light"/>
            </a:endParaRPr>
          </a:p>
          <a:p>
            <a:pPr marL="285750" indent="-285750">
              <a:buChar char="•"/>
            </a:pPr>
            <a:r>
              <a:rPr lang="en-GB">
                <a:highlight>
                  <a:srgbClr val="FFFFFF"/>
                </a:highlight>
                <a:cs typeface="Poppins Light"/>
              </a:rPr>
              <a:t>Business</a:t>
            </a:r>
            <a:r>
              <a:rPr lang="en-GB" dirty="0">
                <a:highlight>
                  <a:srgbClr val="FFFFFF"/>
                </a:highlight>
                <a:cs typeface="Poppins Light"/>
              </a:rPr>
              <a:t> insurance £91.26 (Avia, 2026)</a:t>
            </a:r>
          </a:p>
          <a:p>
            <a:pPr marL="285750" indent="-285750">
              <a:buChar char="•"/>
            </a:pPr>
            <a:r>
              <a:rPr lang="en-GB">
                <a:highlight>
                  <a:srgbClr val="FFFFFF"/>
                </a:highlight>
                <a:cs typeface="Poppins Light"/>
              </a:rPr>
              <a:t>Marketing materials £850</a:t>
            </a:r>
            <a:endParaRPr lang="en-GB" dirty="0">
              <a:highlight>
                <a:srgbClr val="FFFFFF"/>
              </a:highlight>
              <a:cs typeface="Poppins Light"/>
            </a:endParaRPr>
          </a:p>
          <a:p>
            <a:pPr marL="285750" indent="-285750">
              <a:buChar char="•"/>
            </a:pPr>
            <a:r>
              <a:rPr lang="en-GB">
                <a:highlight>
                  <a:srgbClr val="FFFFFF"/>
                </a:highlight>
                <a:cs typeface="Poppins Light"/>
              </a:rPr>
              <a:t>Transport Insurance £260</a:t>
            </a:r>
            <a:endParaRPr lang="en-GB" dirty="0">
              <a:highlight>
                <a:srgbClr val="FFFFFF"/>
              </a:highlight>
              <a:cs typeface="Poppins Light"/>
            </a:endParaRPr>
          </a:p>
          <a:p>
            <a:r>
              <a:rPr lang="en-GB">
                <a:highlight>
                  <a:srgbClr val="FFFFFF"/>
                </a:highlight>
                <a:cs typeface="Poppins Light"/>
              </a:rPr>
              <a:t>Total Cost: £2001.26</a:t>
            </a:r>
            <a:endParaRPr lang="en-GB" dirty="0">
              <a:highlight>
                <a:srgbClr val="FFFFFF"/>
              </a:highlight>
              <a:cs typeface="Poppins Light"/>
            </a:endParaRPr>
          </a:p>
          <a:p>
            <a:r>
              <a:rPr lang="en-GB" dirty="0">
                <a:highlight>
                  <a:srgbClr val="FFFFFF"/>
                </a:highlight>
                <a:cs typeface="Poppins Light"/>
              </a:rPr>
              <a:t>The business is expected to break </a:t>
            </a:r>
            <a:r>
              <a:rPr lang="en-GB">
                <a:highlight>
                  <a:srgbClr val="FFFFFF"/>
                </a:highlight>
                <a:cs typeface="Poppins Light"/>
              </a:rPr>
              <a:t>even once approximately 12 –15 </a:t>
            </a:r>
            <a:r>
              <a:rPr lang="en-GB" dirty="0">
                <a:highlight>
                  <a:srgbClr val="FFFFFF"/>
                </a:highlight>
                <a:cs typeface="Poppins Light"/>
              </a:rPr>
              <a:t>regular weekly clients are secured. </a:t>
            </a:r>
          </a:p>
          <a:p>
            <a:endParaRPr lang="en-GB">
              <a:cs typeface="Poppins Light"/>
            </a:endParaRPr>
          </a:p>
        </p:txBody>
      </p:sp>
      <p:pic>
        <p:nvPicPr>
          <p:cNvPr id="5" name="Picture Placeholder 4" descr="A calculator and pen on a paper&#10;&#10;AI-generated content may be incorrect.">
            <a:extLst>
              <a:ext uri="{FF2B5EF4-FFF2-40B4-BE49-F238E27FC236}">
                <a16:creationId xmlns:a16="http://schemas.microsoft.com/office/drawing/2014/main" id="{5EF8EB30-C441-40F7-2CC7-31E6BB73D98B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/>
          <a:srcRect l="40798" r="19202"/>
          <a:stretch>
            <a:fillRect/>
          </a:stretch>
        </p:blipFill>
        <p:spPr>
          <a:xfrm>
            <a:off x="7591763" y="2315694"/>
            <a:ext cx="3572426" cy="3572426"/>
          </a:xfrm>
          <a:custGeom>
            <a:avLst/>
            <a:gdLst>
              <a:gd name="connsiteX0" fmla="*/ 1987909 w 3975817"/>
              <a:gd name="connsiteY0" fmla="*/ 0 h 3975817"/>
              <a:gd name="connsiteX1" fmla="*/ 3975817 w 3975817"/>
              <a:gd name="connsiteY1" fmla="*/ 1987909 h 3975817"/>
              <a:gd name="connsiteX2" fmla="*/ 1987909 w 3975817"/>
              <a:gd name="connsiteY2" fmla="*/ 3975817 h 3975817"/>
              <a:gd name="connsiteX3" fmla="*/ 0 w 3975817"/>
              <a:gd name="connsiteY3" fmla="*/ 1987909 h 3975817"/>
              <a:gd name="connsiteX4" fmla="*/ 1987909 w 3975817"/>
              <a:gd name="connsiteY4" fmla="*/ 0 h 39758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75817" h="3975817">
                <a:moveTo>
                  <a:pt x="1987909" y="0"/>
                </a:moveTo>
                <a:cubicBezTo>
                  <a:pt x="3085800" y="0"/>
                  <a:pt x="3975817" y="890017"/>
                  <a:pt x="3975817" y="1987909"/>
                </a:cubicBezTo>
                <a:cubicBezTo>
                  <a:pt x="3975817" y="3085800"/>
                  <a:pt x="3085800" y="3975817"/>
                  <a:pt x="1987909" y="3975817"/>
                </a:cubicBezTo>
                <a:cubicBezTo>
                  <a:pt x="890017" y="3975817"/>
                  <a:pt x="0" y="3085800"/>
                  <a:pt x="0" y="1987909"/>
                </a:cubicBezTo>
                <a:cubicBezTo>
                  <a:pt x="0" y="890017"/>
                  <a:pt x="890017" y="0"/>
                  <a:pt x="1987909" y="0"/>
                </a:cubicBezTo>
                <a:close/>
              </a:path>
            </a:pathLst>
          </a:cu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7119795-9A94-83C4-E96D-9180A9863C58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12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212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urple and white business card&#10;&#10;AI-generated content may be incorrect.">
            <a:extLst>
              <a:ext uri="{FF2B5EF4-FFF2-40B4-BE49-F238E27FC236}">
                <a16:creationId xmlns:a16="http://schemas.microsoft.com/office/drawing/2014/main" id="{D8308A65-F4EA-F171-5C66-4454002888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5190" y="2020617"/>
            <a:ext cx="4265084" cy="281516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4921C92-F60E-FEDD-1577-966EB8E6B9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536" y="574750"/>
            <a:ext cx="6037236" cy="1143000"/>
          </a:xfrm>
        </p:spPr>
        <p:txBody>
          <a:bodyPr/>
          <a:lstStyle/>
          <a:p>
            <a:r>
              <a:rPr lang="en-GB" b="1"/>
              <a:t>Marketing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E5850-971A-1774-B16E-FB0343F4B72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9536" y="1715302"/>
            <a:ext cx="6037365" cy="455368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>
                <a:cs typeface="Poppins Light"/>
              </a:rPr>
              <a:t>To attract customers Cardiff Cleaning Fairy will use: </a:t>
            </a:r>
          </a:p>
          <a:p>
            <a:r>
              <a:rPr lang="en-GB">
                <a:cs typeface="Poppins Light"/>
              </a:rPr>
              <a:t>Social media marketing – Facebook, TikTok, Instagram </a:t>
            </a:r>
          </a:p>
          <a:p>
            <a:r>
              <a:rPr lang="en-GB">
                <a:cs typeface="Poppins Light"/>
              </a:rPr>
              <a:t>Local leaflet distribution </a:t>
            </a:r>
          </a:p>
          <a:p>
            <a:r>
              <a:rPr lang="en-GB">
                <a:cs typeface="Poppins Light"/>
              </a:rPr>
              <a:t>Google business profile </a:t>
            </a:r>
          </a:p>
          <a:p>
            <a:r>
              <a:rPr lang="en-GB">
                <a:cs typeface="Poppins Light"/>
              </a:rPr>
              <a:t>Referral discounts </a:t>
            </a:r>
          </a:p>
          <a:p>
            <a:r>
              <a:rPr lang="en-GB">
                <a:cs typeface="Poppins Light"/>
              </a:rPr>
              <a:t>Customer reviews </a:t>
            </a:r>
          </a:p>
          <a:p>
            <a:r>
              <a:rPr lang="en-GB">
                <a:cs typeface="Poppins Light"/>
              </a:rPr>
              <a:t>Business Cards (Vista Print, 2026) </a:t>
            </a:r>
            <a:endParaRPr lang="en-GB" dirty="0">
              <a:cs typeface="Poppins Light"/>
            </a:endParaRPr>
          </a:p>
          <a:p>
            <a:r>
              <a:rPr lang="en-GB" dirty="0">
                <a:cs typeface="Poppins Light"/>
              </a:rPr>
              <a:t>Website (Webador, 2026)</a:t>
            </a:r>
          </a:p>
          <a:p>
            <a:r>
              <a:rPr lang="en-GB">
                <a:cs typeface="Poppins Light"/>
              </a:rPr>
              <a:t>Digital marketing platforms (Ryan, D. 2016)</a:t>
            </a:r>
            <a:endParaRPr lang="en-GB" dirty="0">
              <a:cs typeface="Poppins Light"/>
            </a:endParaRPr>
          </a:p>
          <a:p>
            <a:endParaRPr lang="en-GB" dirty="0">
              <a:cs typeface="Poppins Light"/>
            </a:endParaRPr>
          </a:p>
          <a:p>
            <a:endParaRPr lang="en-GB" dirty="0">
              <a:cs typeface="Poppins Light"/>
            </a:endParaRPr>
          </a:p>
          <a:p>
            <a:pPr marL="0" indent="0">
              <a:buNone/>
            </a:pPr>
            <a:r>
              <a:rPr lang="en-GB" dirty="0">
                <a:cs typeface="Poppins Light"/>
              </a:rPr>
              <a:t>Cardiff Cleaning Fairy's marketing </a:t>
            </a:r>
            <a:r>
              <a:rPr lang="en-GB">
                <a:cs typeface="Poppins Light"/>
              </a:rPr>
              <a:t>strategy focuses on cost </a:t>
            </a:r>
            <a:r>
              <a:rPr lang="en-GB" dirty="0">
                <a:cs typeface="Poppins Light"/>
              </a:rPr>
              <a:t>effective digital promotion and strong customer relationships, enabling the business to attract new clients and build a trusted local brand. </a:t>
            </a:r>
          </a:p>
        </p:txBody>
      </p:sp>
      <p:pic>
        <p:nvPicPr>
          <p:cNvPr id="5" name="Picture 4" descr="A purple and green cleaning service flyer&#10;&#10;AI-generated content may be incorrect.">
            <a:extLst>
              <a:ext uri="{FF2B5EF4-FFF2-40B4-BE49-F238E27FC236}">
                <a16:creationId xmlns:a16="http://schemas.microsoft.com/office/drawing/2014/main" id="{8E4ACA1F-953A-2600-60B2-961DCF7FBAF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04666" y="359832"/>
            <a:ext cx="4064001" cy="61489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5D6123-A80A-CB9B-A134-D95576C9F70B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13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22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6FC8DD-E9CF-A00A-BBBA-995CDF6FA2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</p:spPr>
        <p:txBody>
          <a:bodyPr anchor="ctr">
            <a:normAutofit/>
          </a:bodyPr>
          <a:lstStyle/>
          <a:p>
            <a:r>
              <a:rPr lang="en-GB" sz="4500" b="1" dirty="0"/>
              <a:t>Investment </a:t>
            </a:r>
            <a:r>
              <a:rPr lang="en-GB" sz="4500" b="1"/>
              <a:t>opportunity</a:t>
            </a:r>
            <a:endParaRPr lang="en-GB" sz="45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F4963E-366C-C7EE-1181-B4B22F10EFE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70431" y="1413710"/>
            <a:ext cx="6611434" cy="37186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30000"/>
              </a:lnSpc>
              <a:buNone/>
            </a:pPr>
            <a:r>
              <a:rPr lang="en-GB" sz="1400"/>
              <a:t>The £100,000 investment would be used to expand the business by: </a:t>
            </a:r>
            <a:endParaRPr lang="en-GB" sz="1400" dirty="0">
              <a:cs typeface="Poppins Light"/>
            </a:endParaRPr>
          </a:p>
          <a:p>
            <a:pPr marL="285750" indent="-285750">
              <a:lnSpc>
                <a:spcPct val="130000"/>
              </a:lnSpc>
              <a:buChar char="•"/>
            </a:pPr>
            <a:r>
              <a:rPr lang="en-GB" sz="1400" dirty="0"/>
              <a:t>Hiring additional staff – recruit 4-6 cleaners. Increases service capacity and customer coverage. (£40,000)</a:t>
            </a:r>
            <a:endParaRPr lang="en-GB" sz="1400" dirty="0">
              <a:cs typeface="Poppins Light"/>
            </a:endParaRPr>
          </a:p>
          <a:p>
            <a:pPr marL="285750" indent="-285750">
              <a:lnSpc>
                <a:spcPct val="130000"/>
              </a:lnSpc>
              <a:buChar char="•"/>
            </a:pPr>
            <a:r>
              <a:rPr lang="en-GB" sz="1400"/>
              <a:t>Purchasing equipment (£15,000)</a:t>
            </a:r>
            <a:endParaRPr lang="en-GB" sz="1400" dirty="0">
              <a:cs typeface="Poppins Light"/>
            </a:endParaRPr>
          </a:p>
          <a:p>
            <a:pPr marL="285750" indent="-285750">
              <a:lnSpc>
                <a:spcPct val="130000"/>
              </a:lnSpc>
              <a:buChar char="•"/>
            </a:pPr>
            <a:r>
              <a:rPr lang="en-GB" sz="1400" dirty="0"/>
              <a:t>Work vehicles – Branded company </a:t>
            </a:r>
            <a:r>
              <a:rPr lang="en-GB" sz="1400"/>
              <a:t>vehicles (£25,000)(Auto Trader, 2024)</a:t>
            </a:r>
            <a:endParaRPr lang="en-GB" sz="1400" dirty="0">
              <a:cs typeface="Poppins Light"/>
            </a:endParaRPr>
          </a:p>
          <a:p>
            <a:pPr marL="285750" indent="-285750">
              <a:lnSpc>
                <a:spcPct val="130000"/>
              </a:lnSpc>
              <a:buChar char="•"/>
            </a:pPr>
            <a:r>
              <a:rPr lang="en-GB" sz="1400"/>
              <a:t>Increasing marketing campaigns – Radio adverts (£12,000)</a:t>
            </a:r>
            <a:endParaRPr lang="en-GB" sz="1400" dirty="0">
              <a:cs typeface="Poppins Light"/>
            </a:endParaRPr>
          </a:p>
          <a:p>
            <a:pPr marL="285750" indent="-285750">
              <a:lnSpc>
                <a:spcPct val="130000"/>
              </a:lnSpc>
              <a:buChar char="•"/>
            </a:pPr>
            <a:r>
              <a:rPr lang="en-GB" sz="1400" dirty="0">
                <a:cs typeface="Poppins Light"/>
              </a:rPr>
              <a:t>Business operations &amp; </a:t>
            </a:r>
            <a:r>
              <a:rPr lang="en-GB" sz="1400">
                <a:cs typeface="Poppins Light"/>
              </a:rPr>
              <a:t>contingency (£8,000)</a:t>
            </a:r>
            <a:endParaRPr lang="en-GB" sz="1400" dirty="0">
              <a:cs typeface="Poppins Light"/>
            </a:endParaRPr>
          </a:p>
          <a:p>
            <a:pPr marL="285750" indent="-285750">
              <a:lnSpc>
                <a:spcPct val="130000"/>
              </a:lnSpc>
              <a:buChar char="•"/>
            </a:pPr>
            <a:r>
              <a:rPr lang="en-GB" sz="1400">
                <a:cs typeface="Poppins Light"/>
              </a:rPr>
              <a:t>Expand from 30 to 80+ regular clients </a:t>
            </a:r>
            <a:endParaRPr lang="en-GB" sz="1400" dirty="0">
              <a:cs typeface="Poppins Light"/>
            </a:endParaRPr>
          </a:p>
          <a:p>
            <a:pPr marL="285750" indent="-285750">
              <a:lnSpc>
                <a:spcPct val="130000"/>
              </a:lnSpc>
              <a:buChar char="•"/>
            </a:pPr>
            <a:r>
              <a:rPr lang="en-GB" sz="1400"/>
              <a:t>Expanding services across South Wales </a:t>
            </a:r>
            <a:endParaRPr lang="en-GB" sz="1400" dirty="0">
              <a:cs typeface="Poppins Light"/>
            </a:endParaRPr>
          </a:p>
          <a:p>
            <a:pPr marL="0" indent="0">
              <a:lnSpc>
                <a:spcPct val="130000"/>
              </a:lnSpc>
              <a:buNone/>
            </a:pPr>
            <a:r>
              <a:rPr lang="en-GB" sz="1400" dirty="0">
                <a:cs typeface="Poppins Light"/>
              </a:rPr>
              <a:t>The investment allocation is based on typical costs for staffing, equipment, vehicles and marketing within the UK cleaning industry. (British Cleaning Council, 2025)</a:t>
            </a:r>
          </a:p>
        </p:txBody>
      </p:sp>
      <p:pic>
        <p:nvPicPr>
          <p:cNvPr id="6" name="Picture 5" descr="A hand stacking coins&#10;&#10;AI-generated content may be incorrect.">
            <a:extLst>
              <a:ext uri="{FF2B5EF4-FFF2-40B4-BE49-F238E27FC236}">
                <a16:creationId xmlns:a16="http://schemas.microsoft.com/office/drawing/2014/main" id="{1CFB4E50-1F47-5E86-06D7-CE5925DFE0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62" r="22030" b="1"/>
          <a:stretch>
            <a:fillRect/>
          </a:stretch>
        </p:blipFill>
        <p:spPr>
          <a:xfrm>
            <a:off x="612647" y="1859407"/>
            <a:ext cx="4138529" cy="3689909"/>
          </a:xfrm>
          <a:prstGeom prst="rect">
            <a:avLst/>
          </a:prstGeo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3253A86-CCF5-9DBC-A3B0-87D9AA639788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14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687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31640-07EB-AFFD-821B-6D299F0A7E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384" y="418472"/>
            <a:ext cx="5051801" cy="1692826"/>
          </a:xfrm>
        </p:spPr>
        <p:txBody>
          <a:bodyPr anchor="t">
            <a:noAutofit/>
          </a:bodyPr>
          <a:lstStyle/>
          <a:p>
            <a:r>
              <a:rPr lang="en-GB" b="1"/>
              <a:t>Growth plan – Months 12-24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F143F5-0604-4891-25C7-FDD1BEAC55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6384" y="1532175"/>
            <a:ext cx="4361688" cy="4857996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0" indent="0">
              <a:buNone/>
            </a:pPr>
            <a:r>
              <a:rPr lang="en-GB" sz="1600"/>
              <a:t>Expansion strategy includes:</a:t>
            </a:r>
            <a:endParaRPr lang="en-US" sz="1600">
              <a:cs typeface="Poppins Light"/>
            </a:endParaRPr>
          </a:p>
          <a:p>
            <a:pPr>
              <a:buFont typeface="Arial"/>
              <a:buChar char="•"/>
            </a:pPr>
            <a:r>
              <a:rPr lang="en-GB" sz="1600"/>
              <a:t>Increase clients to 80+ households </a:t>
            </a:r>
            <a:endParaRPr lang="en-GB" sz="1600">
              <a:cs typeface="Poppins Light"/>
            </a:endParaRPr>
          </a:p>
          <a:p>
            <a:pPr>
              <a:buFont typeface="Arial"/>
              <a:buChar char="•"/>
            </a:pPr>
            <a:r>
              <a:rPr lang="en-GB" sz="1600"/>
              <a:t>Hire 4-6 employees </a:t>
            </a:r>
            <a:endParaRPr lang="en-GB" sz="1600">
              <a:cs typeface="Poppins Light"/>
            </a:endParaRPr>
          </a:p>
          <a:p>
            <a:pPr>
              <a:buFont typeface="Arial"/>
              <a:buChar char="•"/>
            </a:pPr>
            <a:r>
              <a:rPr lang="en-GB" sz="1600"/>
              <a:t>Expand into commercial cleaning contracts </a:t>
            </a:r>
            <a:endParaRPr lang="en-GB" sz="1600">
              <a:cs typeface="Poppins Light"/>
            </a:endParaRPr>
          </a:p>
          <a:p>
            <a:pPr>
              <a:buFont typeface="Arial"/>
              <a:buChar char="•"/>
            </a:pPr>
            <a:r>
              <a:rPr lang="en-GB" sz="1600"/>
              <a:t>Increase annual revenue significantly </a:t>
            </a:r>
            <a:endParaRPr lang="en-GB" sz="1600">
              <a:cs typeface="Poppins Light"/>
            </a:endParaRPr>
          </a:p>
          <a:p>
            <a:pPr>
              <a:buFont typeface="Arial"/>
              <a:buChar char="•"/>
            </a:pPr>
            <a:r>
              <a:rPr lang="en-GB" sz="1600" dirty="0">
                <a:cs typeface="Poppins Light"/>
              </a:rPr>
              <a:t>Introduce additional services </a:t>
            </a:r>
            <a:r>
              <a:rPr lang="en-GB" sz="1600" dirty="0" err="1">
                <a:cs typeface="Poppins Light"/>
              </a:rPr>
              <a:t>e.g</a:t>
            </a:r>
            <a:r>
              <a:rPr lang="en-GB" sz="1600" dirty="0">
                <a:cs typeface="Poppins Light"/>
              </a:rPr>
              <a:t> carpet cleaning </a:t>
            </a:r>
          </a:p>
          <a:p>
            <a:pPr>
              <a:buFont typeface="Arial"/>
              <a:buChar char="•"/>
            </a:pPr>
            <a:r>
              <a:rPr lang="en-GB" sz="1600" dirty="0">
                <a:cs typeface="Poppins Light"/>
              </a:rPr>
              <a:t>Expand services to Newport, Barry and Penarth </a:t>
            </a:r>
          </a:p>
        </p:txBody>
      </p:sp>
      <p:pic>
        <p:nvPicPr>
          <p:cNvPr id="4" name="Picture 3" descr="A bathroom with a sink toilet and tub&#10;&#10;AI-generated content may be incorrect.">
            <a:extLst>
              <a:ext uri="{FF2B5EF4-FFF2-40B4-BE49-F238E27FC236}">
                <a16:creationId xmlns:a16="http://schemas.microsoft.com/office/drawing/2014/main" id="{9CA98FC0-B7CF-33E9-507E-6A3197C80F4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52" b="39198"/>
          <a:stretch>
            <a:fillRect/>
          </a:stretch>
        </p:blipFill>
        <p:spPr>
          <a:xfrm>
            <a:off x="6071625" y="862357"/>
            <a:ext cx="5170964" cy="5170964"/>
          </a:xfrm>
          <a:custGeom>
            <a:avLst/>
            <a:gdLst>
              <a:gd name="connsiteX0" fmla="*/ 2585482 w 5170964"/>
              <a:gd name="connsiteY0" fmla="*/ 0 h 5170964"/>
              <a:gd name="connsiteX1" fmla="*/ 5170964 w 5170964"/>
              <a:gd name="connsiteY1" fmla="*/ 2585482 h 5170964"/>
              <a:gd name="connsiteX2" fmla="*/ 2585482 w 5170964"/>
              <a:gd name="connsiteY2" fmla="*/ 5170964 h 5170964"/>
              <a:gd name="connsiteX3" fmla="*/ 0 w 5170964"/>
              <a:gd name="connsiteY3" fmla="*/ 2585482 h 5170964"/>
              <a:gd name="connsiteX4" fmla="*/ 2585482 w 5170964"/>
              <a:gd name="connsiteY4" fmla="*/ 0 h 51709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70964" h="5170964">
                <a:moveTo>
                  <a:pt x="2585482" y="0"/>
                </a:moveTo>
                <a:cubicBezTo>
                  <a:pt x="4013405" y="0"/>
                  <a:pt x="5170964" y="1157560"/>
                  <a:pt x="5170964" y="2585482"/>
                </a:cubicBezTo>
                <a:cubicBezTo>
                  <a:pt x="5170964" y="4013405"/>
                  <a:pt x="4013405" y="5170964"/>
                  <a:pt x="2585482" y="5170964"/>
                </a:cubicBezTo>
                <a:cubicBezTo>
                  <a:pt x="1157560" y="5170964"/>
                  <a:pt x="0" y="4013405"/>
                  <a:pt x="0" y="2585482"/>
                </a:cubicBezTo>
                <a:cubicBezTo>
                  <a:pt x="0" y="1157560"/>
                  <a:pt x="1157560" y="0"/>
                  <a:pt x="2585482" y="0"/>
                </a:cubicBezTo>
                <a:close/>
              </a:path>
            </a:pathLst>
          </a:custGeom>
          <a:noFill/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3AB215-557A-335B-743A-1C55C439F68B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15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08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BFF09-C929-91EF-012A-4BBC684D2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828" y="4147941"/>
            <a:ext cx="3931277" cy="1907185"/>
          </a:xfrm>
        </p:spPr>
        <p:txBody>
          <a:bodyPr anchor="t">
            <a:normAutofit/>
          </a:bodyPr>
          <a:lstStyle/>
          <a:p>
            <a:r>
              <a:rPr lang="en-GB" sz="4000" b="1"/>
              <a:t>Conclusion </a:t>
            </a:r>
          </a:p>
        </p:txBody>
      </p:sp>
      <p:pic>
        <p:nvPicPr>
          <p:cNvPr id="6" name="Picture 5" descr="Plastic containers in bright colours">
            <a:extLst>
              <a:ext uri="{FF2B5EF4-FFF2-40B4-BE49-F238E27FC236}">
                <a16:creationId xmlns:a16="http://schemas.microsoft.com/office/drawing/2014/main" id="{40078CC1-D400-FB4B-2339-3116B67FEE1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7836" r="-2" b="25701"/>
          <a:stretch>
            <a:fillRect/>
          </a:stretch>
        </p:blipFill>
        <p:spPr>
          <a:xfrm>
            <a:off x="-1" y="10"/>
            <a:ext cx="12192000" cy="377826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164B2-B479-96F4-CF0A-5BB0FE97BB7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78282" y="4147941"/>
            <a:ext cx="7772400" cy="224028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Cardiff Cleaning Fairy is a scalable business with strong demand, low overheads, and clear growth potential. </a:t>
            </a:r>
          </a:p>
          <a:p>
            <a:r>
              <a:rPr lang="en-GB" dirty="0"/>
              <a:t>With the £100,000 investment, the business can expand rapidly and establish itself as a leading eco-friendly cleaning service in Cardiff. </a:t>
            </a:r>
            <a:endParaRPr lang="en-GB" dirty="0">
              <a:cs typeface="Poppins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0F08708-7293-141F-42AB-826FD57CD0B6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7256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C830F-9026-A239-3754-5D66227157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7" y="2750"/>
            <a:ext cx="8467558" cy="806858"/>
          </a:xfrm>
        </p:spPr>
        <p:txBody>
          <a:bodyPr>
            <a:normAutofit/>
          </a:bodyPr>
          <a:lstStyle/>
          <a:p>
            <a:r>
              <a:rPr lang="en-GB" sz="4500" b="1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D4F26-DD3E-122E-53B7-4421CF67176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7" y="809860"/>
            <a:ext cx="11228010" cy="593277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sz="1200">
                <a:cs typeface="Poppins Light"/>
              </a:rPr>
              <a:t>Department for Business and Trade (2024) </a:t>
            </a:r>
            <a:r>
              <a:rPr lang="en-GB" sz="1200" i="1">
                <a:cs typeface="Poppins Light"/>
              </a:rPr>
              <a:t>Business population estimates for the UK and regions.</a:t>
            </a:r>
            <a:r>
              <a:rPr lang="en-GB" sz="1200" dirty="0">
                <a:cs typeface="Poppins Light"/>
              </a:rPr>
              <a:t>  </a:t>
            </a:r>
            <a:r>
              <a:rPr lang="en-GB" sz="1300" dirty="0">
                <a:highlight>
                  <a:srgbClr val="FFFFFF"/>
                </a:highlight>
                <a:latin typeface="Aptos"/>
                <a:cs typeface="Poppins Light"/>
                <a:hlinkClick r:id="rId2"/>
              </a:rPr>
              <a:t>https://www.gov.uk/government/statistics/business-population-estimates</a:t>
            </a:r>
            <a:endParaRPr lang="en-GB" sz="1200" dirty="0">
              <a:cs typeface="Poppins Light"/>
            </a:endParaRPr>
          </a:p>
          <a:p>
            <a:r>
              <a:rPr lang="en-GB" sz="1200">
                <a:cs typeface="Poppins Light"/>
              </a:rPr>
              <a:t>Office for National Statistics (2022) </a:t>
            </a:r>
            <a:r>
              <a:rPr lang="en-GB" sz="1200" i="1">
                <a:cs typeface="Poppins Light"/>
              </a:rPr>
              <a:t>Population change in Cardiff: Census 2021. </a:t>
            </a:r>
            <a:r>
              <a:rPr lang="en-GB" sz="1300" dirty="0">
                <a:highlight>
                  <a:srgbClr val="FFFFFF"/>
                </a:highlight>
                <a:latin typeface="Aptos"/>
                <a:cs typeface="Poppins Light"/>
                <a:hlinkClick r:id="rId3"/>
              </a:rPr>
              <a:t>https://www.ons.gov.uk/</a:t>
            </a:r>
            <a:endParaRPr lang="en-GB" sz="1300">
              <a:highlight>
                <a:srgbClr val="FFFFFF"/>
              </a:highlight>
              <a:latin typeface="Aptos"/>
              <a:cs typeface="Poppins Light"/>
            </a:endParaRPr>
          </a:p>
          <a:p>
            <a:r>
              <a:rPr lang="en-GB" sz="1200">
                <a:cs typeface="Poppins Light"/>
              </a:rPr>
              <a:t>British Cleaning Council (2024)</a:t>
            </a:r>
            <a:r>
              <a:rPr lang="en-GB" sz="1200" i="1">
                <a:cs typeface="Poppins Light"/>
              </a:rPr>
              <a:t> The value of the UK cleaning industry. </a:t>
            </a:r>
            <a:r>
              <a:rPr lang="en-GB" sz="1200" dirty="0">
                <a:ea typeface="+mn-lt"/>
                <a:cs typeface="+mn-lt"/>
                <a:hlinkClick r:id="rId4"/>
              </a:rPr>
              <a:t>https://britishcleaningcouncil.org/2026/02/17/research-shows-steady-growth-in-the-cleaning-hygiene-and-waste-industry-available-on-request/</a:t>
            </a:r>
            <a:r>
              <a:rPr lang="en-GB" sz="1200" dirty="0">
                <a:ea typeface="+mn-lt"/>
                <a:cs typeface="+mn-lt"/>
              </a:rPr>
              <a:t> </a:t>
            </a:r>
          </a:p>
          <a:p>
            <a:r>
              <a:rPr lang="en-GB" sz="1200">
                <a:cs typeface="Poppins Light"/>
              </a:rPr>
              <a:t>Spotless Homes (2025) </a:t>
            </a:r>
            <a:r>
              <a:rPr lang="en-GB" sz="1200" i="1">
                <a:cs typeface="Poppins Light"/>
              </a:rPr>
              <a:t>The UK domestic cleaning industry in 2025 </a:t>
            </a:r>
            <a:r>
              <a:rPr lang="en-GB" sz="1200" i="1" dirty="0">
                <a:cs typeface="Poppins Light"/>
                <a:hlinkClick r:id="rId5"/>
              </a:rPr>
              <a:t>https://www.spotless-homes.co.uk</a:t>
            </a:r>
            <a:r>
              <a:rPr lang="en-GB" sz="1200" i="1" dirty="0">
                <a:cs typeface="Poppins Light"/>
              </a:rPr>
              <a:t> </a:t>
            </a:r>
          </a:p>
          <a:p>
            <a:r>
              <a:rPr lang="en-GB" sz="1200">
                <a:cs typeface="Poppins Light"/>
              </a:rPr>
              <a:t>The Independent</a:t>
            </a:r>
            <a:r>
              <a:rPr lang="en-GB" sz="1200" dirty="0">
                <a:cs typeface="Poppins Light"/>
              </a:rPr>
              <a:t> (2025)</a:t>
            </a:r>
            <a:r>
              <a:rPr lang="en-GB" sz="1200" i="1" dirty="0">
                <a:cs typeface="Poppins Light"/>
              </a:rPr>
              <a:t> Number of UK households employing cleaners has risen significantly </a:t>
            </a:r>
            <a:r>
              <a:rPr lang="en-GB" sz="1200" dirty="0">
                <a:ea typeface="+mn-lt"/>
                <a:cs typeface="+mn-lt"/>
                <a:hlinkClick r:id="rId6"/>
              </a:rPr>
              <a:t>https://www.independent.co.uk/topic/cleaning</a:t>
            </a:r>
          </a:p>
          <a:p>
            <a:r>
              <a:rPr lang="en-GB" sz="1200">
                <a:cs typeface="Poppins Light"/>
              </a:rPr>
              <a:t>IBISWorld (2023) </a:t>
            </a:r>
            <a:r>
              <a:rPr lang="en-GB" sz="1200" i="1">
                <a:cs typeface="Poppins Light"/>
              </a:rPr>
              <a:t>Cleaning services industry in the UK</a:t>
            </a:r>
            <a:r>
              <a:rPr lang="en-GB" sz="1200" dirty="0">
                <a:cs typeface="Poppins Light"/>
              </a:rPr>
              <a:t> </a:t>
            </a:r>
            <a:r>
              <a:rPr lang="en-GB" sz="1200" dirty="0">
                <a:ea typeface="+mn-lt"/>
                <a:cs typeface="+mn-lt"/>
                <a:hlinkClick r:id="rId7"/>
              </a:rPr>
              <a:t>https://www.ibisworld.com/united-kingdom/industry/cleaning-services/200310/#ResearchCoverage</a:t>
            </a:r>
            <a:r>
              <a:rPr lang="en-GB" sz="1200" dirty="0">
                <a:ea typeface="+mn-lt"/>
                <a:cs typeface="+mn-lt"/>
              </a:rPr>
              <a:t> </a:t>
            </a:r>
            <a:endParaRPr lang="en-GB" sz="1200">
              <a:cs typeface="Poppins Light"/>
            </a:endParaRPr>
          </a:p>
          <a:p>
            <a:r>
              <a:rPr lang="en-GB" sz="1200">
                <a:ea typeface="+mn-lt"/>
                <a:cs typeface="+mn-lt"/>
              </a:rPr>
              <a:t>Time For You (2026) </a:t>
            </a:r>
            <a:r>
              <a:rPr lang="en-GB" sz="1200" i="1">
                <a:ea typeface="+mn-lt"/>
                <a:cs typeface="+mn-lt"/>
              </a:rPr>
              <a:t>Domestic cleaning services</a:t>
            </a:r>
            <a:r>
              <a:rPr lang="en-GB" sz="1200" dirty="0">
                <a:ea typeface="+mn-lt"/>
                <a:cs typeface="+mn-lt"/>
              </a:rPr>
              <a:t> </a:t>
            </a:r>
            <a:r>
              <a:rPr lang="en-GB" sz="1200" dirty="0">
                <a:ea typeface="+mn-lt"/>
                <a:cs typeface="+mn-lt"/>
                <a:hlinkClick r:id="rId8"/>
              </a:rPr>
              <a:t>https://timeforyou.cleaning/uk/home-cleaning/cardiff/</a:t>
            </a:r>
            <a:r>
              <a:rPr lang="en-GB" sz="1200" dirty="0">
                <a:ea typeface="+mn-lt"/>
                <a:cs typeface="+mn-lt"/>
              </a:rPr>
              <a:t> </a:t>
            </a:r>
          </a:p>
          <a:p>
            <a:r>
              <a:rPr lang="en-GB" sz="1200">
                <a:ea typeface="+mn-lt"/>
                <a:cs typeface="+mn-lt"/>
              </a:rPr>
              <a:t>Avia (2026) </a:t>
            </a:r>
            <a:r>
              <a:rPr lang="en-GB" sz="1200" i="1">
                <a:ea typeface="+mn-lt"/>
                <a:cs typeface="+mn-lt"/>
              </a:rPr>
              <a:t>Business Insurance </a:t>
            </a:r>
            <a:r>
              <a:rPr lang="en-GB" sz="1200" dirty="0">
                <a:ea typeface="+mn-lt"/>
                <a:cs typeface="+mn-lt"/>
                <a:hlinkClick r:id="rId9"/>
              </a:rPr>
              <a:t>https://www.axa.co.uk/businessinsurance/bi2/?gclsrc=aw.ds&amp;gad_source=1&amp;gad_campaignid=22728202060&amp;gbraid=0AAAAADo-bSd7loayhrXDvRXzXNaNLw6LT&amp;gclid=CjwKCAiAtq_NBhA_EiwA78nNWO4DQePAx5Tvmh0DCbwZ_EHW2WI8l_Jua8tpoghFdzOU5PPWRC_isxoCYAoQAvD_BwE</a:t>
            </a:r>
            <a:r>
              <a:rPr lang="en-GB" sz="1200" dirty="0">
                <a:ea typeface="+mn-lt"/>
                <a:cs typeface="+mn-lt"/>
              </a:rPr>
              <a:t>  </a:t>
            </a:r>
          </a:p>
          <a:p>
            <a:r>
              <a:rPr lang="en-GB" sz="1200">
                <a:ea typeface="+mn-lt"/>
                <a:cs typeface="+mn-lt"/>
              </a:rPr>
              <a:t>Vista Print (2026) Business cards and marketing materials for small business </a:t>
            </a:r>
            <a:r>
              <a:rPr lang="en-GB" sz="1200" dirty="0">
                <a:ea typeface="+mn-lt"/>
                <a:cs typeface="+mn-lt"/>
                <a:hlinkClick r:id="rId10"/>
              </a:rPr>
              <a:t>https://www.vistaprint.co.uk</a:t>
            </a:r>
            <a:r>
              <a:rPr lang="en-GB" sz="1200" dirty="0">
                <a:ea typeface="+mn-lt"/>
                <a:cs typeface="+mn-lt"/>
              </a:rPr>
              <a:t> </a:t>
            </a:r>
          </a:p>
          <a:p>
            <a:r>
              <a:rPr lang="en-GB" sz="1200" dirty="0" err="1">
                <a:ea typeface="+mn-lt"/>
                <a:cs typeface="+mn-lt"/>
              </a:rPr>
              <a:t>Webador</a:t>
            </a:r>
            <a:r>
              <a:rPr lang="en-GB" sz="1200" dirty="0">
                <a:ea typeface="+mn-lt"/>
                <a:cs typeface="+mn-lt"/>
              </a:rPr>
              <a:t> (2026) </a:t>
            </a:r>
            <a:r>
              <a:rPr lang="en-GB" sz="1200" dirty="0">
                <a:ea typeface="+mn-lt"/>
                <a:cs typeface="+mn-lt"/>
                <a:hlinkClick r:id="rId11"/>
              </a:rPr>
              <a:t>https://www.webador.com/v2/website/7766481/editor/page/33800773</a:t>
            </a:r>
          </a:p>
          <a:p>
            <a:r>
              <a:rPr lang="en-GB" sz="1200" dirty="0">
                <a:ea typeface="+mn-lt"/>
                <a:cs typeface="+mn-lt"/>
              </a:rPr>
              <a:t>Ryan, D. (2016) </a:t>
            </a:r>
            <a:r>
              <a:rPr lang="en-GB" sz="1200" i="1" dirty="0">
                <a:ea typeface="+mn-lt"/>
                <a:cs typeface="+mn-lt"/>
              </a:rPr>
              <a:t>Understanding Digital Marketing: Marketing Strategies for Engaging the Digital Generation.</a:t>
            </a:r>
            <a:r>
              <a:rPr lang="en-GB" sz="1200" dirty="0">
                <a:ea typeface="+mn-lt"/>
                <a:cs typeface="+mn-lt"/>
              </a:rPr>
              <a:t> 4th </a:t>
            </a:r>
            <a:r>
              <a:rPr lang="en-GB" sz="1200" dirty="0" err="1">
                <a:ea typeface="+mn-lt"/>
                <a:cs typeface="+mn-lt"/>
              </a:rPr>
              <a:t>edn</a:t>
            </a:r>
            <a:r>
              <a:rPr lang="en-GB" sz="1200" dirty="0">
                <a:ea typeface="+mn-lt"/>
                <a:cs typeface="+mn-lt"/>
              </a:rPr>
              <a:t>. London: Kogan Page </a:t>
            </a:r>
          </a:p>
          <a:p>
            <a:r>
              <a:rPr lang="en-GB" sz="1200">
                <a:ea typeface="+mn-lt"/>
                <a:cs typeface="+mn-lt"/>
              </a:rPr>
              <a:t>Auto Trader (2026) Average price of vans in the UK </a:t>
            </a:r>
            <a:r>
              <a:rPr lang="en-GB" sz="1200" dirty="0">
                <a:ea typeface="+mn-lt"/>
                <a:cs typeface="+mn-lt"/>
                <a:hlinkClick r:id="rId12"/>
              </a:rPr>
              <a:t>https://www.autotraderinsight-blog.co.uk/auto-trader-insight-blog/how-is-the-van-pricing-market-and-what-should-van-retailers-pricing-strategy-be#:~:text=%E2%80%94%20Autotrader%20Insight-,How%20is%20the%20van%20pricing%20market%20and%20what%20should%20van,on%2Dyear%20average%20price%20growth</a:t>
            </a:r>
            <a:r>
              <a:rPr lang="en-GB" sz="1200" dirty="0">
                <a:ea typeface="+mn-lt"/>
                <a:cs typeface="+mn-lt"/>
              </a:rPr>
              <a:t>. </a:t>
            </a:r>
          </a:p>
          <a:p>
            <a:r>
              <a:rPr lang="en-GB" sz="1200" dirty="0">
                <a:ea typeface="+mn-lt"/>
                <a:cs typeface="+mn-lt"/>
              </a:rPr>
              <a:t>British Cleaning Council (2025) Value of the cleaning, </a:t>
            </a:r>
            <a:r>
              <a:rPr lang="en-GB" sz="1200">
                <a:ea typeface="+mn-lt"/>
                <a:cs typeface="+mn-lt"/>
              </a:rPr>
              <a:t>hygiene</a:t>
            </a:r>
            <a:r>
              <a:rPr lang="en-GB" sz="1200" dirty="0">
                <a:ea typeface="+mn-lt"/>
                <a:cs typeface="+mn-lt"/>
              </a:rPr>
              <a:t> and waste sector sets new record. </a:t>
            </a:r>
            <a:r>
              <a:rPr lang="en-GB" sz="1300" dirty="0">
                <a:highlight>
                  <a:srgbClr val="FFFFFF"/>
                </a:highlight>
                <a:latin typeface="Aptos"/>
                <a:ea typeface="+mn-lt"/>
                <a:cs typeface="+mn-lt"/>
                <a:hlinkClick r:id="rId13"/>
              </a:rPr>
              <a:t>https://britishcleaningcouncil.org/2025/03/18/value-of-the-cleaning-hygiene-and-waste-sector-sets-new-record-says-research/</a:t>
            </a:r>
            <a:endParaRPr lang="en-GB" sz="1200" dirty="0"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878309-6E3A-89D7-63E8-2BC2903936AA}"/>
              </a:ext>
            </a:extLst>
          </p:cNvPr>
          <p:cNvSpPr txBox="1"/>
          <p:nvPr/>
        </p:nvSpPr>
        <p:spPr>
          <a:xfrm>
            <a:off x="11624680" y="6374313"/>
            <a:ext cx="4404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>
                <a:cs typeface="Poppins Light"/>
              </a:rPr>
              <a:t>17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8758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</p:sld>
</file>

<file path=ppt/theme/theme1.xml><?xml version="1.0" encoding="utf-8"?>
<a:theme xmlns:a="http://schemas.openxmlformats.org/drawingml/2006/main" name="Gradient Circle">
  <a:themeElements>
    <a:clrScheme name="Custom 2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F0D4DB"/>
      </a:accent1>
      <a:accent2>
        <a:srgbClr val="DBE7F5"/>
      </a:accent2>
      <a:accent3>
        <a:srgbClr val="C9E2D6"/>
      </a:accent3>
      <a:accent4>
        <a:srgbClr val="BABAD6"/>
      </a:accent4>
      <a:accent5>
        <a:srgbClr val="F0D2BF"/>
      </a:accent5>
      <a:accent6>
        <a:srgbClr val="F3E49A"/>
      </a:accent6>
      <a:hlink>
        <a:srgbClr val="7030A0"/>
      </a:hlink>
      <a:folHlink>
        <a:srgbClr val="107573"/>
      </a:folHlink>
    </a:clrScheme>
    <a:fontScheme name="Custom 10">
      <a:majorFont>
        <a:latin typeface="Lora"/>
        <a:ea typeface=""/>
        <a:cs typeface=""/>
      </a:majorFont>
      <a:minorFont>
        <a:latin typeface="Poppin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 Circle_Keynote Presentation_win32_LW_V6" id="{670309C8-2C38-4CFF-82BA-AF197439C521}" vid="{43F42362-DC95-4CBA-A0A2-5C03B532E6C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F782DA7-86C0-4A84-A860-11A1E6E3FB6B}">
  <ds:schemaRefs>
    <ds:schemaRef ds:uri="16c05727-aa75-4e4a-9b5f-8a80a1165891"/>
    <ds:schemaRef ds:uri="230e9df3-be65-4c73-a93b-d1236ebd677e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83A9C388-2C06-4AF2-857C-74055069A297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076F8FCD-0A1F-4F6A-8F55-15E9E87E2E4C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Gradient Circle</vt:lpstr>
      <vt:lpstr>Managing Enterprise  BMSW4011 Tia Menesiero  2438650</vt:lpstr>
      <vt:lpstr>PowerPoint Presentation</vt:lpstr>
      <vt:lpstr>Contents</vt:lpstr>
      <vt:lpstr>Business Overview </vt:lpstr>
      <vt:lpstr>Misson Statement </vt:lpstr>
      <vt:lpstr>Business objectives </vt:lpstr>
      <vt:lpstr>Unique selling point (USP)</vt:lpstr>
      <vt:lpstr>Legal structure – Sole Trader   Advantages: - Simple to set up - Full control of decisions  - Low administrative costs   Disadvantages: - Unlimited Liability  - Responsible for all business debts  - Income can fluctuate    Small businesses account for over 99% of all businesses in the UK, highlighting the importance pf entrepreneurship in the economy (Department for Business and Trade, 2024)</vt:lpstr>
      <vt:lpstr>Location </vt:lpstr>
      <vt:lpstr>Market Research</vt:lpstr>
      <vt:lpstr>Market research continued:</vt:lpstr>
      <vt:lpstr>SWOT analysis</vt:lpstr>
      <vt:lpstr>Financial overview </vt:lpstr>
      <vt:lpstr>Marketing strategy</vt:lpstr>
      <vt:lpstr>Investment opportunity</vt:lpstr>
      <vt:lpstr>Growth plan – Months 12-24</vt:lpstr>
      <vt:lpstr>Conclusion 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616</cp:revision>
  <dcterms:created xsi:type="dcterms:W3CDTF">2026-03-05T15:00:34Z</dcterms:created>
  <dcterms:modified xsi:type="dcterms:W3CDTF">2026-03-08T19:36:21Z</dcterms:modified>
  <cp:contentStatus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