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A9850B-95B0-4D7A-B889-415FB8A2B2E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94FA35E0-4EE2-4784-B54C-DD6EF34064F3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Leaders lacked emotional intelligence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2ACAC5-6C91-4660-AF0A-DD023A73DA63}" type="parTrans" cxnId="{F48E735A-2F3C-423F-BC78-55C650AFB7F4}">
      <dgm:prSet/>
      <dgm:spPr/>
      <dgm:t>
        <a:bodyPr/>
        <a:lstStyle/>
        <a:p>
          <a:endParaRPr lang="en-GB"/>
        </a:p>
      </dgm:t>
    </dgm:pt>
    <dgm:pt modelId="{0AA91A42-E093-4CEC-B82E-6E535B7351A0}" type="sibTrans" cxnId="{F48E735A-2F3C-423F-BC78-55C650AFB7F4}">
      <dgm:prSet/>
      <dgm:spPr/>
      <dgm:t>
        <a:bodyPr/>
        <a:lstStyle/>
        <a:p>
          <a:endParaRPr lang="en-GB"/>
        </a:p>
      </dgm:t>
    </dgm:pt>
    <dgm:pt modelId="{0D6C757E-F321-4183-AD68-E9325D898F97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Employees excluded from decision-making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CEF5DE-C902-4A60-9FA6-F842A5B483C6}" type="parTrans" cxnId="{63CE6ACA-C538-49FB-942E-17C0DA83BE28}">
      <dgm:prSet/>
      <dgm:spPr/>
      <dgm:t>
        <a:bodyPr/>
        <a:lstStyle/>
        <a:p>
          <a:endParaRPr lang="en-GB"/>
        </a:p>
      </dgm:t>
    </dgm:pt>
    <dgm:pt modelId="{19A2F1A1-C3A3-4711-9456-9742ABF1E0E0}" type="sibTrans" cxnId="{63CE6ACA-C538-49FB-942E-17C0DA83BE28}">
      <dgm:prSet/>
      <dgm:spPr/>
      <dgm:t>
        <a:bodyPr/>
        <a:lstStyle/>
        <a:p>
          <a:endParaRPr lang="en-GB"/>
        </a:p>
      </dgm:t>
    </dgm:pt>
    <dgm:pt modelId="{05AF7C9A-CB17-4CCF-B43D-2E8756BA6C6C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Communication one-way and insufficient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924366-78E8-4F80-B92A-B138962109EB}" type="parTrans" cxnId="{BDA68D52-D988-40C8-8939-122C38CEDD52}">
      <dgm:prSet/>
      <dgm:spPr/>
      <dgm:t>
        <a:bodyPr/>
        <a:lstStyle/>
        <a:p>
          <a:endParaRPr lang="en-GB"/>
        </a:p>
      </dgm:t>
    </dgm:pt>
    <dgm:pt modelId="{FC5EFDE2-27D0-4E61-AC0A-96042EA42DE9}" type="sibTrans" cxnId="{BDA68D52-D988-40C8-8939-122C38CEDD52}">
      <dgm:prSet/>
      <dgm:spPr/>
      <dgm:t>
        <a:bodyPr/>
        <a:lstStyle/>
        <a:p>
          <a:endParaRPr lang="en-GB"/>
        </a:p>
      </dgm:t>
    </dgm:pt>
    <dgm:pt modelId="{9B2566D7-E9AC-423A-9D0C-4BFE99E1EAB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Resulting in mistrust and heightened emotional stress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2D0F4F-CC41-4057-89A7-5DA223F58E20}" type="parTrans" cxnId="{18084B89-21F6-4FA0-9AF9-48910BB9A065}">
      <dgm:prSet/>
      <dgm:spPr/>
      <dgm:t>
        <a:bodyPr/>
        <a:lstStyle/>
        <a:p>
          <a:endParaRPr lang="en-GB"/>
        </a:p>
      </dgm:t>
    </dgm:pt>
    <dgm:pt modelId="{5504F3A2-4B76-47B1-94AB-9C0F4D022C0F}" type="sibTrans" cxnId="{18084B89-21F6-4FA0-9AF9-48910BB9A065}">
      <dgm:prSet/>
      <dgm:spPr/>
      <dgm:t>
        <a:bodyPr/>
        <a:lstStyle/>
        <a:p>
          <a:endParaRPr lang="en-GB"/>
        </a:p>
      </dgm:t>
    </dgm:pt>
    <dgm:pt modelId="{83923D22-D71F-48CA-A2EC-92DE3456AFDD}" type="pres">
      <dgm:prSet presAssocID="{15A9850B-95B0-4D7A-B889-415FB8A2B2E0}" presName="linear" presStyleCnt="0">
        <dgm:presLayoutVars>
          <dgm:animLvl val="lvl"/>
          <dgm:resizeHandles val="exact"/>
        </dgm:presLayoutVars>
      </dgm:prSet>
      <dgm:spPr/>
    </dgm:pt>
    <dgm:pt modelId="{A2FE6857-B2F2-4E64-8AFF-AD9593D152EF}" type="pres">
      <dgm:prSet presAssocID="{94FA35E0-4EE2-4784-B54C-DD6EF34064F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4B5E7C1-6BDF-4391-BC08-A790AFFF0D92}" type="pres">
      <dgm:prSet presAssocID="{0AA91A42-E093-4CEC-B82E-6E535B7351A0}" presName="spacer" presStyleCnt="0"/>
      <dgm:spPr/>
    </dgm:pt>
    <dgm:pt modelId="{D3E985B2-082F-4632-89E6-DA0CE3E1FE55}" type="pres">
      <dgm:prSet presAssocID="{0D6C757E-F321-4183-AD68-E9325D898F9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154C99E-739C-42D1-A3BA-37933E9D38C4}" type="pres">
      <dgm:prSet presAssocID="{19A2F1A1-C3A3-4711-9456-9742ABF1E0E0}" presName="spacer" presStyleCnt="0"/>
      <dgm:spPr/>
    </dgm:pt>
    <dgm:pt modelId="{F5E81ADA-BF69-49D6-A48F-791D46E684EF}" type="pres">
      <dgm:prSet presAssocID="{05AF7C9A-CB17-4CCF-B43D-2E8756BA6C6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A18865F-E2D4-447F-9741-BE1A9BA8CE21}" type="pres">
      <dgm:prSet presAssocID="{FC5EFDE2-27D0-4E61-AC0A-96042EA42DE9}" presName="spacer" presStyleCnt="0"/>
      <dgm:spPr/>
    </dgm:pt>
    <dgm:pt modelId="{44E09F54-A785-4DA5-B979-2218182AD01B}" type="pres">
      <dgm:prSet presAssocID="{9B2566D7-E9AC-423A-9D0C-4BFE99E1EAB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742E018-DA55-450E-9B88-A13C4426FA8C}" type="presOf" srcId="{15A9850B-95B0-4D7A-B889-415FB8A2B2E0}" destId="{83923D22-D71F-48CA-A2EC-92DE3456AFDD}" srcOrd="0" destOrd="0" presId="urn:microsoft.com/office/officeart/2005/8/layout/vList2"/>
    <dgm:cxn modelId="{83DEE729-7E2E-4E5E-A170-92BC81ACA4AC}" type="presOf" srcId="{9B2566D7-E9AC-423A-9D0C-4BFE99E1EABF}" destId="{44E09F54-A785-4DA5-B979-2218182AD01B}" srcOrd="0" destOrd="0" presId="urn:microsoft.com/office/officeart/2005/8/layout/vList2"/>
    <dgm:cxn modelId="{BDA68D52-D988-40C8-8939-122C38CEDD52}" srcId="{15A9850B-95B0-4D7A-B889-415FB8A2B2E0}" destId="{05AF7C9A-CB17-4CCF-B43D-2E8756BA6C6C}" srcOrd="2" destOrd="0" parTransId="{96924366-78E8-4F80-B92A-B138962109EB}" sibTransId="{FC5EFDE2-27D0-4E61-AC0A-96042EA42DE9}"/>
    <dgm:cxn modelId="{F48E735A-2F3C-423F-BC78-55C650AFB7F4}" srcId="{15A9850B-95B0-4D7A-B889-415FB8A2B2E0}" destId="{94FA35E0-4EE2-4784-B54C-DD6EF34064F3}" srcOrd="0" destOrd="0" parTransId="{962ACAC5-6C91-4660-AF0A-DD023A73DA63}" sibTransId="{0AA91A42-E093-4CEC-B82E-6E535B7351A0}"/>
    <dgm:cxn modelId="{18084B89-21F6-4FA0-9AF9-48910BB9A065}" srcId="{15A9850B-95B0-4D7A-B889-415FB8A2B2E0}" destId="{9B2566D7-E9AC-423A-9D0C-4BFE99E1EABF}" srcOrd="3" destOrd="0" parTransId="{5F2D0F4F-CC41-4057-89A7-5DA223F58E20}" sibTransId="{5504F3A2-4B76-47B1-94AB-9C0F4D022C0F}"/>
    <dgm:cxn modelId="{B5E595A5-6157-4703-981A-83952004EC69}" type="presOf" srcId="{05AF7C9A-CB17-4CCF-B43D-2E8756BA6C6C}" destId="{F5E81ADA-BF69-49D6-A48F-791D46E684EF}" srcOrd="0" destOrd="0" presId="urn:microsoft.com/office/officeart/2005/8/layout/vList2"/>
    <dgm:cxn modelId="{AADD11B2-6FF5-42B9-B831-C8EC5DD557D2}" type="presOf" srcId="{0D6C757E-F321-4183-AD68-E9325D898F97}" destId="{D3E985B2-082F-4632-89E6-DA0CE3E1FE55}" srcOrd="0" destOrd="0" presId="urn:microsoft.com/office/officeart/2005/8/layout/vList2"/>
    <dgm:cxn modelId="{708808B4-54C3-4A65-83F0-8AAC1391CDC9}" type="presOf" srcId="{94FA35E0-4EE2-4784-B54C-DD6EF34064F3}" destId="{A2FE6857-B2F2-4E64-8AFF-AD9593D152EF}" srcOrd="0" destOrd="0" presId="urn:microsoft.com/office/officeart/2005/8/layout/vList2"/>
    <dgm:cxn modelId="{63CE6ACA-C538-49FB-942E-17C0DA83BE28}" srcId="{15A9850B-95B0-4D7A-B889-415FB8A2B2E0}" destId="{0D6C757E-F321-4183-AD68-E9325D898F97}" srcOrd="1" destOrd="0" parTransId="{EACEF5DE-C902-4A60-9FA6-F842A5B483C6}" sibTransId="{19A2F1A1-C3A3-4711-9456-9742ABF1E0E0}"/>
    <dgm:cxn modelId="{870CD432-4AA2-4DEB-9809-678737917E80}" type="presParOf" srcId="{83923D22-D71F-48CA-A2EC-92DE3456AFDD}" destId="{A2FE6857-B2F2-4E64-8AFF-AD9593D152EF}" srcOrd="0" destOrd="0" presId="urn:microsoft.com/office/officeart/2005/8/layout/vList2"/>
    <dgm:cxn modelId="{F4D6F048-2F04-4B19-89A9-0135515D7A2B}" type="presParOf" srcId="{83923D22-D71F-48CA-A2EC-92DE3456AFDD}" destId="{94B5E7C1-6BDF-4391-BC08-A790AFFF0D92}" srcOrd="1" destOrd="0" presId="urn:microsoft.com/office/officeart/2005/8/layout/vList2"/>
    <dgm:cxn modelId="{4DF9D333-28B7-43F2-BB90-AD0F0B0667CE}" type="presParOf" srcId="{83923D22-D71F-48CA-A2EC-92DE3456AFDD}" destId="{D3E985B2-082F-4632-89E6-DA0CE3E1FE55}" srcOrd="2" destOrd="0" presId="urn:microsoft.com/office/officeart/2005/8/layout/vList2"/>
    <dgm:cxn modelId="{74B9143E-4D29-494D-99F8-DAE89B315468}" type="presParOf" srcId="{83923D22-D71F-48CA-A2EC-92DE3456AFDD}" destId="{3154C99E-739C-42D1-A3BA-37933E9D38C4}" srcOrd="3" destOrd="0" presId="urn:microsoft.com/office/officeart/2005/8/layout/vList2"/>
    <dgm:cxn modelId="{EBF76451-217E-4642-AEA3-F732D8D0D252}" type="presParOf" srcId="{83923D22-D71F-48CA-A2EC-92DE3456AFDD}" destId="{F5E81ADA-BF69-49D6-A48F-791D46E684EF}" srcOrd="4" destOrd="0" presId="urn:microsoft.com/office/officeart/2005/8/layout/vList2"/>
    <dgm:cxn modelId="{0B00A76A-46FF-494A-AD6A-311428AF9D03}" type="presParOf" srcId="{83923D22-D71F-48CA-A2EC-92DE3456AFDD}" destId="{EA18865F-E2D4-447F-9741-BE1A9BA8CE21}" srcOrd="5" destOrd="0" presId="urn:microsoft.com/office/officeart/2005/8/layout/vList2"/>
    <dgm:cxn modelId="{E322E630-9EF1-400D-8870-656E6292CBA7}" type="presParOf" srcId="{83923D22-D71F-48CA-A2EC-92DE3456AFDD}" destId="{44E09F54-A785-4DA5-B979-2218182AD01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1EA3F3-B6B2-4649-A3D3-98FD4C2E3500}" type="doc">
      <dgm:prSet loTypeId="urn:microsoft.com/office/officeart/2008/layout/LinedList" loCatId="list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GB"/>
        </a:p>
      </dgm:t>
    </dgm:pt>
    <dgm:pt modelId="{18C1D221-46FD-4CA4-8B84-79F29208BF7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Digital dashboards seen as surveillance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6BB80D-8A7E-4495-A694-C72D89C6DD62}" type="parTrans" cxnId="{1FCD1B4E-51BB-4AEC-88AB-4C43B4383A27}">
      <dgm:prSet/>
      <dgm:spPr/>
      <dgm:t>
        <a:bodyPr/>
        <a:lstStyle/>
        <a:p>
          <a:endParaRPr lang="en-GB"/>
        </a:p>
      </dgm:t>
    </dgm:pt>
    <dgm:pt modelId="{C384DA89-7032-4EFC-81F5-0C27855A7A6D}" type="sibTrans" cxnId="{1FCD1B4E-51BB-4AEC-88AB-4C43B4383A27}">
      <dgm:prSet/>
      <dgm:spPr/>
      <dgm:t>
        <a:bodyPr/>
        <a:lstStyle/>
        <a:p>
          <a:endParaRPr lang="en-GB"/>
        </a:p>
      </dgm:t>
    </dgm:pt>
    <dgm:pt modelId="{9412D619-CA5B-4739-A51A-F84036E693E9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Team mistrust and conflict increased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EE4A0D-A5D2-4BC3-BC9E-A7A7A4242503}" type="parTrans" cxnId="{F2008F8A-D1A9-453A-B2F2-09C97328A97D}">
      <dgm:prSet/>
      <dgm:spPr/>
      <dgm:t>
        <a:bodyPr/>
        <a:lstStyle/>
        <a:p>
          <a:endParaRPr lang="en-GB"/>
        </a:p>
      </dgm:t>
    </dgm:pt>
    <dgm:pt modelId="{7AFBE7A9-0806-48B8-8A08-72316429E2B8}" type="sibTrans" cxnId="{F2008F8A-D1A9-453A-B2F2-09C97328A97D}">
      <dgm:prSet/>
      <dgm:spPr/>
      <dgm:t>
        <a:bodyPr/>
        <a:lstStyle/>
        <a:p>
          <a:endParaRPr lang="en-GB"/>
        </a:p>
      </dgm:t>
    </dgm:pt>
    <dgm:pt modelId="{4529C138-9295-4D88-9CA8-32A520AD867D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Union involvement neglected during change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6EA82B-0B1D-4EB5-A284-C47D7BF2E5DC}" type="parTrans" cxnId="{AE1E5DF9-63BF-4708-B00D-5CBB434CB882}">
      <dgm:prSet/>
      <dgm:spPr/>
      <dgm:t>
        <a:bodyPr/>
        <a:lstStyle/>
        <a:p>
          <a:endParaRPr lang="en-GB"/>
        </a:p>
      </dgm:t>
    </dgm:pt>
    <dgm:pt modelId="{B58C92D0-B229-44E2-A0DF-C13979D3F9AA}" type="sibTrans" cxnId="{AE1E5DF9-63BF-4708-B00D-5CBB434CB882}">
      <dgm:prSet/>
      <dgm:spPr/>
      <dgm:t>
        <a:bodyPr/>
        <a:lstStyle/>
        <a:p>
          <a:endParaRPr lang="en-GB"/>
        </a:p>
      </dgm:t>
    </dgm:pt>
    <dgm:pt modelId="{52A63585-1DC2-4640-B998-DF2435B07E6A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Culture not reshaped to support automation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3CAE07-E3C5-4056-BA3D-DD8777AD7E48}" type="parTrans" cxnId="{A1C59C2F-7859-44BD-AC41-5471D1D1A628}">
      <dgm:prSet/>
      <dgm:spPr/>
      <dgm:t>
        <a:bodyPr/>
        <a:lstStyle/>
        <a:p>
          <a:endParaRPr lang="en-GB"/>
        </a:p>
      </dgm:t>
    </dgm:pt>
    <dgm:pt modelId="{3CED3D24-F19D-44D6-B34B-682D641F40D0}" type="sibTrans" cxnId="{A1C59C2F-7859-44BD-AC41-5471D1D1A628}">
      <dgm:prSet/>
      <dgm:spPr/>
      <dgm:t>
        <a:bodyPr/>
        <a:lstStyle/>
        <a:p>
          <a:endParaRPr lang="en-GB"/>
        </a:p>
      </dgm:t>
    </dgm:pt>
    <dgm:pt modelId="{B28FB58E-D2E3-4D41-945C-0567B1C11546}" type="pres">
      <dgm:prSet presAssocID="{0D1EA3F3-B6B2-4649-A3D3-98FD4C2E3500}" presName="vert0" presStyleCnt="0">
        <dgm:presLayoutVars>
          <dgm:dir/>
          <dgm:animOne val="branch"/>
          <dgm:animLvl val="lvl"/>
        </dgm:presLayoutVars>
      </dgm:prSet>
      <dgm:spPr/>
    </dgm:pt>
    <dgm:pt modelId="{F1639DF3-CA6B-4CCD-B0FF-AE4366EE0FDC}" type="pres">
      <dgm:prSet presAssocID="{18C1D221-46FD-4CA4-8B84-79F29208BF7F}" presName="thickLine" presStyleLbl="alignNode1" presStyleIdx="0" presStyleCnt="4"/>
      <dgm:spPr/>
    </dgm:pt>
    <dgm:pt modelId="{A9D2ABF0-51A0-4376-8AC0-0EB0AEC49C55}" type="pres">
      <dgm:prSet presAssocID="{18C1D221-46FD-4CA4-8B84-79F29208BF7F}" presName="horz1" presStyleCnt="0"/>
      <dgm:spPr/>
    </dgm:pt>
    <dgm:pt modelId="{43809961-992D-413C-9C3C-1938A9DCC09A}" type="pres">
      <dgm:prSet presAssocID="{18C1D221-46FD-4CA4-8B84-79F29208BF7F}" presName="tx1" presStyleLbl="revTx" presStyleIdx="0" presStyleCnt="4"/>
      <dgm:spPr/>
    </dgm:pt>
    <dgm:pt modelId="{642B55D5-58F7-4904-B509-135466E66BCA}" type="pres">
      <dgm:prSet presAssocID="{18C1D221-46FD-4CA4-8B84-79F29208BF7F}" presName="vert1" presStyleCnt="0"/>
      <dgm:spPr/>
    </dgm:pt>
    <dgm:pt modelId="{A8D29652-ADD8-4EB5-9A5A-FC7B6BE1AE0C}" type="pres">
      <dgm:prSet presAssocID="{9412D619-CA5B-4739-A51A-F84036E693E9}" presName="thickLine" presStyleLbl="alignNode1" presStyleIdx="1" presStyleCnt="4"/>
      <dgm:spPr/>
    </dgm:pt>
    <dgm:pt modelId="{E8EE5E65-F23F-4C79-8AED-94FE10801399}" type="pres">
      <dgm:prSet presAssocID="{9412D619-CA5B-4739-A51A-F84036E693E9}" presName="horz1" presStyleCnt="0"/>
      <dgm:spPr/>
    </dgm:pt>
    <dgm:pt modelId="{22E5D7B9-5556-4D83-A30B-EAD7A43ACB60}" type="pres">
      <dgm:prSet presAssocID="{9412D619-CA5B-4739-A51A-F84036E693E9}" presName="tx1" presStyleLbl="revTx" presStyleIdx="1" presStyleCnt="4"/>
      <dgm:spPr/>
    </dgm:pt>
    <dgm:pt modelId="{F65638A6-BCBF-44DE-8A13-4D5975F1A450}" type="pres">
      <dgm:prSet presAssocID="{9412D619-CA5B-4739-A51A-F84036E693E9}" presName="vert1" presStyleCnt="0"/>
      <dgm:spPr/>
    </dgm:pt>
    <dgm:pt modelId="{CA09996D-59DC-409F-987C-BEE2C69730F3}" type="pres">
      <dgm:prSet presAssocID="{4529C138-9295-4D88-9CA8-32A520AD867D}" presName="thickLine" presStyleLbl="alignNode1" presStyleIdx="2" presStyleCnt="4"/>
      <dgm:spPr/>
    </dgm:pt>
    <dgm:pt modelId="{D22E130C-4A88-4077-BA22-96E35E374DA6}" type="pres">
      <dgm:prSet presAssocID="{4529C138-9295-4D88-9CA8-32A520AD867D}" presName="horz1" presStyleCnt="0"/>
      <dgm:spPr/>
    </dgm:pt>
    <dgm:pt modelId="{147A3CD6-3C85-4F1D-BE97-E1C230C6322C}" type="pres">
      <dgm:prSet presAssocID="{4529C138-9295-4D88-9CA8-32A520AD867D}" presName="tx1" presStyleLbl="revTx" presStyleIdx="2" presStyleCnt="4"/>
      <dgm:spPr/>
    </dgm:pt>
    <dgm:pt modelId="{781C6AFB-326E-4FBA-8B7E-5CD87A846C0F}" type="pres">
      <dgm:prSet presAssocID="{4529C138-9295-4D88-9CA8-32A520AD867D}" presName="vert1" presStyleCnt="0"/>
      <dgm:spPr/>
    </dgm:pt>
    <dgm:pt modelId="{A92A082D-CF0A-4402-8B8C-58488D4F77E6}" type="pres">
      <dgm:prSet presAssocID="{52A63585-1DC2-4640-B998-DF2435B07E6A}" presName="thickLine" presStyleLbl="alignNode1" presStyleIdx="3" presStyleCnt="4"/>
      <dgm:spPr/>
    </dgm:pt>
    <dgm:pt modelId="{D1C24848-672F-49FD-8BF7-DD6DBE3AAEDF}" type="pres">
      <dgm:prSet presAssocID="{52A63585-1DC2-4640-B998-DF2435B07E6A}" presName="horz1" presStyleCnt="0"/>
      <dgm:spPr/>
    </dgm:pt>
    <dgm:pt modelId="{D35D7B2F-6AF5-4EF5-8365-657A3CDC04DE}" type="pres">
      <dgm:prSet presAssocID="{52A63585-1DC2-4640-B998-DF2435B07E6A}" presName="tx1" presStyleLbl="revTx" presStyleIdx="3" presStyleCnt="4"/>
      <dgm:spPr/>
    </dgm:pt>
    <dgm:pt modelId="{0FA18726-31E4-423D-9A4F-245A92647511}" type="pres">
      <dgm:prSet presAssocID="{52A63585-1DC2-4640-B998-DF2435B07E6A}" presName="vert1" presStyleCnt="0"/>
      <dgm:spPr/>
    </dgm:pt>
  </dgm:ptLst>
  <dgm:cxnLst>
    <dgm:cxn modelId="{11AE270D-554F-44B1-9CA3-93B1AD7CC044}" type="presOf" srcId="{52A63585-1DC2-4640-B998-DF2435B07E6A}" destId="{D35D7B2F-6AF5-4EF5-8365-657A3CDC04DE}" srcOrd="0" destOrd="0" presId="urn:microsoft.com/office/officeart/2008/layout/LinedList"/>
    <dgm:cxn modelId="{A1C59C2F-7859-44BD-AC41-5471D1D1A628}" srcId="{0D1EA3F3-B6B2-4649-A3D3-98FD4C2E3500}" destId="{52A63585-1DC2-4640-B998-DF2435B07E6A}" srcOrd="3" destOrd="0" parTransId="{AA3CAE07-E3C5-4056-BA3D-DD8777AD7E48}" sibTransId="{3CED3D24-F19D-44D6-B34B-682D641F40D0}"/>
    <dgm:cxn modelId="{7684F565-D954-4B71-8DB8-8EBAEAE8F7B7}" type="presOf" srcId="{9412D619-CA5B-4739-A51A-F84036E693E9}" destId="{22E5D7B9-5556-4D83-A30B-EAD7A43ACB60}" srcOrd="0" destOrd="0" presId="urn:microsoft.com/office/officeart/2008/layout/LinedList"/>
    <dgm:cxn modelId="{1FCD1B4E-51BB-4AEC-88AB-4C43B4383A27}" srcId="{0D1EA3F3-B6B2-4649-A3D3-98FD4C2E3500}" destId="{18C1D221-46FD-4CA4-8B84-79F29208BF7F}" srcOrd="0" destOrd="0" parTransId="{276BB80D-8A7E-4495-A694-C72D89C6DD62}" sibTransId="{C384DA89-7032-4EFC-81F5-0C27855A7A6D}"/>
    <dgm:cxn modelId="{F2008F8A-D1A9-453A-B2F2-09C97328A97D}" srcId="{0D1EA3F3-B6B2-4649-A3D3-98FD4C2E3500}" destId="{9412D619-CA5B-4739-A51A-F84036E693E9}" srcOrd="1" destOrd="0" parTransId="{D9EE4A0D-A5D2-4BC3-BC9E-A7A7A4242503}" sibTransId="{7AFBE7A9-0806-48B8-8A08-72316429E2B8}"/>
    <dgm:cxn modelId="{95F10E9B-F231-4FB0-B4A2-6CCC7DB2D9F7}" type="presOf" srcId="{4529C138-9295-4D88-9CA8-32A520AD867D}" destId="{147A3CD6-3C85-4F1D-BE97-E1C230C6322C}" srcOrd="0" destOrd="0" presId="urn:microsoft.com/office/officeart/2008/layout/LinedList"/>
    <dgm:cxn modelId="{34A556AC-4930-4EC8-9BC3-B29C14DF27CB}" type="presOf" srcId="{0D1EA3F3-B6B2-4649-A3D3-98FD4C2E3500}" destId="{B28FB58E-D2E3-4D41-945C-0567B1C11546}" srcOrd="0" destOrd="0" presId="urn:microsoft.com/office/officeart/2008/layout/LinedList"/>
    <dgm:cxn modelId="{1EBA36DA-2AAD-4B86-9DB2-883CA28ECCD9}" type="presOf" srcId="{18C1D221-46FD-4CA4-8B84-79F29208BF7F}" destId="{43809961-992D-413C-9C3C-1938A9DCC09A}" srcOrd="0" destOrd="0" presId="urn:microsoft.com/office/officeart/2008/layout/LinedList"/>
    <dgm:cxn modelId="{AE1E5DF9-63BF-4708-B00D-5CBB434CB882}" srcId="{0D1EA3F3-B6B2-4649-A3D3-98FD4C2E3500}" destId="{4529C138-9295-4D88-9CA8-32A520AD867D}" srcOrd="2" destOrd="0" parTransId="{5C6EA82B-0B1D-4EB5-A284-C47D7BF2E5DC}" sibTransId="{B58C92D0-B229-44E2-A0DF-C13979D3F9AA}"/>
    <dgm:cxn modelId="{968B9D79-1F1D-4FB6-8905-55BB9D003FAC}" type="presParOf" srcId="{B28FB58E-D2E3-4D41-945C-0567B1C11546}" destId="{F1639DF3-CA6B-4CCD-B0FF-AE4366EE0FDC}" srcOrd="0" destOrd="0" presId="urn:microsoft.com/office/officeart/2008/layout/LinedList"/>
    <dgm:cxn modelId="{8177D47B-A439-4BB1-B02E-2CD9CD7E3BC0}" type="presParOf" srcId="{B28FB58E-D2E3-4D41-945C-0567B1C11546}" destId="{A9D2ABF0-51A0-4376-8AC0-0EB0AEC49C55}" srcOrd="1" destOrd="0" presId="urn:microsoft.com/office/officeart/2008/layout/LinedList"/>
    <dgm:cxn modelId="{7416E8A0-6D47-43C6-A2DB-BD6253449E31}" type="presParOf" srcId="{A9D2ABF0-51A0-4376-8AC0-0EB0AEC49C55}" destId="{43809961-992D-413C-9C3C-1938A9DCC09A}" srcOrd="0" destOrd="0" presId="urn:microsoft.com/office/officeart/2008/layout/LinedList"/>
    <dgm:cxn modelId="{B224310B-C057-4E4C-847C-218AC0E13C7C}" type="presParOf" srcId="{A9D2ABF0-51A0-4376-8AC0-0EB0AEC49C55}" destId="{642B55D5-58F7-4904-B509-135466E66BCA}" srcOrd="1" destOrd="0" presId="urn:microsoft.com/office/officeart/2008/layout/LinedList"/>
    <dgm:cxn modelId="{82798548-5259-4221-8953-2977C5B0418E}" type="presParOf" srcId="{B28FB58E-D2E3-4D41-945C-0567B1C11546}" destId="{A8D29652-ADD8-4EB5-9A5A-FC7B6BE1AE0C}" srcOrd="2" destOrd="0" presId="urn:microsoft.com/office/officeart/2008/layout/LinedList"/>
    <dgm:cxn modelId="{3BF8743A-EF49-4D23-AE92-05511866D899}" type="presParOf" srcId="{B28FB58E-D2E3-4D41-945C-0567B1C11546}" destId="{E8EE5E65-F23F-4C79-8AED-94FE10801399}" srcOrd="3" destOrd="0" presId="urn:microsoft.com/office/officeart/2008/layout/LinedList"/>
    <dgm:cxn modelId="{E1C7FE55-B53A-49A8-AD8E-23481B174410}" type="presParOf" srcId="{E8EE5E65-F23F-4C79-8AED-94FE10801399}" destId="{22E5D7B9-5556-4D83-A30B-EAD7A43ACB60}" srcOrd="0" destOrd="0" presId="urn:microsoft.com/office/officeart/2008/layout/LinedList"/>
    <dgm:cxn modelId="{9AD49700-F519-4715-B9C9-364A9C65880B}" type="presParOf" srcId="{E8EE5E65-F23F-4C79-8AED-94FE10801399}" destId="{F65638A6-BCBF-44DE-8A13-4D5975F1A450}" srcOrd="1" destOrd="0" presId="urn:microsoft.com/office/officeart/2008/layout/LinedList"/>
    <dgm:cxn modelId="{3E4A9650-FE18-4E93-A6C1-46929AC5FAA7}" type="presParOf" srcId="{B28FB58E-D2E3-4D41-945C-0567B1C11546}" destId="{CA09996D-59DC-409F-987C-BEE2C69730F3}" srcOrd="4" destOrd="0" presId="urn:microsoft.com/office/officeart/2008/layout/LinedList"/>
    <dgm:cxn modelId="{0209A573-36D1-40F4-AC7E-A67C65F53387}" type="presParOf" srcId="{B28FB58E-D2E3-4D41-945C-0567B1C11546}" destId="{D22E130C-4A88-4077-BA22-96E35E374DA6}" srcOrd="5" destOrd="0" presId="urn:microsoft.com/office/officeart/2008/layout/LinedList"/>
    <dgm:cxn modelId="{4E565C6D-5230-40B8-8504-BF027D7BB55E}" type="presParOf" srcId="{D22E130C-4A88-4077-BA22-96E35E374DA6}" destId="{147A3CD6-3C85-4F1D-BE97-E1C230C6322C}" srcOrd="0" destOrd="0" presId="urn:microsoft.com/office/officeart/2008/layout/LinedList"/>
    <dgm:cxn modelId="{28F1FF03-2843-4AF5-9962-BF178A1CB4FA}" type="presParOf" srcId="{D22E130C-4A88-4077-BA22-96E35E374DA6}" destId="{781C6AFB-326E-4FBA-8B7E-5CD87A846C0F}" srcOrd="1" destOrd="0" presId="urn:microsoft.com/office/officeart/2008/layout/LinedList"/>
    <dgm:cxn modelId="{35397F21-39D7-413C-B28B-7CE6DBFFC115}" type="presParOf" srcId="{B28FB58E-D2E3-4D41-945C-0567B1C11546}" destId="{A92A082D-CF0A-4402-8B8C-58488D4F77E6}" srcOrd="6" destOrd="0" presId="urn:microsoft.com/office/officeart/2008/layout/LinedList"/>
    <dgm:cxn modelId="{D87CD5B8-2EA7-4CC6-867B-66400CF21CE6}" type="presParOf" srcId="{B28FB58E-D2E3-4D41-945C-0567B1C11546}" destId="{D1C24848-672F-49FD-8BF7-DD6DBE3AAEDF}" srcOrd="7" destOrd="0" presId="urn:microsoft.com/office/officeart/2008/layout/LinedList"/>
    <dgm:cxn modelId="{FEB6CF8C-FF40-4F99-B70F-929C2CAF2669}" type="presParOf" srcId="{D1C24848-672F-49FD-8BF7-DD6DBE3AAEDF}" destId="{D35D7B2F-6AF5-4EF5-8365-657A3CDC04DE}" srcOrd="0" destOrd="0" presId="urn:microsoft.com/office/officeart/2008/layout/LinedList"/>
    <dgm:cxn modelId="{225777AA-5274-4FB1-9BB8-AE3DC042DDD9}" type="presParOf" srcId="{D1C24848-672F-49FD-8BF7-DD6DBE3AAEDF}" destId="{0FA18726-31E4-423D-9A4F-245A9264751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E6857-B2F2-4E64-8AFF-AD9593D152EF}">
      <dsp:nvSpPr>
        <dsp:cNvPr id="0" name=""/>
        <dsp:cNvSpPr/>
      </dsp:nvSpPr>
      <dsp:spPr>
        <a:xfrm>
          <a:off x="0" y="13839"/>
          <a:ext cx="10058399" cy="842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Leaders lacked emotional intelligence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54962"/>
        <a:ext cx="9976153" cy="760154"/>
      </dsp:txXfrm>
    </dsp:sp>
    <dsp:sp modelId="{D3E985B2-082F-4632-89E6-DA0CE3E1FE55}">
      <dsp:nvSpPr>
        <dsp:cNvPr id="0" name=""/>
        <dsp:cNvSpPr/>
      </dsp:nvSpPr>
      <dsp:spPr>
        <a:xfrm>
          <a:off x="0" y="985840"/>
          <a:ext cx="10058399" cy="842400"/>
        </a:xfrm>
        <a:prstGeom prst="roundRect">
          <a:avLst/>
        </a:prstGeom>
        <a:solidFill>
          <a:schemeClr val="accent2">
            <a:hueOff val="13013"/>
            <a:satOff val="-8959"/>
            <a:lumOff val="-22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Employees excluded from decision-making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1026963"/>
        <a:ext cx="9976153" cy="760154"/>
      </dsp:txXfrm>
    </dsp:sp>
    <dsp:sp modelId="{F5E81ADA-BF69-49D6-A48F-791D46E684EF}">
      <dsp:nvSpPr>
        <dsp:cNvPr id="0" name=""/>
        <dsp:cNvSpPr/>
      </dsp:nvSpPr>
      <dsp:spPr>
        <a:xfrm>
          <a:off x="0" y="1957840"/>
          <a:ext cx="10058399" cy="842400"/>
        </a:xfrm>
        <a:prstGeom prst="roundRect">
          <a:avLst/>
        </a:prstGeom>
        <a:solidFill>
          <a:schemeClr val="accent2">
            <a:hueOff val="26025"/>
            <a:satOff val="-17917"/>
            <a:lumOff val="-45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Communication one-way and insufficient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1998963"/>
        <a:ext cx="9976153" cy="760154"/>
      </dsp:txXfrm>
    </dsp:sp>
    <dsp:sp modelId="{44E09F54-A785-4DA5-B979-2218182AD01B}">
      <dsp:nvSpPr>
        <dsp:cNvPr id="0" name=""/>
        <dsp:cNvSpPr/>
      </dsp:nvSpPr>
      <dsp:spPr>
        <a:xfrm>
          <a:off x="0" y="2929840"/>
          <a:ext cx="10058399" cy="84240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Resulting in mistrust and heightened emotional stress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2970963"/>
        <a:ext cx="9976153" cy="760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639DF3-CA6B-4CCD-B0FF-AE4366EE0FDC}">
      <dsp:nvSpPr>
        <dsp:cNvPr id="0" name=""/>
        <dsp:cNvSpPr/>
      </dsp:nvSpPr>
      <dsp:spPr>
        <a:xfrm>
          <a:off x="0" y="0"/>
          <a:ext cx="645498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3809961-992D-413C-9C3C-1938A9DCC09A}">
      <dsp:nvSpPr>
        <dsp:cNvPr id="0" name=""/>
        <dsp:cNvSpPr/>
      </dsp:nvSpPr>
      <dsp:spPr>
        <a:xfrm>
          <a:off x="0" y="0"/>
          <a:ext cx="6454987" cy="89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Digital dashboards seen as surveillance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6454987" cy="890255"/>
      </dsp:txXfrm>
    </dsp:sp>
    <dsp:sp modelId="{A8D29652-ADD8-4EB5-9A5A-FC7B6BE1AE0C}">
      <dsp:nvSpPr>
        <dsp:cNvPr id="0" name=""/>
        <dsp:cNvSpPr/>
      </dsp:nvSpPr>
      <dsp:spPr>
        <a:xfrm>
          <a:off x="0" y="890255"/>
          <a:ext cx="645498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2E5D7B9-5556-4D83-A30B-EAD7A43ACB60}">
      <dsp:nvSpPr>
        <dsp:cNvPr id="0" name=""/>
        <dsp:cNvSpPr/>
      </dsp:nvSpPr>
      <dsp:spPr>
        <a:xfrm>
          <a:off x="0" y="890255"/>
          <a:ext cx="6454987" cy="89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Team mistrust and conflict increased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90255"/>
        <a:ext cx="6454987" cy="890255"/>
      </dsp:txXfrm>
    </dsp:sp>
    <dsp:sp modelId="{CA09996D-59DC-409F-987C-BEE2C69730F3}">
      <dsp:nvSpPr>
        <dsp:cNvPr id="0" name=""/>
        <dsp:cNvSpPr/>
      </dsp:nvSpPr>
      <dsp:spPr>
        <a:xfrm>
          <a:off x="0" y="1780511"/>
          <a:ext cx="645498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47A3CD6-3C85-4F1D-BE97-E1C230C6322C}">
      <dsp:nvSpPr>
        <dsp:cNvPr id="0" name=""/>
        <dsp:cNvSpPr/>
      </dsp:nvSpPr>
      <dsp:spPr>
        <a:xfrm>
          <a:off x="0" y="1780511"/>
          <a:ext cx="6454987" cy="89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Union involvement neglected during change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780511"/>
        <a:ext cx="6454987" cy="890255"/>
      </dsp:txXfrm>
    </dsp:sp>
    <dsp:sp modelId="{A92A082D-CF0A-4402-8B8C-58488D4F77E6}">
      <dsp:nvSpPr>
        <dsp:cNvPr id="0" name=""/>
        <dsp:cNvSpPr/>
      </dsp:nvSpPr>
      <dsp:spPr>
        <a:xfrm>
          <a:off x="0" y="2670766"/>
          <a:ext cx="645498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35D7B2F-6AF5-4EF5-8365-657A3CDC04DE}">
      <dsp:nvSpPr>
        <dsp:cNvPr id="0" name=""/>
        <dsp:cNvSpPr/>
      </dsp:nvSpPr>
      <dsp:spPr>
        <a:xfrm>
          <a:off x="0" y="2670766"/>
          <a:ext cx="6454987" cy="890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Culture not reshaped to support automation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70766"/>
        <a:ext cx="6454987" cy="8902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5746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791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0588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041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34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657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972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873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206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86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243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5222449-495F-40EA-9663-3B3472CD283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660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3.png"/><Relationship Id="rId9" Type="http://schemas.microsoft.com/office/2007/relationships/diagramDrawing" Target="../diagrams/drawing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6CD5E-ACEE-61C5-AC94-A8A39E977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23" y="1869915"/>
            <a:ext cx="10058400" cy="457200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Leadership Failures During Change (</a:t>
            </a:r>
            <a:r>
              <a:rPr lang="en-GB" sz="3600" dirty="0" err="1">
                <a:latin typeface="Arial Black" panose="020B0A04020102020204" pitchFamily="34" charset="0"/>
              </a:rPr>
              <a:t>Roponica</a:t>
            </a:r>
            <a:r>
              <a:rPr lang="en-GB" sz="3600" dirty="0">
                <a:latin typeface="Arial Black" panose="020B0A04020102020204" pitchFamily="34" charset="0"/>
              </a:rPr>
              <a:t>)</a:t>
            </a:r>
            <a:br>
              <a:rPr lang="en-GB" sz="3600" dirty="0">
                <a:latin typeface="Arial Black" panose="020B0A04020102020204" pitchFamily="34" charset="0"/>
              </a:rPr>
            </a:br>
            <a:br>
              <a:rPr lang="en-GB" sz="3600" dirty="0">
                <a:latin typeface="Arial Black" panose="020B0A04020102020204" pitchFamily="34" charset="0"/>
              </a:rPr>
            </a:br>
            <a:endParaRPr lang="en-GB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5748F18-8CF3-114F-9FF5-07E4AB8C5D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3002960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Slide 3 (4)">
            <a:hlinkClick r:id="" action="ppaction://media"/>
            <a:extLst>
              <a:ext uri="{FF2B5EF4-FFF2-40B4-BE49-F238E27FC236}">
                <a16:creationId xmlns:a16="http://schemas.microsoft.com/office/drawing/2014/main" id="{4E4FF7C6-724C-7523-DA05-E2820D847F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759075" y="59134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93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7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0ED93-A402-61FE-0CE3-926BE3AC1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Leadership Impact on Teams &amp; Culture (</a:t>
            </a:r>
            <a:r>
              <a:rPr lang="en-US" sz="3600" dirty="0" err="1">
                <a:latin typeface="Arial Black" panose="020B0A04020102020204" pitchFamily="34" charset="0"/>
              </a:rPr>
              <a:t>Roponica</a:t>
            </a:r>
            <a:r>
              <a:rPr lang="en-US" sz="3600" dirty="0">
                <a:latin typeface="Arial Black" panose="020B0A04020102020204" pitchFamily="34" charset="0"/>
              </a:rPr>
              <a:t>)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B97176-6E6E-573E-CF21-8354C7D0D6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0570" y="2806574"/>
            <a:ext cx="3135109" cy="1690499"/>
          </a:xfrm>
          <a:prstGeom prst="rect">
            <a:avLst/>
          </a:prstGeom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FF2FD39-0009-0C5D-0885-CB799FBC55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0570594"/>
              </p:ext>
            </p:extLst>
          </p:nvPr>
        </p:nvGraphicFramePr>
        <p:xfrm>
          <a:off x="1097279" y="2308072"/>
          <a:ext cx="6454987" cy="3561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Slide 4 (4)">
            <a:hlinkClick r:id="" action="ppaction://media"/>
            <a:extLst>
              <a:ext uri="{FF2B5EF4-FFF2-40B4-BE49-F238E27FC236}">
                <a16:creationId xmlns:a16="http://schemas.microsoft.com/office/drawing/2014/main" id="{642601E2-0A14-5814-55EB-7230C9ED29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017838" y="55721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76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1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50</TotalTime>
  <Words>58</Words>
  <PresentationFormat>Widescreen</PresentationFormat>
  <Paragraphs>10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Black</vt:lpstr>
      <vt:lpstr>Calibri</vt:lpstr>
      <vt:lpstr>Calibri Light</vt:lpstr>
      <vt:lpstr>Retrospect</vt:lpstr>
      <vt:lpstr>Leadership Failures During Change (Roponica)  </vt:lpstr>
      <vt:lpstr>Leadership Impact on Teams &amp; Culture (Roponica)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2025-12-08T11:46:40Z</dcterms:created>
  <dcterms:modified xsi:type="dcterms:W3CDTF">2025-12-08T20:13:42Z</dcterms:modified>
</cp:coreProperties>
</file>