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825376F-187B-7A46-46C2-AD0EF3392D2E}" v="672" dt="2025-10-19T22:03:56.4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med Ousman (2215608)" userId="S::2215608@student.uwtsd.ac.uk::6bb42a35-4f1b-4d00-94d3-7b4a06a87878" providerId="AD" clId="Web-{E825376F-187B-7A46-46C2-AD0EF3392D2E}"/>
    <pc:docChg chg="addSld modSld addMainMaster delMainMaster">
      <pc:chgData name="Mohammed Ousman (2215608)" userId="S::2215608@student.uwtsd.ac.uk::6bb42a35-4f1b-4d00-94d3-7b4a06a87878" providerId="AD" clId="Web-{E825376F-187B-7A46-46C2-AD0EF3392D2E}" dt="2025-10-19T22:03:56.454" v="709" actId="20577"/>
      <pc:docMkLst>
        <pc:docMk/>
      </pc:docMkLst>
      <pc:sldChg chg="addSp delSp modSp mod setBg modClrScheme setClrOvrMap chgLayout">
        <pc:chgData name="Mohammed Ousman (2215608)" userId="S::2215608@student.uwtsd.ac.uk::6bb42a35-4f1b-4d00-94d3-7b4a06a87878" providerId="AD" clId="Web-{E825376F-187B-7A46-46C2-AD0EF3392D2E}" dt="2025-10-19T21:22:00.292" v="517" actId="20577"/>
        <pc:sldMkLst>
          <pc:docMk/>
          <pc:sldMk cId="109857222" sldId="256"/>
        </pc:sldMkLst>
        <pc:spChg chg="mod">
          <ac:chgData name="Mohammed Ousman (2215608)" userId="S::2215608@student.uwtsd.ac.uk::6bb42a35-4f1b-4d00-94d3-7b4a06a87878" providerId="AD" clId="Web-{E825376F-187B-7A46-46C2-AD0EF3392D2E}" dt="2025-10-19T21:22:00.292" v="517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Mohammed Ousman (2215608)" userId="S::2215608@student.uwtsd.ac.uk::6bb42a35-4f1b-4d00-94d3-7b4a06a87878" providerId="AD" clId="Web-{E825376F-187B-7A46-46C2-AD0EF3392D2E}" dt="2025-10-19T19:21:38.002" v="84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19:19:55.733" v="67"/>
          <ac:spMkLst>
            <pc:docMk/>
            <pc:sldMk cId="109857222" sldId="256"/>
            <ac:spMk id="5" creationId="{F2E5B6AE-5EFE-45F0-A2AE-ED771CA3D7DD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19:21:38.002" v="84"/>
          <ac:spMkLst>
            <pc:docMk/>
            <pc:sldMk cId="109857222" sldId="256"/>
            <ac:spMk id="8" creationId="{BA6285CA-6AFA-4F27-AFB5-1B32CDE09B1A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19:10:51.691" v="9"/>
          <ac:spMkLst>
            <pc:docMk/>
            <pc:sldMk cId="109857222" sldId="256"/>
            <ac:spMk id="9" creationId="{D1BA7680-B1FB-4B6B-2155-45DD5D6C4CF8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19:20:01.936" v="69"/>
          <ac:spMkLst>
            <pc:docMk/>
            <pc:sldMk cId="109857222" sldId="256"/>
            <ac:spMk id="10" creationId="{36F292AA-C8DB-4CAA-97C9-456CF8540690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19:10:51.691" v="9"/>
          <ac:spMkLst>
            <pc:docMk/>
            <pc:sldMk cId="109857222" sldId="256"/>
            <ac:spMk id="11" creationId="{A9CCD9CD-49AE-3D3E-923B-81ECD3FBF75F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19:20:01.936" v="69"/>
          <ac:spMkLst>
            <pc:docMk/>
            <pc:sldMk cId="109857222" sldId="256"/>
            <ac:spMk id="13" creationId="{2AB36DB5-F10D-4EDB-87E2-ECB9301FFC62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19:20:01.936" v="69"/>
          <ac:spMkLst>
            <pc:docMk/>
            <pc:sldMk cId="109857222" sldId="256"/>
            <ac:spMk id="14" creationId="{AA065953-3D69-4CD4-80C3-DF10DEB4C761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19:20:01.936" v="69"/>
          <ac:spMkLst>
            <pc:docMk/>
            <pc:sldMk cId="109857222" sldId="256"/>
            <ac:spMk id="15" creationId="{446F195D-95DC-419E-BBC1-E2B601A6067B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19:10:48.332" v="7"/>
          <ac:spMkLst>
            <pc:docMk/>
            <pc:sldMk cId="109857222" sldId="256"/>
            <ac:spMk id="16" creationId="{19F9BF86-FE94-4517-B97D-026C7515E589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19:20:01.936" v="69"/>
          <ac:spMkLst>
            <pc:docMk/>
            <pc:sldMk cId="109857222" sldId="256"/>
            <ac:spMk id="17" creationId="{2256CF5B-1DAD-4912-86B9-FCA733692FED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19:20:05.108" v="71"/>
          <ac:spMkLst>
            <pc:docMk/>
            <pc:sldMk cId="109857222" sldId="256"/>
            <ac:spMk id="19" creationId="{85CB65D0-496F-4797-A015-C85839E35D1A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19:20:05.108" v="71"/>
          <ac:spMkLst>
            <pc:docMk/>
            <pc:sldMk cId="109857222" sldId="256"/>
            <ac:spMk id="21" creationId="{95D2C779-8883-4E5F-A170-0F464918C1B7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19:20:36.578" v="73"/>
          <ac:spMkLst>
            <pc:docMk/>
            <pc:sldMk cId="109857222" sldId="256"/>
            <ac:spMk id="24" creationId="{19F9BF86-FE94-4517-B97D-026C7515E589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19:20:36.578" v="73"/>
          <ac:spMkLst>
            <pc:docMk/>
            <pc:sldMk cId="109857222" sldId="256"/>
            <ac:spMk id="26" creationId="{D30DD7D3-2712-4491-B2C2-5FC23330C7CB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19:20:44.657" v="75"/>
          <ac:spMkLst>
            <pc:docMk/>
            <pc:sldMk cId="109857222" sldId="256"/>
            <ac:spMk id="29" creationId="{CA22F210-7186-4074-94C5-FAD2C2EB15B2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19:20:44.657" v="75"/>
          <ac:spMkLst>
            <pc:docMk/>
            <pc:sldMk cId="109857222" sldId="256"/>
            <ac:spMk id="30" creationId="{7ED93057-B056-4D1D-B0DA-F1619DAAF5A1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19:20:44.657" v="75"/>
          <ac:spMkLst>
            <pc:docMk/>
            <pc:sldMk cId="109857222" sldId="256"/>
            <ac:spMk id="31" creationId="{F5B41592-BC5E-4AE2-8CA7-91C73FD8F744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19:20:44.657" v="75"/>
          <ac:spMkLst>
            <pc:docMk/>
            <pc:sldMk cId="109857222" sldId="256"/>
            <ac:spMk id="32" creationId="{CB574A3D-9991-4D4A-91DF-0D0DE47DB31E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19:20:44.657" v="75"/>
          <ac:spMkLst>
            <pc:docMk/>
            <pc:sldMk cId="109857222" sldId="256"/>
            <ac:spMk id="33" creationId="{D5A56255-4961-41E1-887B-7319F23C909E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19:21:28.314" v="83"/>
          <ac:spMkLst>
            <pc:docMk/>
            <pc:sldMk cId="109857222" sldId="256"/>
            <ac:spMk id="36" creationId="{33E93247-6229-44AB-A550-739E971E690B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19:21:28.314" v="83"/>
          <ac:spMkLst>
            <pc:docMk/>
            <pc:sldMk cId="109857222" sldId="256"/>
            <ac:spMk id="37" creationId="{A5D67320-FCFD-4931-AAF7-C6C853329C7F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19:21:38.002" v="84"/>
          <ac:spMkLst>
            <pc:docMk/>
            <pc:sldMk cId="109857222" sldId="256"/>
            <ac:spMk id="47" creationId="{AF152BFE-7BA8-4007-AD9C-F4DC95E437EE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19:21:38.002" v="84"/>
          <ac:spMkLst>
            <pc:docMk/>
            <pc:sldMk cId="109857222" sldId="256"/>
            <ac:spMk id="48" creationId="{26796024-DF17-4BB3-BF28-01E168A3C548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19:21:38.002" v="84"/>
          <ac:spMkLst>
            <pc:docMk/>
            <pc:sldMk cId="109857222" sldId="256"/>
            <ac:spMk id="49" creationId="{7BCC6446-8462-4A63-9B6F-8F57EC40F648}"/>
          </ac:spMkLst>
        </pc:spChg>
        <pc:grpChg chg="add">
          <ac:chgData name="Mohammed Ousman (2215608)" userId="S::2215608@student.uwtsd.ac.uk::6bb42a35-4f1b-4d00-94d3-7b4a06a87878" providerId="AD" clId="Web-{E825376F-187B-7A46-46C2-AD0EF3392D2E}" dt="2025-10-19T19:21:38.002" v="84"/>
          <ac:grpSpMkLst>
            <pc:docMk/>
            <pc:sldMk cId="109857222" sldId="256"/>
            <ac:grpSpMk id="50" creationId="{8118ECEF-CA6A-4CB6-BCA5-59B2DB40C4AB}"/>
          </ac:grpSpMkLst>
        </pc:grpChg>
        <pc:picChg chg="add del mod ord">
          <ac:chgData name="Mohammed Ousman (2215608)" userId="S::2215608@student.uwtsd.ac.uk::6bb42a35-4f1b-4d00-94d3-7b4a06a87878" providerId="AD" clId="Web-{E825376F-187B-7A46-46C2-AD0EF3392D2E}" dt="2025-10-19T19:10:51.691" v="9"/>
          <ac:picMkLst>
            <pc:docMk/>
            <pc:sldMk cId="109857222" sldId="256"/>
            <ac:picMk id="4" creationId="{8003529F-1E7F-4EE7-C7DD-A618AA2FC6FE}"/>
          </ac:picMkLst>
        </pc:picChg>
        <pc:picChg chg="add del">
          <ac:chgData name="Mohammed Ousman (2215608)" userId="S::2215608@student.uwtsd.ac.uk::6bb42a35-4f1b-4d00-94d3-7b4a06a87878" providerId="AD" clId="Web-{E825376F-187B-7A46-46C2-AD0EF3392D2E}" dt="2025-10-19T19:19:55.733" v="67"/>
          <ac:picMkLst>
            <pc:docMk/>
            <pc:sldMk cId="109857222" sldId="256"/>
            <ac:picMk id="7" creationId="{34234D27-C70D-30A1-2D14-60615CBCFD00}"/>
          </ac:picMkLst>
        </pc:picChg>
        <pc:picChg chg="add del">
          <ac:chgData name="Mohammed Ousman (2215608)" userId="S::2215608@student.uwtsd.ac.uk::6bb42a35-4f1b-4d00-94d3-7b4a06a87878" providerId="AD" clId="Web-{E825376F-187B-7A46-46C2-AD0EF3392D2E}" dt="2025-10-19T19:20:01.936" v="69"/>
          <ac:picMkLst>
            <pc:docMk/>
            <pc:sldMk cId="109857222" sldId="256"/>
            <ac:picMk id="12" creationId="{F432AA66-1BA6-622F-D6DA-EC862B0145FA}"/>
          </ac:picMkLst>
        </pc:picChg>
        <pc:picChg chg="add del">
          <ac:chgData name="Mohammed Ousman (2215608)" userId="S::2215608@student.uwtsd.ac.uk::6bb42a35-4f1b-4d00-94d3-7b4a06a87878" providerId="AD" clId="Web-{E825376F-187B-7A46-46C2-AD0EF3392D2E}" dt="2025-10-19T19:20:05.108" v="71"/>
          <ac:picMkLst>
            <pc:docMk/>
            <pc:sldMk cId="109857222" sldId="256"/>
            <ac:picMk id="20" creationId="{57FE577A-8737-9558-96FC-3A72DA3DBCAF}"/>
          </ac:picMkLst>
        </pc:picChg>
        <pc:picChg chg="add del">
          <ac:chgData name="Mohammed Ousman (2215608)" userId="S::2215608@student.uwtsd.ac.uk::6bb42a35-4f1b-4d00-94d3-7b4a06a87878" providerId="AD" clId="Web-{E825376F-187B-7A46-46C2-AD0EF3392D2E}" dt="2025-10-19T19:20:36.578" v="73"/>
          <ac:picMkLst>
            <pc:docMk/>
            <pc:sldMk cId="109857222" sldId="256"/>
            <ac:picMk id="25" creationId="{695024E7-FD6C-1DBE-9763-E52BC598E558}"/>
          </ac:picMkLst>
        </pc:picChg>
        <pc:picChg chg="add del">
          <ac:chgData name="Mohammed Ousman (2215608)" userId="S::2215608@student.uwtsd.ac.uk::6bb42a35-4f1b-4d00-94d3-7b4a06a87878" providerId="AD" clId="Web-{E825376F-187B-7A46-46C2-AD0EF3392D2E}" dt="2025-10-19T19:20:44.657" v="75"/>
          <ac:picMkLst>
            <pc:docMk/>
            <pc:sldMk cId="109857222" sldId="256"/>
            <ac:picMk id="34" creationId="{1B4E49B3-3E9F-4858-36C4-27996AF81DA5}"/>
          </ac:picMkLst>
        </pc:picChg>
        <pc:picChg chg="add del">
          <ac:chgData name="Mohammed Ousman (2215608)" userId="S::2215608@student.uwtsd.ac.uk::6bb42a35-4f1b-4d00-94d3-7b4a06a87878" providerId="AD" clId="Web-{E825376F-187B-7A46-46C2-AD0EF3392D2E}" dt="2025-10-19T19:21:28.314" v="83"/>
          <ac:picMkLst>
            <pc:docMk/>
            <pc:sldMk cId="109857222" sldId="256"/>
            <ac:picMk id="39" creationId="{483896EC-111F-E36C-7EC2-6659233DAE80}"/>
          </ac:picMkLst>
        </pc:picChg>
        <pc:picChg chg="add del mod">
          <ac:chgData name="Mohammed Ousman (2215608)" userId="S::2215608@student.uwtsd.ac.uk::6bb42a35-4f1b-4d00-94d3-7b4a06a87878" providerId="AD" clId="Web-{E825376F-187B-7A46-46C2-AD0EF3392D2E}" dt="2025-10-19T21:20:59.133" v="511"/>
          <ac:picMkLst>
            <pc:docMk/>
            <pc:sldMk cId="109857222" sldId="256"/>
            <ac:picMk id="70" creationId="{D0501233-00D5-D476-4496-9DD23DE56D86}"/>
          </ac:picMkLst>
        </pc:picChg>
        <pc:cxnChg chg="add del">
          <ac:chgData name="Mohammed Ousman (2215608)" userId="S::2215608@student.uwtsd.ac.uk::6bb42a35-4f1b-4d00-94d3-7b4a06a87878" providerId="AD" clId="Web-{E825376F-187B-7A46-46C2-AD0EF3392D2E}" dt="2025-10-19T19:19:55.733" v="67"/>
          <ac:cxnSpMkLst>
            <pc:docMk/>
            <pc:sldMk cId="109857222" sldId="256"/>
            <ac:cxnSpMk id="6" creationId="{D255B435-D9F3-4A31-B89E-36741390DB4B}"/>
          </ac:cxnSpMkLst>
        </pc:cxnChg>
        <pc:cxnChg chg="add del">
          <ac:chgData name="Mohammed Ousman (2215608)" userId="S::2215608@student.uwtsd.ac.uk::6bb42a35-4f1b-4d00-94d3-7b4a06a87878" providerId="AD" clId="Web-{E825376F-187B-7A46-46C2-AD0EF3392D2E}" dt="2025-10-19T19:10:48.332" v="7"/>
          <ac:cxnSpMkLst>
            <pc:docMk/>
            <pc:sldMk cId="109857222" sldId="256"/>
            <ac:cxnSpMk id="18" creationId="{94AC3912-9445-326E-F355-EA4A288013DB}"/>
          </ac:cxnSpMkLst>
        </pc:cxnChg>
        <pc:cxnChg chg="add del">
          <ac:chgData name="Mohammed Ousman (2215608)" userId="S::2215608@student.uwtsd.ac.uk::6bb42a35-4f1b-4d00-94d3-7b4a06a87878" providerId="AD" clId="Web-{E825376F-187B-7A46-46C2-AD0EF3392D2E}" dt="2025-10-19T19:20:05.108" v="71"/>
          <ac:cxnSpMkLst>
            <pc:docMk/>
            <pc:sldMk cId="109857222" sldId="256"/>
            <ac:cxnSpMk id="22" creationId="{BD96A694-258D-4418-A83C-B9BA72FD44B8}"/>
          </ac:cxnSpMkLst>
        </pc:cxnChg>
        <pc:cxnChg chg="add del">
          <ac:chgData name="Mohammed Ousman (2215608)" userId="S::2215608@student.uwtsd.ac.uk::6bb42a35-4f1b-4d00-94d3-7b4a06a87878" providerId="AD" clId="Web-{E825376F-187B-7A46-46C2-AD0EF3392D2E}" dt="2025-10-19T19:20:36.578" v="73"/>
          <ac:cxnSpMkLst>
            <pc:docMk/>
            <pc:sldMk cId="109857222" sldId="256"/>
            <ac:cxnSpMk id="27" creationId="{FFD0734C-004D-4938-8EA0-2C3867A11A66}"/>
          </ac:cxnSpMkLst>
        </pc:cxnChg>
        <pc:cxnChg chg="add del">
          <ac:chgData name="Mohammed Ousman (2215608)" userId="S::2215608@student.uwtsd.ac.uk::6bb42a35-4f1b-4d00-94d3-7b4a06a87878" providerId="AD" clId="Web-{E825376F-187B-7A46-46C2-AD0EF3392D2E}" dt="2025-10-19T19:21:28.314" v="83"/>
          <ac:cxnSpMkLst>
            <pc:docMk/>
            <pc:sldMk cId="109857222" sldId="256"/>
            <ac:cxnSpMk id="38" creationId="{EE2E603F-4A95-4FE8-BB06-211DFD75DBEF}"/>
          </ac:cxnSpMkLst>
        </pc:cxnChg>
      </pc:sldChg>
      <pc:sldChg chg="addSp delSp modSp new mod setBg">
        <pc:chgData name="Mohammed Ousman (2215608)" userId="S::2215608@student.uwtsd.ac.uk::6bb42a35-4f1b-4d00-94d3-7b4a06a87878" providerId="AD" clId="Web-{E825376F-187B-7A46-46C2-AD0EF3392D2E}" dt="2025-10-19T20:52:19.060" v="401" actId="20577"/>
        <pc:sldMkLst>
          <pc:docMk/>
          <pc:sldMk cId="3490200816" sldId="257"/>
        </pc:sldMkLst>
        <pc:spChg chg="mod">
          <ac:chgData name="Mohammed Ousman (2215608)" userId="S::2215608@student.uwtsd.ac.uk::6bb42a35-4f1b-4d00-94d3-7b4a06a87878" providerId="AD" clId="Web-{E825376F-187B-7A46-46C2-AD0EF3392D2E}" dt="2025-10-19T20:52:19.060" v="401" actId="20577"/>
          <ac:spMkLst>
            <pc:docMk/>
            <pc:sldMk cId="3490200816" sldId="257"/>
            <ac:spMk id="2" creationId="{02693BBA-9DA3-732B-C88B-26756399C185}"/>
          </ac:spMkLst>
        </pc:spChg>
        <pc:spChg chg="del mod">
          <ac:chgData name="Mohammed Ousman (2215608)" userId="S::2215608@student.uwtsd.ac.uk::6bb42a35-4f1b-4d00-94d3-7b4a06a87878" providerId="AD" clId="Web-{E825376F-187B-7A46-46C2-AD0EF3392D2E}" dt="2025-10-19T19:45:20.721" v="152"/>
          <ac:spMkLst>
            <pc:docMk/>
            <pc:sldMk cId="3490200816" sldId="257"/>
            <ac:spMk id="3" creationId="{090BD34A-47C9-DCFD-741C-843D1012C569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19:46:19.299" v="153"/>
          <ac:spMkLst>
            <pc:docMk/>
            <pc:sldMk cId="3490200816" sldId="257"/>
            <ac:spMk id="8" creationId="{1C582B07-D0F0-4B6B-A5D9-D2F192CB3A4E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19:46:19.299" v="153"/>
          <ac:spMkLst>
            <pc:docMk/>
            <pc:sldMk cId="3490200816" sldId="257"/>
            <ac:spMk id="10" creationId="{181CC2FD-F5D2-4415-8486-46858CC427A4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19:29:22.653" v="105"/>
          <ac:spMkLst>
            <pc:docMk/>
            <pc:sldMk cId="3490200816" sldId="257"/>
            <ac:spMk id="12" creationId="{DA1A4301-6FFC-4C82-A1FA-7634D8CAA8F5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19:46:19.299" v="153"/>
          <ac:spMkLst>
            <pc:docMk/>
            <pc:sldMk cId="3490200816" sldId="257"/>
            <ac:spMk id="14" creationId="{E1063619-981B-4E62-A26E-E345BB3080BA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19:46:19.299" v="153"/>
          <ac:spMkLst>
            <pc:docMk/>
            <pc:sldMk cId="3490200816" sldId="257"/>
            <ac:spMk id="50" creationId="{A4798C7F-C8CA-4799-BF37-3AB4642CDB66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19:46:19.299" v="153"/>
          <ac:spMkLst>
            <pc:docMk/>
            <pc:sldMk cId="3490200816" sldId="257"/>
            <ac:spMk id="83" creationId="{216BB147-20D5-4D93-BDA5-1BC614D6A4B2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19:46:19.299" v="153"/>
          <ac:spMkLst>
            <pc:docMk/>
            <pc:sldMk cId="3490200816" sldId="257"/>
            <ac:spMk id="87" creationId="{3BBF3378-C49E-4B97-A883-6393FBF18C0B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19:46:19.299" v="153"/>
          <ac:spMkLst>
            <pc:docMk/>
            <pc:sldMk cId="3490200816" sldId="257"/>
            <ac:spMk id="120" creationId="{EB68BB96-3C54-47CE-A559-16FC5968EE9F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19:46:19.299" v="153"/>
          <ac:spMkLst>
            <pc:docMk/>
            <pc:sldMk cId="3490200816" sldId="257"/>
            <ac:spMk id="153" creationId="{13B6DAC6-0186-4D62-AD69-90B9C0411EA3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19:46:19.299" v="153"/>
          <ac:spMkLst>
            <pc:docMk/>
            <pc:sldMk cId="3490200816" sldId="257"/>
            <ac:spMk id="155" creationId="{BA6285CA-6AFA-4F27-AFB5-1B32CDE09B1A}"/>
          </ac:spMkLst>
        </pc:spChg>
        <pc:grpChg chg="add">
          <ac:chgData name="Mohammed Ousman (2215608)" userId="S::2215608@student.uwtsd.ac.uk::6bb42a35-4f1b-4d00-94d3-7b4a06a87878" providerId="AD" clId="Web-{E825376F-187B-7A46-46C2-AD0EF3392D2E}" dt="2025-10-19T19:29:22.653" v="105"/>
          <ac:grpSpMkLst>
            <pc:docMk/>
            <pc:sldMk cId="3490200816" sldId="257"/>
            <ac:grpSpMk id="16" creationId="{8323DD1D-77DE-48B2-A0A0-6265801531E5}"/>
          </ac:grpSpMkLst>
        </pc:grpChg>
        <pc:picChg chg="add mod ord">
          <ac:chgData name="Mohammed Ousman (2215608)" userId="S::2215608@student.uwtsd.ac.uk::6bb42a35-4f1b-4d00-94d3-7b4a06a87878" providerId="AD" clId="Web-{E825376F-187B-7A46-46C2-AD0EF3392D2E}" dt="2025-10-19T20:50:15.433" v="393" actId="1076"/>
          <ac:picMkLst>
            <pc:docMk/>
            <pc:sldMk cId="3490200816" sldId="257"/>
            <ac:picMk id="4" creationId="{D3F96158-B1D0-FB51-04CC-CFD07FEAF56B}"/>
          </ac:picMkLst>
        </pc:picChg>
      </pc:sldChg>
      <pc:sldChg chg="addSp delSp modSp new mod setBg">
        <pc:chgData name="Mohammed Ousman (2215608)" userId="S::2215608@student.uwtsd.ac.uk::6bb42a35-4f1b-4d00-94d3-7b4a06a87878" providerId="AD" clId="Web-{E825376F-187B-7A46-46C2-AD0EF3392D2E}" dt="2025-10-19T21:32:21.228" v="561" actId="20577"/>
        <pc:sldMkLst>
          <pc:docMk/>
          <pc:sldMk cId="4031995974" sldId="258"/>
        </pc:sldMkLst>
        <pc:spChg chg="mod">
          <ac:chgData name="Mohammed Ousman (2215608)" userId="S::2215608@student.uwtsd.ac.uk::6bb42a35-4f1b-4d00-94d3-7b4a06a87878" providerId="AD" clId="Web-{E825376F-187B-7A46-46C2-AD0EF3392D2E}" dt="2025-10-19T21:32:21.228" v="561" actId="20577"/>
          <ac:spMkLst>
            <pc:docMk/>
            <pc:sldMk cId="4031995974" sldId="258"/>
            <ac:spMk id="2" creationId="{1DE488E8-D4E8-9911-D042-98DCC480535B}"/>
          </ac:spMkLst>
        </pc:spChg>
        <pc:spChg chg="del">
          <ac:chgData name="Mohammed Ousman (2215608)" userId="S::2215608@student.uwtsd.ac.uk::6bb42a35-4f1b-4d00-94d3-7b4a06a87878" providerId="AD" clId="Web-{E825376F-187B-7A46-46C2-AD0EF3392D2E}" dt="2025-10-19T19:48:09.033" v="161"/>
          <ac:spMkLst>
            <pc:docMk/>
            <pc:sldMk cId="4031995974" sldId="258"/>
            <ac:spMk id="3" creationId="{B0AE8D1A-6C40-1F7C-A7BF-A0B4791FA807}"/>
          </ac:spMkLst>
        </pc:spChg>
        <pc:spChg chg="add del mod">
          <ac:chgData name="Mohammed Ousman (2215608)" userId="S::2215608@student.uwtsd.ac.uk::6bb42a35-4f1b-4d00-94d3-7b4a06a87878" providerId="AD" clId="Web-{E825376F-187B-7A46-46C2-AD0EF3392D2E}" dt="2025-10-19T20:00:37.295" v="244"/>
          <ac:spMkLst>
            <pc:docMk/>
            <pc:sldMk cId="4031995974" sldId="258"/>
            <ac:spMk id="5" creationId="{E598B07D-0E8D-C8A7-1892-D304140BA011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19:48:09.033" v="161"/>
          <ac:spMkLst>
            <pc:docMk/>
            <pc:sldMk cId="4031995974" sldId="258"/>
            <ac:spMk id="8" creationId="{A4798C7F-C8CA-4799-BF37-3AB4642CDB66}"/>
          </ac:spMkLst>
        </pc:spChg>
        <pc:spChg chg="add del mod">
          <ac:chgData name="Mohammed Ousman (2215608)" userId="S::2215608@student.uwtsd.ac.uk::6bb42a35-4f1b-4d00-94d3-7b4a06a87878" providerId="AD" clId="Web-{E825376F-187B-7A46-46C2-AD0EF3392D2E}" dt="2025-10-19T21:25:53.894" v="528"/>
          <ac:spMkLst>
            <pc:docMk/>
            <pc:sldMk cId="4031995974" sldId="258"/>
            <ac:spMk id="9" creationId="{269CCAD8-0E8E-3D50-5788-90745766632B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1:29:27.163" v="541"/>
          <ac:spMkLst>
            <pc:docMk/>
            <pc:sldMk cId="4031995974" sldId="258"/>
            <ac:spMk id="41" creationId="{216BB147-20D5-4D93-BDA5-1BC614D6A4B2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1:29:27.163" v="541"/>
          <ac:spMkLst>
            <pc:docMk/>
            <pc:sldMk cId="4031995974" sldId="258"/>
            <ac:spMk id="43" creationId="{0A253F60-DE40-4508-A37A-61331DF1DD5D}"/>
          </ac:spMkLst>
        </pc:spChg>
        <pc:spChg chg="add del mod">
          <ac:chgData name="Mohammed Ousman (2215608)" userId="S::2215608@student.uwtsd.ac.uk::6bb42a35-4f1b-4d00-94d3-7b4a06a87878" providerId="AD" clId="Web-{E825376F-187B-7A46-46C2-AD0EF3392D2E}" dt="2025-10-19T21:30:46.493" v="554"/>
          <ac:spMkLst>
            <pc:docMk/>
            <pc:sldMk cId="4031995974" sldId="258"/>
            <ac:spMk id="44" creationId="{D4901BE2-BB6E-7E57-5BC7-D6D869A0ECAE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1:29:09.023" v="540"/>
          <ac:spMkLst>
            <pc:docMk/>
            <pc:sldMk cId="4031995974" sldId="258"/>
            <ac:spMk id="107" creationId="{BA6285CA-6AFA-4F27-AFB5-1B32CDE09B1A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19:48:09.033" v="161"/>
          <ac:spMkLst>
            <pc:docMk/>
            <pc:sldMk cId="4031995974" sldId="258"/>
            <ac:spMk id="109" creationId="{7F7C084A-330C-4243-AD92-F98B226F06BC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19:48:09.033" v="161"/>
          <ac:spMkLst>
            <pc:docMk/>
            <pc:sldMk cId="4031995974" sldId="258"/>
            <ac:spMk id="111" creationId="{7F19A9C0-8335-4ABB-91B6-396031712693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1:29:27.163" v="541"/>
          <ac:spMkLst>
            <pc:docMk/>
            <pc:sldMk cId="4031995974" sldId="258"/>
            <ac:spMk id="113" creationId="{7BCC6446-8462-4A63-9B6F-8F57EC40F648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19:48:09.033" v="161"/>
          <ac:spMkLst>
            <pc:docMk/>
            <pc:sldMk cId="4031995974" sldId="258"/>
            <ac:spMk id="115" creationId="{3BA1208A-FAFD-4827-BF3E-A6B16CA01D56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1:29:27.163" v="541"/>
          <ac:spMkLst>
            <pc:docMk/>
            <pc:sldMk cId="4031995974" sldId="258"/>
            <ac:spMk id="184" creationId="{216BB147-20D5-4D93-BDA5-1BC614D6A4B2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1:29:27.163" v="541"/>
          <ac:spMkLst>
            <pc:docMk/>
            <pc:sldMk cId="4031995974" sldId="258"/>
            <ac:spMk id="188" creationId="{3BBF3378-C49E-4B97-A883-6393FBF18C0B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1:29:27.163" v="541"/>
          <ac:spMkLst>
            <pc:docMk/>
            <pc:sldMk cId="4031995974" sldId="258"/>
            <ac:spMk id="254" creationId="{13B6DAC6-0186-4D62-AD69-90B9C0411EA3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1:29:27.163" v="541"/>
          <ac:spMkLst>
            <pc:docMk/>
            <pc:sldMk cId="4031995974" sldId="258"/>
            <ac:spMk id="256" creationId="{BA6285CA-6AFA-4F27-AFB5-1B32CDE09B1A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1:29:27.163" v="541"/>
          <ac:spMkLst>
            <pc:docMk/>
            <pc:sldMk cId="4031995974" sldId="258"/>
            <ac:spMk id="258" creationId="{94D786EB-944C-47D5-B631-899F4029B02E}"/>
          </ac:spMkLst>
        </pc:spChg>
        <pc:spChg chg="del">
          <ac:chgData name="Mohammed Ousman (2215608)" userId="S::2215608@student.uwtsd.ac.uk::6bb42a35-4f1b-4d00-94d3-7b4a06a87878" providerId="AD" clId="Web-{E825376F-187B-7A46-46C2-AD0EF3392D2E}" dt="2025-10-19T21:29:27.163" v="541"/>
          <ac:spMkLst>
            <pc:docMk/>
            <pc:sldMk cId="4031995974" sldId="258"/>
            <ac:spMk id="260" creationId="{41FB6F01-9581-4ED4-833E-048E9F3C8BEA}"/>
          </ac:spMkLst>
        </pc:spChg>
        <pc:picChg chg="add del mod modCrop">
          <ac:chgData name="Mohammed Ousman (2215608)" userId="S::2215608@student.uwtsd.ac.uk::6bb42a35-4f1b-4d00-94d3-7b4a06a87878" providerId="AD" clId="Web-{E825376F-187B-7A46-46C2-AD0EF3392D2E}" dt="2025-10-19T21:27:49.443" v="534"/>
          <ac:picMkLst>
            <pc:docMk/>
            <pc:sldMk cId="4031995974" sldId="258"/>
            <ac:picMk id="4" creationId="{8423D206-B54A-A271-A751-FC4BD7ADD30E}"/>
          </ac:picMkLst>
        </pc:picChg>
        <pc:picChg chg="add del mod">
          <ac:chgData name="Mohammed Ousman (2215608)" userId="S::2215608@student.uwtsd.ac.uk::6bb42a35-4f1b-4d00-94d3-7b4a06a87878" providerId="AD" clId="Web-{E825376F-187B-7A46-46C2-AD0EF3392D2E}" dt="2025-10-19T21:25:53.894" v="529"/>
          <ac:picMkLst>
            <pc:docMk/>
            <pc:sldMk cId="4031995974" sldId="258"/>
            <ac:picMk id="7" creationId="{2C728F01-36F7-2E8A-DAD5-75A1F4B152A2}"/>
          </ac:picMkLst>
        </pc:picChg>
        <pc:picChg chg="add mod">
          <ac:chgData name="Mohammed Ousman (2215608)" userId="S::2215608@student.uwtsd.ac.uk::6bb42a35-4f1b-4d00-94d3-7b4a06a87878" providerId="AD" clId="Web-{E825376F-187B-7A46-46C2-AD0EF3392D2E}" dt="2025-10-19T21:31:48.806" v="559" actId="1076"/>
          <ac:picMkLst>
            <pc:docMk/>
            <pc:sldMk cId="4031995974" sldId="258"/>
            <ac:picMk id="42" creationId="{D6BC7A58-2BB2-804E-7DA5-12FCA4FC0683}"/>
          </ac:picMkLst>
        </pc:picChg>
      </pc:sldChg>
      <pc:sldChg chg="addSp delSp modSp new mod setBg">
        <pc:chgData name="Mohammed Ousman (2215608)" userId="S::2215608@student.uwtsd.ac.uk::6bb42a35-4f1b-4d00-94d3-7b4a06a87878" providerId="AD" clId="Web-{E825376F-187B-7A46-46C2-AD0EF3392D2E}" dt="2025-10-19T21:20:24.052" v="510" actId="1076"/>
        <pc:sldMkLst>
          <pc:docMk/>
          <pc:sldMk cId="3865864972" sldId="259"/>
        </pc:sldMkLst>
        <pc:spChg chg="mod">
          <ac:chgData name="Mohammed Ousman (2215608)" userId="S::2215608@student.uwtsd.ac.uk::6bb42a35-4f1b-4d00-94d3-7b4a06a87878" providerId="AD" clId="Web-{E825376F-187B-7A46-46C2-AD0EF3392D2E}" dt="2025-10-19T21:19:19.188" v="505" actId="20577"/>
          <ac:spMkLst>
            <pc:docMk/>
            <pc:sldMk cId="3865864972" sldId="259"/>
            <ac:spMk id="2" creationId="{27D2045D-115F-1118-F711-5C05ECD050A8}"/>
          </ac:spMkLst>
        </pc:spChg>
        <pc:spChg chg="del mod">
          <ac:chgData name="Mohammed Ousman (2215608)" userId="S::2215608@student.uwtsd.ac.uk::6bb42a35-4f1b-4d00-94d3-7b4a06a87878" providerId="AD" clId="Web-{E825376F-187B-7A46-46C2-AD0EF3392D2E}" dt="2025-10-19T20:03:43.102" v="247"/>
          <ac:spMkLst>
            <pc:docMk/>
            <pc:sldMk cId="3865864972" sldId="259"/>
            <ac:spMk id="3" creationId="{91AC3E14-6D54-008F-09AA-B87BD21402D1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1:18:23.576" v="499"/>
          <ac:spMkLst>
            <pc:docMk/>
            <pc:sldMk cId="3865864972" sldId="259"/>
            <ac:spMk id="8" creationId="{1C582B07-D0F0-4B6B-A5D9-D2F192CB3A4E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1:18:23.576" v="499"/>
          <ac:spMkLst>
            <pc:docMk/>
            <pc:sldMk cId="3865864972" sldId="259"/>
            <ac:spMk id="10" creationId="{181CC2FD-F5D2-4415-8486-46858CC427A4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1:18:23.576" v="499"/>
          <ac:spMkLst>
            <pc:docMk/>
            <pc:sldMk cId="3865864972" sldId="259"/>
            <ac:spMk id="12" creationId="{DA1A4301-6FFC-4C82-A1FA-7634D8CAA8F5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1:18:23.576" v="499"/>
          <ac:spMkLst>
            <pc:docMk/>
            <pc:sldMk cId="3865864972" sldId="259"/>
            <ac:spMk id="14" creationId="{E1063619-981B-4E62-A26E-E345BB3080BA}"/>
          </ac:spMkLst>
        </pc:spChg>
        <pc:spChg chg="add del mod">
          <ac:chgData name="Mohammed Ousman (2215608)" userId="S::2215608@student.uwtsd.ac.uk::6bb42a35-4f1b-4d00-94d3-7b4a06a87878" providerId="AD" clId="Web-{E825376F-187B-7A46-46C2-AD0EF3392D2E}" dt="2025-10-19T21:20:00.832" v="508"/>
          <ac:spMkLst>
            <pc:docMk/>
            <pc:sldMk cId="3865864972" sldId="259"/>
            <ac:spMk id="49" creationId="{4AA6FBD1-9D9A-1873-A879-933D009AC3F0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1:18:23.576" v="499"/>
          <ac:spMkLst>
            <pc:docMk/>
            <pc:sldMk cId="3865864972" sldId="259"/>
            <ac:spMk id="52" creationId="{1C582B07-D0F0-4B6B-A5D9-D2F192CB3A4E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1:18:23.576" v="499"/>
          <ac:spMkLst>
            <pc:docMk/>
            <pc:sldMk cId="3865864972" sldId="259"/>
            <ac:spMk id="54" creationId="{7EE60796-BC52-4154-A3A9-773DE8285501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1:18:23.576" v="499"/>
          <ac:spMkLst>
            <pc:docMk/>
            <pc:sldMk cId="3865864972" sldId="259"/>
            <ac:spMk id="56" creationId="{DA1A4301-6FFC-4C82-A1FA-7634D8CAA8F5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1:18:23.576" v="499"/>
          <ac:spMkLst>
            <pc:docMk/>
            <pc:sldMk cId="3865864972" sldId="259"/>
            <ac:spMk id="58" creationId="{BFEC1042-3FDC-47A3-BCD7-CA9D052F987E}"/>
          </ac:spMkLst>
        </pc:spChg>
        <pc:grpChg chg="add">
          <ac:chgData name="Mohammed Ousman (2215608)" userId="S::2215608@student.uwtsd.ac.uk::6bb42a35-4f1b-4d00-94d3-7b4a06a87878" providerId="AD" clId="Web-{E825376F-187B-7A46-46C2-AD0EF3392D2E}" dt="2025-10-19T19:53:11.859" v="207"/>
          <ac:grpSpMkLst>
            <pc:docMk/>
            <pc:sldMk cId="3865864972" sldId="259"/>
            <ac:grpSpMk id="16" creationId="{8323DD1D-77DE-48B2-A0A0-6265801531E5}"/>
          </ac:grpSpMkLst>
        </pc:grpChg>
        <pc:picChg chg="add mod ord modCrop">
          <ac:chgData name="Mohammed Ousman (2215608)" userId="S::2215608@student.uwtsd.ac.uk::6bb42a35-4f1b-4d00-94d3-7b4a06a87878" providerId="AD" clId="Web-{E825376F-187B-7A46-46C2-AD0EF3392D2E}" dt="2025-10-19T21:20:24.052" v="510" actId="1076"/>
          <ac:picMkLst>
            <pc:docMk/>
            <pc:sldMk cId="3865864972" sldId="259"/>
            <ac:picMk id="4" creationId="{E3174F8D-B043-B424-C5AF-358F43ED9071}"/>
          </ac:picMkLst>
        </pc:picChg>
      </pc:sldChg>
      <pc:sldChg chg="addSp delSp modSp new mod setBg">
        <pc:chgData name="Mohammed Ousman (2215608)" userId="S::2215608@student.uwtsd.ac.uk::6bb42a35-4f1b-4d00-94d3-7b4a06a87878" providerId="AD" clId="Web-{E825376F-187B-7A46-46C2-AD0EF3392D2E}" dt="2025-10-19T20:59:50.854" v="439" actId="1076"/>
        <pc:sldMkLst>
          <pc:docMk/>
          <pc:sldMk cId="2959376432" sldId="260"/>
        </pc:sldMkLst>
        <pc:spChg chg="mod">
          <ac:chgData name="Mohammed Ousman (2215608)" userId="S::2215608@student.uwtsd.ac.uk::6bb42a35-4f1b-4d00-94d3-7b4a06a87878" providerId="AD" clId="Web-{E825376F-187B-7A46-46C2-AD0EF3392D2E}" dt="2025-10-19T20:53:43.484" v="405" actId="1076"/>
          <ac:spMkLst>
            <pc:docMk/>
            <pc:sldMk cId="2959376432" sldId="260"/>
            <ac:spMk id="2" creationId="{ACA7ABE2-EFC9-D51E-9554-CCBCE4D489DC}"/>
          </ac:spMkLst>
        </pc:spChg>
        <pc:spChg chg="del mod">
          <ac:chgData name="Mohammed Ousman (2215608)" userId="S::2215608@student.uwtsd.ac.uk::6bb42a35-4f1b-4d00-94d3-7b4a06a87878" providerId="AD" clId="Web-{E825376F-187B-7A46-46C2-AD0EF3392D2E}" dt="2025-10-19T20:13:48.838" v="274"/>
          <ac:spMkLst>
            <pc:docMk/>
            <pc:sldMk cId="2959376432" sldId="260"/>
            <ac:spMk id="3" creationId="{858F9775-D4E6-CF72-AE3E-AE5C3057435B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0:18:30.511" v="283"/>
          <ac:spMkLst>
            <pc:docMk/>
            <pc:sldMk cId="2959376432" sldId="260"/>
            <ac:spMk id="8" creationId="{1C582B07-D0F0-4B6B-A5D9-D2F192CB3A4E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0:18:30.511" v="283"/>
          <ac:spMkLst>
            <pc:docMk/>
            <pc:sldMk cId="2959376432" sldId="260"/>
            <ac:spMk id="10" creationId="{181CC2FD-F5D2-4415-8486-46858CC427A4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0:18:30.511" v="283"/>
          <ac:spMkLst>
            <pc:docMk/>
            <pc:sldMk cId="2959376432" sldId="260"/>
            <ac:spMk id="12" creationId="{DA1A4301-6FFC-4C82-A1FA-7634D8CAA8F5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0:18:30.511" v="283"/>
          <ac:spMkLst>
            <pc:docMk/>
            <pc:sldMk cId="2959376432" sldId="260"/>
            <ac:spMk id="14" creationId="{E1063619-981B-4E62-A26E-E345BB3080BA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0:18:30.511" v="283"/>
          <ac:spMkLst>
            <pc:docMk/>
            <pc:sldMk cId="2959376432" sldId="260"/>
            <ac:spMk id="83" creationId="{216BB147-20D5-4D93-BDA5-1BC614D6A4B2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0:18:30.511" v="283"/>
          <ac:spMkLst>
            <pc:docMk/>
            <pc:sldMk cId="2959376432" sldId="260"/>
            <ac:spMk id="85" creationId="{0A253F60-DE40-4508-A37A-61331DF1DD5D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0:18:30.511" v="283"/>
          <ac:spMkLst>
            <pc:docMk/>
            <pc:sldMk cId="2959376432" sldId="260"/>
            <ac:spMk id="87" creationId="{3BBF3378-C49E-4B97-A883-6393FBF18C0B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0:18:30.511" v="283"/>
          <ac:spMkLst>
            <pc:docMk/>
            <pc:sldMk cId="2959376432" sldId="260"/>
            <ac:spMk id="120" creationId="{EB68BB96-3C54-47CE-A559-16FC5968EE9F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0:18:30.511" v="283"/>
          <ac:spMkLst>
            <pc:docMk/>
            <pc:sldMk cId="2959376432" sldId="260"/>
            <ac:spMk id="155" creationId="{BA6285CA-6AFA-4F27-AFB5-1B32CDE09B1A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0:18:30.511" v="283"/>
          <ac:spMkLst>
            <pc:docMk/>
            <pc:sldMk cId="2959376432" sldId="260"/>
            <ac:spMk id="159" creationId="{94D786EB-944C-47D5-B631-899F4029B02E}"/>
          </ac:spMkLst>
        </pc:spChg>
        <pc:grpChg chg="add">
          <ac:chgData name="Mohammed Ousman (2215608)" userId="S::2215608@student.uwtsd.ac.uk::6bb42a35-4f1b-4d00-94d3-7b4a06a87878" providerId="AD" clId="Web-{E825376F-187B-7A46-46C2-AD0EF3392D2E}" dt="2025-10-19T20:05:36.618" v="258"/>
          <ac:grpSpMkLst>
            <pc:docMk/>
            <pc:sldMk cId="2959376432" sldId="260"/>
            <ac:grpSpMk id="16" creationId="{8323DD1D-77DE-48B2-A0A0-6265801531E5}"/>
          </ac:grpSpMkLst>
        </pc:grpChg>
        <pc:picChg chg="add mod ord modCrop">
          <ac:chgData name="Mohammed Ousman (2215608)" userId="S::2215608@student.uwtsd.ac.uk::6bb42a35-4f1b-4d00-94d3-7b4a06a87878" providerId="AD" clId="Web-{E825376F-187B-7A46-46C2-AD0EF3392D2E}" dt="2025-10-19T20:59:50.854" v="439" actId="1076"/>
          <ac:picMkLst>
            <pc:docMk/>
            <pc:sldMk cId="2959376432" sldId="260"/>
            <ac:picMk id="4" creationId="{22A59B82-8EAB-08B4-A51E-2A06FE29DD43}"/>
          </ac:picMkLst>
        </pc:picChg>
        <pc:picChg chg="add mod">
          <ac:chgData name="Mohammed Ousman (2215608)" userId="S::2215608@student.uwtsd.ac.uk::6bb42a35-4f1b-4d00-94d3-7b4a06a87878" providerId="AD" clId="Web-{E825376F-187B-7A46-46C2-AD0EF3392D2E}" dt="2025-10-19T20:58:49.650" v="431" actId="1076"/>
          <ac:picMkLst>
            <pc:docMk/>
            <pc:sldMk cId="2959376432" sldId="260"/>
            <ac:picMk id="6" creationId="{BC8EAF97-8AA1-74BF-2CFF-66C3C2BF7B30}"/>
          </ac:picMkLst>
        </pc:picChg>
        <pc:picChg chg="add mod">
          <ac:chgData name="Mohammed Ousman (2215608)" userId="S::2215608@student.uwtsd.ac.uk::6bb42a35-4f1b-4d00-94d3-7b4a06a87878" providerId="AD" clId="Web-{E825376F-187B-7A46-46C2-AD0EF3392D2E}" dt="2025-10-19T20:59:38.213" v="438" actId="1076"/>
          <ac:picMkLst>
            <pc:docMk/>
            <pc:sldMk cId="2959376432" sldId="260"/>
            <ac:picMk id="9" creationId="{439F1838-0D81-13CE-59EA-335901F3C5BF}"/>
          </ac:picMkLst>
        </pc:picChg>
      </pc:sldChg>
      <pc:sldChg chg="addSp delSp modSp new mod setBg">
        <pc:chgData name="Mohammed Ousman (2215608)" userId="S::2215608@student.uwtsd.ac.uk::6bb42a35-4f1b-4d00-94d3-7b4a06a87878" providerId="AD" clId="Web-{E825376F-187B-7A46-46C2-AD0EF3392D2E}" dt="2025-10-19T21:17:01.059" v="498" actId="14100"/>
        <pc:sldMkLst>
          <pc:docMk/>
          <pc:sldMk cId="3188537482" sldId="261"/>
        </pc:sldMkLst>
        <pc:spChg chg="mod">
          <ac:chgData name="Mohammed Ousman (2215608)" userId="S::2215608@student.uwtsd.ac.uk::6bb42a35-4f1b-4d00-94d3-7b4a06a87878" providerId="AD" clId="Web-{E825376F-187B-7A46-46C2-AD0EF3392D2E}" dt="2025-10-19T21:16:34.449" v="496" actId="20577"/>
          <ac:spMkLst>
            <pc:docMk/>
            <pc:sldMk cId="3188537482" sldId="261"/>
            <ac:spMk id="2" creationId="{14C0FC9D-CFF8-6A8E-53F3-BE9DDE732551}"/>
          </ac:spMkLst>
        </pc:spChg>
        <pc:spChg chg="del">
          <ac:chgData name="Mohammed Ousman (2215608)" userId="S::2215608@student.uwtsd.ac.uk::6bb42a35-4f1b-4d00-94d3-7b4a06a87878" providerId="AD" clId="Web-{E825376F-187B-7A46-46C2-AD0EF3392D2E}" dt="2025-10-19T20:32:08.491" v="315"/>
          <ac:spMkLst>
            <pc:docMk/>
            <pc:sldMk cId="3188537482" sldId="261"/>
            <ac:spMk id="3" creationId="{39BDC965-6849-74A6-6A9B-50119BB7F125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0:42:54.415" v="347"/>
          <ac:spMkLst>
            <pc:docMk/>
            <pc:sldMk cId="3188537482" sldId="261"/>
            <ac:spMk id="8" creationId="{A4798C7F-C8CA-4799-BF37-3AB4642CDB66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1:14:59.633" v="487"/>
          <ac:spMkLst>
            <pc:docMk/>
            <pc:sldMk cId="3188537482" sldId="261"/>
            <ac:spMk id="41" creationId="{216BB147-20D5-4D93-BDA5-1BC614D6A4B2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0:44:49.761" v="357"/>
          <ac:spMkLst>
            <pc:docMk/>
            <pc:sldMk cId="3188537482" sldId="261"/>
            <ac:spMk id="43" creationId="{0A253F60-DE40-4508-A37A-61331DF1DD5D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0:44:49.761" v="357"/>
          <ac:spMkLst>
            <pc:docMk/>
            <pc:sldMk cId="3188537482" sldId="261"/>
            <ac:spMk id="107" creationId="{BA6285CA-6AFA-4F27-AFB5-1B32CDE09B1A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1:14:59.633" v="487"/>
          <ac:spMkLst>
            <pc:docMk/>
            <pc:sldMk cId="3188537482" sldId="261"/>
            <ac:spMk id="109" creationId="{7F7C084A-330C-4243-AD92-F98B226F06BC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1:14:59.633" v="487"/>
          <ac:spMkLst>
            <pc:docMk/>
            <pc:sldMk cId="3188537482" sldId="261"/>
            <ac:spMk id="111" creationId="{7F19A9C0-8335-4ABB-91B6-396031712693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0:44:49.761" v="357"/>
          <ac:spMkLst>
            <pc:docMk/>
            <pc:sldMk cId="3188537482" sldId="261"/>
            <ac:spMk id="113" creationId="{7BCC6446-8462-4A63-9B6F-8F57EC40F648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1:14:59.633" v="487"/>
          <ac:spMkLst>
            <pc:docMk/>
            <pc:sldMk cId="3188537482" sldId="261"/>
            <ac:spMk id="115" creationId="{3BA1208A-FAFD-4827-BF3E-A6B16CA01D56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0:42:54.415" v="347"/>
          <ac:spMkLst>
            <pc:docMk/>
            <pc:sldMk cId="3188537482" sldId="261"/>
            <ac:spMk id="148" creationId="{A4798C7F-C8CA-4799-BF37-3AB4642CDB66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0:39:36.865" v="341"/>
          <ac:spMkLst>
            <pc:docMk/>
            <pc:sldMk cId="3188537482" sldId="261"/>
            <ac:spMk id="151" creationId="{A4798C7F-C8CA-4799-BF37-3AB4642CDB66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0:42:54.415" v="347"/>
          <ac:spMkLst>
            <pc:docMk/>
            <pc:sldMk cId="3188537482" sldId="261"/>
            <ac:spMk id="183" creationId="{9A0D6220-3DFE-4182-9152-9135493A6BDA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0:39:13.739" v="340"/>
          <ac:spMkLst>
            <pc:docMk/>
            <pc:sldMk cId="3188537482" sldId="261"/>
            <ac:spMk id="184" creationId="{216BB147-20D5-4D93-BDA5-1BC614D6A4B2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0:39:36.865" v="341"/>
          <ac:spMkLst>
            <pc:docMk/>
            <pc:sldMk cId="3188537482" sldId="261"/>
            <ac:spMk id="186" creationId="{0A253F60-DE40-4508-A37A-61331DF1DD5D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0:42:54.415" v="347"/>
          <ac:spMkLst>
            <pc:docMk/>
            <pc:sldMk cId="3188537482" sldId="261"/>
            <ac:spMk id="220" creationId="{C24346C5-B1C8-4C83-846B-122A3B4B2FEE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0:39:36.865" v="341"/>
          <ac:spMkLst>
            <pc:docMk/>
            <pc:sldMk cId="3188537482" sldId="261"/>
            <ac:spMk id="221" creationId="{A173122F-D466-4F08-90FA-0038F7AC214A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0:39:36.865" v="341"/>
          <ac:spMkLst>
            <pc:docMk/>
            <pc:sldMk cId="3188537482" sldId="261"/>
            <ac:spMk id="223" creationId="{4A929113-1368-4B1B-9C6F-140F47CBF40E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0:39:36.865" v="341"/>
          <ac:spMkLst>
            <pc:docMk/>
            <pc:sldMk cId="3188537482" sldId="261"/>
            <ac:spMk id="225" creationId="{C24346C5-B1C8-4C83-846B-122A3B4B2FEE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1:14:59.633" v="487"/>
          <ac:spMkLst>
            <pc:docMk/>
            <pc:sldMk cId="3188537482" sldId="261"/>
            <ac:spMk id="253" creationId="{A4798C7F-C8CA-4799-BF37-3AB4642CDB66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1:14:59.633" v="487"/>
          <ac:spMkLst>
            <pc:docMk/>
            <pc:sldMk cId="3188537482" sldId="261"/>
            <ac:spMk id="254" creationId="{13B6DAC6-0186-4D62-AD69-90B9C0411EA3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1:14:59.633" v="487"/>
          <ac:spMkLst>
            <pc:docMk/>
            <pc:sldMk cId="3188537482" sldId="261"/>
            <ac:spMk id="257" creationId="{216BB147-20D5-4D93-BDA5-1BC614D6A4B2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0:44:49.761" v="357"/>
          <ac:spMkLst>
            <pc:docMk/>
            <pc:sldMk cId="3188537482" sldId="261"/>
            <ac:spMk id="261" creationId="{216BB147-20D5-4D93-BDA5-1BC614D6A4B2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0:44:49.761" v="357"/>
          <ac:spMkLst>
            <pc:docMk/>
            <pc:sldMk cId="3188537482" sldId="261"/>
            <ac:spMk id="263" creationId="{9A0D6220-3DFE-4182-9152-9135493A6BDA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0:44:49.761" v="357"/>
          <ac:spMkLst>
            <pc:docMk/>
            <pc:sldMk cId="3188537482" sldId="261"/>
            <ac:spMk id="265" creationId="{A6E1BA79-2601-4B84-B06B-C190DD3BB631}"/>
          </ac:spMkLst>
        </pc:spChg>
        <pc:spChg chg="add del mod">
          <ac:chgData name="Mohammed Ousman (2215608)" userId="S::2215608@student.uwtsd.ac.uk::6bb42a35-4f1b-4d00-94d3-7b4a06a87878" providerId="AD" clId="Web-{E825376F-187B-7A46-46C2-AD0EF3392D2E}" dt="2025-10-19T20:44:49.761" v="357"/>
          <ac:spMkLst>
            <pc:docMk/>
            <pc:sldMk cId="3188537482" sldId="261"/>
            <ac:spMk id="266" creationId="{BA6285CA-6AFA-4F27-AFB5-1B32CDE09B1A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1:14:59.633" v="487"/>
          <ac:spMkLst>
            <pc:docMk/>
            <pc:sldMk cId="3188537482" sldId="261"/>
            <ac:spMk id="293" creationId="{3BBF3378-C49E-4B97-A883-6393FBF18C0B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1:14:59.633" v="487"/>
          <ac:spMkLst>
            <pc:docMk/>
            <pc:sldMk cId="3188537482" sldId="261"/>
            <ac:spMk id="295" creationId="{EB68BB96-3C54-47CE-A559-16FC5968EE9F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1:14:59.633" v="487"/>
          <ac:spMkLst>
            <pc:docMk/>
            <pc:sldMk cId="3188537482" sldId="261"/>
            <ac:spMk id="300" creationId="{41FB6F01-9581-4ED4-833E-048E9F3C8BEA}"/>
          </ac:spMkLst>
        </pc:spChg>
        <pc:picChg chg="add del mod">
          <ac:chgData name="Mohammed Ousman (2215608)" userId="S::2215608@student.uwtsd.ac.uk::6bb42a35-4f1b-4d00-94d3-7b4a06a87878" providerId="AD" clId="Web-{E825376F-187B-7A46-46C2-AD0EF3392D2E}" dt="2025-10-19T20:39:54.319" v="343"/>
          <ac:picMkLst>
            <pc:docMk/>
            <pc:sldMk cId="3188537482" sldId="261"/>
            <ac:picMk id="4" creationId="{79F0B251-3B99-9441-3CC9-DE117F3BBA9F}"/>
          </ac:picMkLst>
        </pc:picChg>
        <pc:picChg chg="add mod">
          <ac:chgData name="Mohammed Ousman (2215608)" userId="S::2215608@student.uwtsd.ac.uk::6bb42a35-4f1b-4d00-94d3-7b4a06a87878" providerId="AD" clId="Web-{E825376F-187B-7A46-46C2-AD0EF3392D2E}" dt="2025-10-19T21:17:01.059" v="498" actId="14100"/>
          <ac:picMkLst>
            <pc:docMk/>
            <pc:sldMk cId="3188537482" sldId="261"/>
            <ac:picMk id="5" creationId="{F2107156-D40B-E6DD-8384-16E17A678F53}"/>
          </ac:picMkLst>
        </pc:picChg>
      </pc:sldChg>
      <pc:sldChg chg="addSp delSp modSp new mod setBg">
        <pc:chgData name="Mohammed Ousman (2215608)" userId="S::2215608@student.uwtsd.ac.uk::6bb42a35-4f1b-4d00-94d3-7b4a06a87878" providerId="AD" clId="Web-{E825376F-187B-7A46-46C2-AD0EF3392D2E}" dt="2025-10-19T21:14:04.443" v="486" actId="1076"/>
        <pc:sldMkLst>
          <pc:docMk/>
          <pc:sldMk cId="369116828" sldId="262"/>
        </pc:sldMkLst>
        <pc:spChg chg="mod">
          <ac:chgData name="Mohammed Ousman (2215608)" userId="S::2215608@student.uwtsd.ac.uk::6bb42a35-4f1b-4d00-94d3-7b4a06a87878" providerId="AD" clId="Web-{E825376F-187B-7A46-46C2-AD0EF3392D2E}" dt="2025-10-19T21:13:31.332" v="482" actId="20577"/>
          <ac:spMkLst>
            <pc:docMk/>
            <pc:sldMk cId="369116828" sldId="262"/>
            <ac:spMk id="2" creationId="{F886820E-F8FA-08EB-B4E9-111358EEBC1D}"/>
          </ac:spMkLst>
        </pc:spChg>
        <pc:spChg chg="del">
          <ac:chgData name="Mohammed Ousman (2215608)" userId="S::2215608@student.uwtsd.ac.uk::6bb42a35-4f1b-4d00-94d3-7b4a06a87878" providerId="AD" clId="Web-{E825376F-187B-7A46-46C2-AD0EF3392D2E}" dt="2025-10-19T21:02:43.123" v="448"/>
          <ac:spMkLst>
            <pc:docMk/>
            <pc:sldMk cId="369116828" sldId="262"/>
            <ac:spMk id="3" creationId="{E1B1A959-D0A5-80A3-B2D6-0E2ED63573B5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1:11:23.167" v="470"/>
          <ac:spMkLst>
            <pc:docMk/>
            <pc:sldMk cId="369116828" sldId="262"/>
            <ac:spMk id="8" creationId="{A4798C7F-C8CA-4799-BF37-3AB4642CDB66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1:02:43.123" v="448"/>
          <ac:spMkLst>
            <pc:docMk/>
            <pc:sldMk cId="369116828" sldId="262"/>
            <ac:spMk id="41" creationId="{216BB147-20D5-4D93-BDA5-1BC614D6A4B2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1:02:43.123" v="448"/>
          <ac:spMkLst>
            <pc:docMk/>
            <pc:sldMk cId="369116828" sldId="262"/>
            <ac:spMk id="43" creationId="{0A253F60-DE40-4508-A37A-61331DF1DD5D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1:11:23.167" v="470"/>
          <ac:spMkLst>
            <pc:docMk/>
            <pc:sldMk cId="369116828" sldId="262"/>
            <ac:spMk id="107" creationId="{BA6285CA-6AFA-4F27-AFB5-1B32CDE09B1A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1:11:23.167" v="470"/>
          <ac:spMkLst>
            <pc:docMk/>
            <pc:sldMk cId="369116828" sldId="262"/>
            <ac:spMk id="109" creationId="{7F7C084A-330C-4243-AD92-F98B226F06BC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1:11:23.167" v="470"/>
          <ac:spMkLst>
            <pc:docMk/>
            <pc:sldMk cId="369116828" sldId="262"/>
            <ac:spMk id="111" creationId="{7F19A9C0-8335-4ABB-91B6-396031712693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1:11:23.167" v="470"/>
          <ac:spMkLst>
            <pc:docMk/>
            <pc:sldMk cId="369116828" sldId="262"/>
            <ac:spMk id="113" creationId="{7BCC6446-8462-4A63-9B6F-8F57EC40F648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1:11:23.167" v="470"/>
          <ac:spMkLst>
            <pc:docMk/>
            <pc:sldMk cId="369116828" sldId="262"/>
            <ac:spMk id="115" creationId="{3BA1208A-FAFD-4827-BF3E-A6B16CA01D56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1:11:23.167" v="470"/>
          <ac:spMkLst>
            <pc:docMk/>
            <pc:sldMk cId="369116828" sldId="262"/>
            <ac:spMk id="184" creationId="{216BB147-20D5-4D93-BDA5-1BC614D6A4B2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1:11:23.167" v="470"/>
          <ac:spMkLst>
            <pc:docMk/>
            <pc:sldMk cId="369116828" sldId="262"/>
            <ac:spMk id="186" creationId="{0A253F60-DE40-4508-A37A-61331DF1DD5D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1:11:23.167" v="470"/>
          <ac:spMkLst>
            <pc:docMk/>
            <pc:sldMk cId="369116828" sldId="262"/>
            <ac:spMk id="188" creationId="{3BBF3378-C49E-4B97-A883-6393FBF18C0B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1:11:23.167" v="470"/>
          <ac:spMkLst>
            <pc:docMk/>
            <pc:sldMk cId="369116828" sldId="262"/>
            <ac:spMk id="254" creationId="{13B6DAC6-0186-4D62-AD69-90B9C0411EA3}"/>
          </ac:spMkLst>
        </pc:spChg>
        <pc:picChg chg="add mod">
          <ac:chgData name="Mohammed Ousman (2215608)" userId="S::2215608@student.uwtsd.ac.uk::6bb42a35-4f1b-4d00-94d3-7b4a06a87878" providerId="AD" clId="Web-{E825376F-187B-7A46-46C2-AD0EF3392D2E}" dt="2025-10-19T21:14:04.443" v="486" actId="1076"/>
          <ac:picMkLst>
            <pc:docMk/>
            <pc:sldMk cId="369116828" sldId="262"/>
            <ac:picMk id="4" creationId="{B183431D-821E-A68F-FC80-69ADE68D7DB1}"/>
          </ac:picMkLst>
        </pc:picChg>
      </pc:sldChg>
      <pc:sldChg chg="addSp delSp modSp new mod setBg">
        <pc:chgData name="Mohammed Ousman (2215608)" userId="S::2215608@student.uwtsd.ac.uk::6bb42a35-4f1b-4d00-94d3-7b4a06a87878" providerId="AD" clId="Web-{E825376F-187B-7A46-46C2-AD0EF3392D2E}" dt="2025-10-19T21:53:37.675" v="630" actId="14100"/>
        <pc:sldMkLst>
          <pc:docMk/>
          <pc:sldMk cId="584977672" sldId="263"/>
        </pc:sldMkLst>
        <pc:spChg chg="mod">
          <ac:chgData name="Mohammed Ousman (2215608)" userId="S::2215608@student.uwtsd.ac.uk::6bb42a35-4f1b-4d00-94d3-7b4a06a87878" providerId="AD" clId="Web-{E825376F-187B-7A46-46C2-AD0EF3392D2E}" dt="2025-10-19T21:53:08.481" v="627" actId="1076"/>
          <ac:spMkLst>
            <pc:docMk/>
            <pc:sldMk cId="584977672" sldId="263"/>
            <ac:spMk id="2" creationId="{46F856C5-0FC0-488A-7D02-849E21B31DFB}"/>
          </ac:spMkLst>
        </pc:spChg>
        <pc:spChg chg="del">
          <ac:chgData name="Mohammed Ousman (2215608)" userId="S::2215608@student.uwtsd.ac.uk::6bb42a35-4f1b-4d00-94d3-7b4a06a87878" providerId="AD" clId="Web-{E825376F-187B-7A46-46C2-AD0EF3392D2E}" dt="2025-10-19T21:33:33.825" v="563"/>
          <ac:spMkLst>
            <pc:docMk/>
            <pc:sldMk cId="584977672" sldId="263"/>
            <ac:spMk id="3" creationId="{B358356B-D495-77E3-2685-FCABF49F7C19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1:33:33.825" v="563"/>
          <ac:spMkLst>
            <pc:docMk/>
            <pc:sldMk cId="584977672" sldId="263"/>
            <ac:spMk id="8" creationId="{A4798C7F-C8CA-4799-BF37-3AB4642CDB66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1:45:45.974" v="599"/>
          <ac:spMkLst>
            <pc:docMk/>
            <pc:sldMk cId="584977672" sldId="263"/>
            <ac:spMk id="41" creationId="{216BB147-20D5-4D93-BDA5-1BC614D6A4B2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1:45:45.974" v="599"/>
          <ac:spMkLst>
            <pc:docMk/>
            <pc:sldMk cId="584977672" sldId="263"/>
            <ac:spMk id="43" creationId="{0A253F60-DE40-4508-A37A-61331DF1DD5D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1:33:33.825" v="563"/>
          <ac:spMkLst>
            <pc:docMk/>
            <pc:sldMk cId="584977672" sldId="263"/>
            <ac:spMk id="107" creationId="{BA6285CA-6AFA-4F27-AFB5-1B32CDE09B1A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1:45:45.974" v="599"/>
          <ac:spMkLst>
            <pc:docMk/>
            <pc:sldMk cId="584977672" sldId="263"/>
            <ac:spMk id="109" creationId="{7F7C084A-330C-4243-AD92-F98B226F06BC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1:45:45.974" v="599"/>
          <ac:spMkLst>
            <pc:docMk/>
            <pc:sldMk cId="584977672" sldId="263"/>
            <ac:spMk id="111" creationId="{7F19A9C0-8335-4ABB-91B6-396031712693}"/>
          </ac:spMkLst>
        </pc:spChg>
        <pc:spChg chg="add del">
          <ac:chgData name="Mohammed Ousman (2215608)" userId="S::2215608@student.uwtsd.ac.uk::6bb42a35-4f1b-4d00-94d3-7b4a06a87878" providerId="AD" clId="Web-{E825376F-187B-7A46-46C2-AD0EF3392D2E}" dt="2025-10-19T21:45:45.974" v="599"/>
          <ac:spMkLst>
            <pc:docMk/>
            <pc:sldMk cId="584977672" sldId="263"/>
            <ac:spMk id="113" creationId="{7BCC6446-8462-4A63-9B6F-8F57EC40F648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1:33:33.825" v="563"/>
          <ac:spMkLst>
            <pc:docMk/>
            <pc:sldMk cId="584977672" sldId="263"/>
            <ac:spMk id="115" creationId="{3BA1208A-FAFD-4827-BF3E-A6B16CA01D56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1:45:45.974" v="599"/>
          <ac:spMkLst>
            <pc:docMk/>
            <pc:sldMk cId="584977672" sldId="263"/>
            <ac:spMk id="151" creationId="{A4798C7F-C8CA-4799-BF37-3AB4642CDB66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1:45:45.974" v="599"/>
          <ac:spMkLst>
            <pc:docMk/>
            <pc:sldMk cId="584977672" sldId="263"/>
            <ac:spMk id="184" creationId="{216BB147-20D5-4D93-BDA5-1BC614D6A4B2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1:45:45.974" v="599"/>
          <ac:spMkLst>
            <pc:docMk/>
            <pc:sldMk cId="584977672" sldId="263"/>
            <ac:spMk id="186" creationId="{0A253F60-DE40-4508-A37A-61331DF1DD5D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1:45:45.974" v="599"/>
          <ac:spMkLst>
            <pc:docMk/>
            <pc:sldMk cId="584977672" sldId="263"/>
            <ac:spMk id="188" creationId="{3BBF3378-C49E-4B97-A883-6393FBF18C0B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1:45:45.974" v="599"/>
          <ac:spMkLst>
            <pc:docMk/>
            <pc:sldMk cId="584977672" sldId="263"/>
            <ac:spMk id="254" creationId="{13B6DAC6-0186-4D62-AD69-90B9C0411EA3}"/>
          </ac:spMkLst>
        </pc:spChg>
        <pc:picChg chg="add del mod">
          <ac:chgData name="Mohammed Ousman (2215608)" userId="S::2215608@student.uwtsd.ac.uk::6bb42a35-4f1b-4d00-94d3-7b4a06a87878" providerId="AD" clId="Web-{E825376F-187B-7A46-46C2-AD0EF3392D2E}" dt="2025-10-19T21:44:10.237" v="597"/>
          <ac:picMkLst>
            <pc:docMk/>
            <pc:sldMk cId="584977672" sldId="263"/>
            <ac:picMk id="4" creationId="{DB54B1A3-7CFB-6637-EC33-CF182B875777}"/>
          </ac:picMkLst>
        </pc:picChg>
        <pc:picChg chg="add del mod">
          <ac:chgData name="Mohammed Ousman (2215608)" userId="S::2215608@student.uwtsd.ac.uk::6bb42a35-4f1b-4d00-94d3-7b4a06a87878" providerId="AD" clId="Web-{E825376F-187B-7A46-46C2-AD0EF3392D2E}" dt="2025-10-19T21:44:15.659" v="598"/>
          <ac:picMkLst>
            <pc:docMk/>
            <pc:sldMk cId="584977672" sldId="263"/>
            <ac:picMk id="5" creationId="{A1D8F3DE-5A43-2D41-A3F2-45BC481E22D5}"/>
          </ac:picMkLst>
        </pc:picChg>
        <pc:picChg chg="add mod modCrop">
          <ac:chgData name="Mohammed Ousman (2215608)" userId="S::2215608@student.uwtsd.ac.uk::6bb42a35-4f1b-4d00-94d3-7b4a06a87878" providerId="AD" clId="Web-{E825376F-187B-7A46-46C2-AD0EF3392D2E}" dt="2025-10-19T21:53:37.675" v="630" actId="14100"/>
          <ac:picMkLst>
            <pc:docMk/>
            <pc:sldMk cId="584977672" sldId="263"/>
            <ac:picMk id="6" creationId="{347DD8DA-72F2-CEE1-C3C2-9A515CE1150F}"/>
          </ac:picMkLst>
        </pc:picChg>
      </pc:sldChg>
      <pc:sldChg chg="addSp delSp modSp new mod setBg">
        <pc:chgData name="Mohammed Ousman (2215608)" userId="S::2215608@student.uwtsd.ac.uk::6bb42a35-4f1b-4d00-94d3-7b4a06a87878" providerId="AD" clId="Web-{E825376F-187B-7A46-46C2-AD0EF3392D2E}" dt="2025-10-19T22:03:56.454" v="709" actId="20577"/>
        <pc:sldMkLst>
          <pc:docMk/>
          <pc:sldMk cId="1068523059" sldId="264"/>
        </pc:sldMkLst>
        <pc:spChg chg="mod">
          <ac:chgData name="Mohammed Ousman (2215608)" userId="S::2215608@student.uwtsd.ac.uk::6bb42a35-4f1b-4d00-94d3-7b4a06a87878" providerId="AD" clId="Web-{E825376F-187B-7A46-46C2-AD0EF3392D2E}" dt="2025-10-19T22:03:56.454" v="709" actId="20577"/>
          <ac:spMkLst>
            <pc:docMk/>
            <pc:sldMk cId="1068523059" sldId="264"/>
            <ac:spMk id="2" creationId="{F14803B7-BA6A-B115-A171-740F9525376F}"/>
          </ac:spMkLst>
        </pc:spChg>
        <pc:spChg chg="del mod">
          <ac:chgData name="Mohammed Ousman (2215608)" userId="S::2215608@student.uwtsd.ac.uk::6bb42a35-4f1b-4d00-94d3-7b4a06a87878" providerId="AD" clId="Web-{E825376F-187B-7A46-46C2-AD0EF3392D2E}" dt="2025-10-19T21:55:40.655" v="633"/>
          <ac:spMkLst>
            <pc:docMk/>
            <pc:sldMk cId="1068523059" sldId="264"/>
            <ac:spMk id="3" creationId="{F54FE257-BC4F-4576-C5E4-2467279AD7FA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1:54:42.150" v="632"/>
          <ac:spMkLst>
            <pc:docMk/>
            <pc:sldMk cId="1068523059" sldId="264"/>
            <ac:spMk id="8" creationId="{1C582B07-D0F0-4B6B-A5D9-D2F192CB3A4E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1:54:42.150" v="632"/>
          <ac:spMkLst>
            <pc:docMk/>
            <pc:sldMk cId="1068523059" sldId="264"/>
            <ac:spMk id="10" creationId="{181CC2FD-F5D2-4415-8486-46858CC427A4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1:54:42.150" v="632"/>
          <ac:spMkLst>
            <pc:docMk/>
            <pc:sldMk cId="1068523059" sldId="264"/>
            <ac:spMk id="12" creationId="{DA1A4301-6FFC-4C82-A1FA-7634D8CAA8F5}"/>
          </ac:spMkLst>
        </pc:spChg>
        <pc:spChg chg="add">
          <ac:chgData name="Mohammed Ousman (2215608)" userId="S::2215608@student.uwtsd.ac.uk::6bb42a35-4f1b-4d00-94d3-7b4a06a87878" providerId="AD" clId="Web-{E825376F-187B-7A46-46C2-AD0EF3392D2E}" dt="2025-10-19T21:54:42.150" v="632"/>
          <ac:spMkLst>
            <pc:docMk/>
            <pc:sldMk cId="1068523059" sldId="264"/>
            <ac:spMk id="14" creationId="{E1063619-981B-4E62-A26E-E345BB3080BA}"/>
          </ac:spMkLst>
        </pc:spChg>
        <pc:grpChg chg="add">
          <ac:chgData name="Mohammed Ousman (2215608)" userId="S::2215608@student.uwtsd.ac.uk::6bb42a35-4f1b-4d00-94d3-7b4a06a87878" providerId="AD" clId="Web-{E825376F-187B-7A46-46C2-AD0EF3392D2E}" dt="2025-10-19T21:54:42.150" v="632"/>
          <ac:grpSpMkLst>
            <pc:docMk/>
            <pc:sldMk cId="1068523059" sldId="264"/>
            <ac:grpSpMk id="16" creationId="{8323DD1D-77DE-48B2-A0A0-6265801531E5}"/>
          </ac:grpSpMkLst>
        </pc:grpChg>
      </pc:sldChg>
      <pc:sldMasterChg chg="add del addSldLayout delSldLayout">
        <pc:chgData name="Mohammed Ousman (2215608)" userId="S::2215608@student.uwtsd.ac.uk::6bb42a35-4f1b-4d00-94d3-7b4a06a87878" providerId="AD" clId="Web-{E825376F-187B-7A46-46C2-AD0EF3392D2E}" dt="2025-10-19T19:21:38.002" v="84"/>
        <pc:sldMasterMkLst>
          <pc:docMk/>
          <pc:sldMasterMk cId="2460954070" sldId="2147483660"/>
        </pc:sldMasterMkLst>
        <pc:sldLayoutChg chg="add del">
          <pc:chgData name="Mohammed Ousman (2215608)" userId="S::2215608@student.uwtsd.ac.uk::6bb42a35-4f1b-4d00-94d3-7b4a06a87878" providerId="AD" clId="Web-{E825376F-187B-7A46-46C2-AD0EF3392D2E}" dt="2025-10-19T19:21:38.002" v="84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1:38.002" v="84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1:38.002" v="84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1:38.002" v="84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1:38.002" v="84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1:38.002" v="84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1:38.002" v="84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1:38.002" v="84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1:38.002" v="84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1:38.002" v="84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1:38.002" v="84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">
        <pc:chgData name="Mohammed Ousman (2215608)" userId="S::2215608@student.uwtsd.ac.uk::6bb42a35-4f1b-4d00-94d3-7b4a06a87878" providerId="AD" clId="Web-{E825376F-187B-7A46-46C2-AD0EF3392D2E}" dt="2025-10-19T19:10:51.691" v="9"/>
        <pc:sldMasterMkLst>
          <pc:docMk/>
          <pc:sldMasterMk cId="2745967562" sldId="2147483672"/>
        </pc:sldMasterMkLst>
        <pc:sldLayoutChg chg="add del">
          <pc:chgData name="Mohammed Ousman (2215608)" userId="S::2215608@student.uwtsd.ac.uk::6bb42a35-4f1b-4d00-94d3-7b4a06a87878" providerId="AD" clId="Web-{E825376F-187B-7A46-46C2-AD0EF3392D2E}" dt="2025-10-19T19:10:51.691" v="9"/>
          <pc:sldLayoutMkLst>
            <pc:docMk/>
            <pc:sldMasterMk cId="2745967562" sldId="2147483672"/>
            <pc:sldLayoutMk cId="1004177248" sldId="2147483673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10:51.691" v="9"/>
          <pc:sldLayoutMkLst>
            <pc:docMk/>
            <pc:sldMasterMk cId="2745967562" sldId="2147483672"/>
            <pc:sldLayoutMk cId="1644048689" sldId="2147483674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10:51.691" v="9"/>
          <pc:sldLayoutMkLst>
            <pc:docMk/>
            <pc:sldMasterMk cId="2745967562" sldId="2147483672"/>
            <pc:sldLayoutMk cId="2670608754" sldId="2147483675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10:51.691" v="9"/>
          <pc:sldLayoutMkLst>
            <pc:docMk/>
            <pc:sldMasterMk cId="2745967562" sldId="2147483672"/>
            <pc:sldLayoutMk cId="2113267935" sldId="2147483676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10:51.691" v="9"/>
          <pc:sldLayoutMkLst>
            <pc:docMk/>
            <pc:sldMasterMk cId="2745967562" sldId="2147483672"/>
            <pc:sldLayoutMk cId="133097637" sldId="2147483677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10:51.691" v="9"/>
          <pc:sldLayoutMkLst>
            <pc:docMk/>
            <pc:sldMasterMk cId="2745967562" sldId="2147483672"/>
            <pc:sldLayoutMk cId="1509512726" sldId="2147483678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10:51.691" v="9"/>
          <pc:sldLayoutMkLst>
            <pc:docMk/>
            <pc:sldMasterMk cId="2745967562" sldId="2147483672"/>
            <pc:sldLayoutMk cId="2982653777" sldId="2147483679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10:51.691" v="9"/>
          <pc:sldLayoutMkLst>
            <pc:docMk/>
            <pc:sldMasterMk cId="2745967562" sldId="2147483672"/>
            <pc:sldLayoutMk cId="3698351326" sldId="2147483680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10:51.691" v="9"/>
          <pc:sldLayoutMkLst>
            <pc:docMk/>
            <pc:sldMasterMk cId="2745967562" sldId="2147483672"/>
            <pc:sldLayoutMk cId="4056190126" sldId="2147483681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10:51.691" v="9"/>
          <pc:sldLayoutMkLst>
            <pc:docMk/>
            <pc:sldMasterMk cId="2745967562" sldId="2147483672"/>
            <pc:sldLayoutMk cId="379823584" sldId="2147483682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10:51.691" v="9"/>
          <pc:sldLayoutMkLst>
            <pc:docMk/>
            <pc:sldMasterMk cId="2745967562" sldId="2147483672"/>
            <pc:sldLayoutMk cId="2005959138" sldId="2147483683"/>
          </pc:sldLayoutMkLst>
        </pc:sldLayoutChg>
      </pc:sldMasterChg>
      <pc:sldMasterChg chg="add del addSldLayout delSldLayout">
        <pc:chgData name="Mohammed Ousman (2215608)" userId="S::2215608@student.uwtsd.ac.uk::6bb42a35-4f1b-4d00-94d3-7b4a06a87878" providerId="AD" clId="Web-{E825376F-187B-7A46-46C2-AD0EF3392D2E}" dt="2025-10-19T19:10:48.332" v="7"/>
        <pc:sldMasterMkLst>
          <pc:docMk/>
          <pc:sldMasterMk cId="1280717193" sldId="2147483708"/>
        </pc:sldMasterMkLst>
        <pc:sldLayoutChg chg="add del">
          <pc:chgData name="Mohammed Ousman (2215608)" userId="S::2215608@student.uwtsd.ac.uk::6bb42a35-4f1b-4d00-94d3-7b4a06a87878" providerId="AD" clId="Web-{E825376F-187B-7A46-46C2-AD0EF3392D2E}" dt="2025-10-19T19:10:48.332" v="7"/>
          <pc:sldLayoutMkLst>
            <pc:docMk/>
            <pc:sldMasterMk cId="1280717193" sldId="2147483708"/>
            <pc:sldLayoutMk cId="3298807609" sldId="2147483697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10:48.332" v="7"/>
          <pc:sldLayoutMkLst>
            <pc:docMk/>
            <pc:sldMasterMk cId="1280717193" sldId="2147483708"/>
            <pc:sldLayoutMk cId="3187668640" sldId="2147483698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10:48.332" v="7"/>
          <pc:sldLayoutMkLst>
            <pc:docMk/>
            <pc:sldMasterMk cId="1280717193" sldId="2147483708"/>
            <pc:sldLayoutMk cId="2276655714" sldId="2147483699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10:48.332" v="7"/>
          <pc:sldLayoutMkLst>
            <pc:docMk/>
            <pc:sldMasterMk cId="1280717193" sldId="2147483708"/>
            <pc:sldLayoutMk cId="907587525" sldId="2147483700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10:48.332" v="7"/>
          <pc:sldLayoutMkLst>
            <pc:docMk/>
            <pc:sldMasterMk cId="1280717193" sldId="2147483708"/>
            <pc:sldLayoutMk cId="4092088029" sldId="2147483701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10:48.332" v="7"/>
          <pc:sldLayoutMkLst>
            <pc:docMk/>
            <pc:sldMasterMk cId="1280717193" sldId="2147483708"/>
            <pc:sldLayoutMk cId="2657013907" sldId="2147483702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10:48.332" v="7"/>
          <pc:sldLayoutMkLst>
            <pc:docMk/>
            <pc:sldMasterMk cId="1280717193" sldId="2147483708"/>
            <pc:sldLayoutMk cId="2992758455" sldId="2147483703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10:48.332" v="7"/>
          <pc:sldLayoutMkLst>
            <pc:docMk/>
            <pc:sldMasterMk cId="1280717193" sldId="2147483708"/>
            <pc:sldLayoutMk cId="3702896311" sldId="2147483704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10:48.332" v="7"/>
          <pc:sldLayoutMkLst>
            <pc:docMk/>
            <pc:sldMasterMk cId="1280717193" sldId="2147483708"/>
            <pc:sldLayoutMk cId="2648805567" sldId="2147483705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10:48.332" v="7"/>
          <pc:sldLayoutMkLst>
            <pc:docMk/>
            <pc:sldMasterMk cId="1280717193" sldId="2147483708"/>
            <pc:sldLayoutMk cId="2987063988" sldId="2147483706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10:48.332" v="7"/>
          <pc:sldLayoutMkLst>
            <pc:docMk/>
            <pc:sldMasterMk cId="1280717193" sldId="2147483708"/>
            <pc:sldLayoutMk cId="2646197589" sldId="2147483707"/>
          </pc:sldLayoutMkLst>
        </pc:sldLayoutChg>
      </pc:sldMasterChg>
      <pc:sldMasterChg chg="add del addSldLayout delSldLayout">
        <pc:chgData name="Mohammed Ousman (2215608)" userId="S::2215608@student.uwtsd.ac.uk::6bb42a35-4f1b-4d00-94d3-7b4a06a87878" providerId="AD" clId="Web-{E825376F-187B-7A46-46C2-AD0EF3392D2E}" dt="2025-10-19T19:20:36.578" v="73"/>
        <pc:sldMasterMkLst>
          <pc:docMk/>
          <pc:sldMasterMk cId="1328007058" sldId="2147483708"/>
        </pc:sldMasterMkLst>
        <pc:sldLayoutChg chg="add del">
          <pc:chgData name="Mohammed Ousman (2215608)" userId="S::2215608@student.uwtsd.ac.uk::6bb42a35-4f1b-4d00-94d3-7b4a06a87878" providerId="AD" clId="Web-{E825376F-187B-7A46-46C2-AD0EF3392D2E}" dt="2025-10-19T19:20:36.578" v="73"/>
          <pc:sldLayoutMkLst>
            <pc:docMk/>
            <pc:sldMasterMk cId="1328007058" sldId="2147483708"/>
            <pc:sldLayoutMk cId="4073455520" sldId="2147483697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36.578" v="73"/>
          <pc:sldLayoutMkLst>
            <pc:docMk/>
            <pc:sldMasterMk cId="1328007058" sldId="2147483708"/>
            <pc:sldLayoutMk cId="1623365986" sldId="2147483698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36.578" v="73"/>
          <pc:sldLayoutMkLst>
            <pc:docMk/>
            <pc:sldMasterMk cId="1328007058" sldId="2147483708"/>
            <pc:sldLayoutMk cId="141190285" sldId="2147483699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36.578" v="73"/>
          <pc:sldLayoutMkLst>
            <pc:docMk/>
            <pc:sldMasterMk cId="1328007058" sldId="2147483708"/>
            <pc:sldLayoutMk cId="1117093421" sldId="2147483700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36.578" v="73"/>
          <pc:sldLayoutMkLst>
            <pc:docMk/>
            <pc:sldMasterMk cId="1328007058" sldId="2147483708"/>
            <pc:sldLayoutMk cId="2630887069" sldId="2147483701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36.578" v="73"/>
          <pc:sldLayoutMkLst>
            <pc:docMk/>
            <pc:sldMasterMk cId="1328007058" sldId="2147483708"/>
            <pc:sldLayoutMk cId="1612940630" sldId="2147483702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36.578" v="73"/>
          <pc:sldLayoutMkLst>
            <pc:docMk/>
            <pc:sldMasterMk cId="1328007058" sldId="2147483708"/>
            <pc:sldLayoutMk cId="2837038124" sldId="2147483703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36.578" v="73"/>
          <pc:sldLayoutMkLst>
            <pc:docMk/>
            <pc:sldMasterMk cId="1328007058" sldId="2147483708"/>
            <pc:sldLayoutMk cId="324483947" sldId="2147483704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36.578" v="73"/>
          <pc:sldLayoutMkLst>
            <pc:docMk/>
            <pc:sldMasterMk cId="1328007058" sldId="2147483708"/>
            <pc:sldLayoutMk cId="1329915134" sldId="2147483705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36.578" v="73"/>
          <pc:sldLayoutMkLst>
            <pc:docMk/>
            <pc:sldMasterMk cId="1328007058" sldId="2147483708"/>
            <pc:sldLayoutMk cId="2634510972" sldId="2147483706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36.578" v="73"/>
          <pc:sldLayoutMkLst>
            <pc:docMk/>
            <pc:sldMasterMk cId="1328007058" sldId="2147483708"/>
            <pc:sldLayoutMk cId="1139863791" sldId="2147483707"/>
          </pc:sldLayoutMkLst>
        </pc:sldLayoutChg>
      </pc:sldMasterChg>
      <pc:sldMasterChg chg="add del addSldLayout delSldLayout">
        <pc:chgData name="Mohammed Ousman (2215608)" userId="S::2215608@student.uwtsd.ac.uk::6bb42a35-4f1b-4d00-94d3-7b4a06a87878" providerId="AD" clId="Web-{E825376F-187B-7A46-46C2-AD0EF3392D2E}" dt="2025-10-19T19:21:28.314" v="83"/>
        <pc:sldMasterMkLst>
          <pc:docMk/>
          <pc:sldMasterMk cId="2127467384" sldId="2147483708"/>
        </pc:sldMasterMkLst>
        <pc:sldLayoutChg chg="add del">
          <pc:chgData name="Mohammed Ousman (2215608)" userId="S::2215608@student.uwtsd.ac.uk::6bb42a35-4f1b-4d00-94d3-7b4a06a87878" providerId="AD" clId="Web-{E825376F-187B-7A46-46C2-AD0EF3392D2E}" dt="2025-10-19T19:21:28.314" v="83"/>
          <pc:sldLayoutMkLst>
            <pc:docMk/>
            <pc:sldMasterMk cId="2127467384" sldId="2147483708"/>
            <pc:sldLayoutMk cId="2492789201" sldId="2147483697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1:28.314" v="83"/>
          <pc:sldLayoutMkLst>
            <pc:docMk/>
            <pc:sldMasterMk cId="2127467384" sldId="2147483708"/>
            <pc:sldLayoutMk cId="1794384083" sldId="2147483698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1:28.314" v="83"/>
          <pc:sldLayoutMkLst>
            <pc:docMk/>
            <pc:sldMasterMk cId="2127467384" sldId="2147483708"/>
            <pc:sldLayoutMk cId="2821358990" sldId="2147483699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1:28.314" v="83"/>
          <pc:sldLayoutMkLst>
            <pc:docMk/>
            <pc:sldMasterMk cId="2127467384" sldId="2147483708"/>
            <pc:sldLayoutMk cId="2359561451" sldId="2147483700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1:28.314" v="83"/>
          <pc:sldLayoutMkLst>
            <pc:docMk/>
            <pc:sldMasterMk cId="2127467384" sldId="2147483708"/>
            <pc:sldLayoutMk cId="3006362944" sldId="2147483701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1:28.314" v="83"/>
          <pc:sldLayoutMkLst>
            <pc:docMk/>
            <pc:sldMasterMk cId="2127467384" sldId="2147483708"/>
            <pc:sldLayoutMk cId="4042720225" sldId="2147483702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1:28.314" v="83"/>
          <pc:sldLayoutMkLst>
            <pc:docMk/>
            <pc:sldMasterMk cId="2127467384" sldId="2147483708"/>
            <pc:sldLayoutMk cId="2029911309" sldId="2147483703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1:28.314" v="83"/>
          <pc:sldLayoutMkLst>
            <pc:docMk/>
            <pc:sldMasterMk cId="2127467384" sldId="2147483708"/>
            <pc:sldLayoutMk cId="2427351574" sldId="2147483704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1:28.314" v="83"/>
          <pc:sldLayoutMkLst>
            <pc:docMk/>
            <pc:sldMasterMk cId="2127467384" sldId="2147483708"/>
            <pc:sldLayoutMk cId="3749209848" sldId="2147483705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1:28.314" v="83"/>
          <pc:sldLayoutMkLst>
            <pc:docMk/>
            <pc:sldMasterMk cId="2127467384" sldId="2147483708"/>
            <pc:sldLayoutMk cId="2111832970" sldId="2147483706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1:28.314" v="83"/>
          <pc:sldLayoutMkLst>
            <pc:docMk/>
            <pc:sldMasterMk cId="2127467384" sldId="2147483708"/>
            <pc:sldLayoutMk cId="1822254279" sldId="2147483707"/>
          </pc:sldLayoutMkLst>
        </pc:sldLayoutChg>
      </pc:sldMasterChg>
      <pc:sldMasterChg chg="add del addSldLayout delSldLayout">
        <pc:chgData name="Mohammed Ousman (2215608)" userId="S::2215608@student.uwtsd.ac.uk::6bb42a35-4f1b-4d00-94d3-7b4a06a87878" providerId="AD" clId="Web-{E825376F-187B-7A46-46C2-AD0EF3392D2E}" dt="2025-10-19T19:20:05.108" v="71"/>
        <pc:sldMasterMkLst>
          <pc:docMk/>
          <pc:sldMasterMk cId="1997218821" sldId="2147483721"/>
        </pc:sldMasterMkLst>
        <pc:sldLayoutChg chg="add del">
          <pc:chgData name="Mohammed Ousman (2215608)" userId="S::2215608@student.uwtsd.ac.uk::6bb42a35-4f1b-4d00-94d3-7b4a06a87878" providerId="AD" clId="Web-{E825376F-187B-7A46-46C2-AD0EF3392D2E}" dt="2025-10-19T19:20:05.108" v="71"/>
          <pc:sldLayoutMkLst>
            <pc:docMk/>
            <pc:sldMasterMk cId="1997218821" sldId="2147483721"/>
            <pc:sldLayoutMk cId="31298924" sldId="2147483710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05.108" v="71"/>
          <pc:sldLayoutMkLst>
            <pc:docMk/>
            <pc:sldMasterMk cId="1997218821" sldId="2147483721"/>
            <pc:sldLayoutMk cId="3273951866" sldId="2147483711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05.108" v="71"/>
          <pc:sldLayoutMkLst>
            <pc:docMk/>
            <pc:sldMasterMk cId="1997218821" sldId="2147483721"/>
            <pc:sldLayoutMk cId="1436485417" sldId="2147483712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05.108" v="71"/>
          <pc:sldLayoutMkLst>
            <pc:docMk/>
            <pc:sldMasterMk cId="1997218821" sldId="2147483721"/>
            <pc:sldLayoutMk cId="43738558" sldId="2147483713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05.108" v="71"/>
          <pc:sldLayoutMkLst>
            <pc:docMk/>
            <pc:sldMasterMk cId="1997218821" sldId="2147483721"/>
            <pc:sldLayoutMk cId="2285009529" sldId="2147483714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05.108" v="71"/>
          <pc:sldLayoutMkLst>
            <pc:docMk/>
            <pc:sldMasterMk cId="1997218821" sldId="2147483721"/>
            <pc:sldLayoutMk cId="2018170461" sldId="2147483715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05.108" v="71"/>
          <pc:sldLayoutMkLst>
            <pc:docMk/>
            <pc:sldMasterMk cId="1997218821" sldId="2147483721"/>
            <pc:sldLayoutMk cId="3769090704" sldId="2147483716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05.108" v="71"/>
          <pc:sldLayoutMkLst>
            <pc:docMk/>
            <pc:sldMasterMk cId="1997218821" sldId="2147483721"/>
            <pc:sldLayoutMk cId="3095999663" sldId="2147483717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05.108" v="71"/>
          <pc:sldLayoutMkLst>
            <pc:docMk/>
            <pc:sldMasterMk cId="1997218821" sldId="2147483721"/>
            <pc:sldLayoutMk cId="3599582994" sldId="2147483718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05.108" v="71"/>
          <pc:sldLayoutMkLst>
            <pc:docMk/>
            <pc:sldMasterMk cId="1997218821" sldId="2147483721"/>
            <pc:sldLayoutMk cId="1719441132" sldId="2147483719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05.108" v="71"/>
          <pc:sldLayoutMkLst>
            <pc:docMk/>
            <pc:sldMasterMk cId="1997218821" sldId="2147483721"/>
            <pc:sldLayoutMk cId="821982985" sldId="2147483720"/>
          </pc:sldLayoutMkLst>
        </pc:sldLayoutChg>
      </pc:sldMasterChg>
      <pc:sldMasterChg chg="add del addSldLayout delSldLayout">
        <pc:chgData name="Mohammed Ousman (2215608)" userId="S::2215608@student.uwtsd.ac.uk::6bb42a35-4f1b-4d00-94d3-7b4a06a87878" providerId="AD" clId="Web-{E825376F-187B-7A46-46C2-AD0EF3392D2E}" dt="2025-10-19T19:20:01.936" v="69"/>
        <pc:sldMasterMkLst>
          <pc:docMk/>
          <pc:sldMasterMk cId="1237568821" sldId="2147483734"/>
        </pc:sldMasterMkLst>
        <pc:sldLayoutChg chg="add del">
          <pc:chgData name="Mohammed Ousman (2215608)" userId="S::2215608@student.uwtsd.ac.uk::6bb42a35-4f1b-4d00-94d3-7b4a06a87878" providerId="AD" clId="Web-{E825376F-187B-7A46-46C2-AD0EF3392D2E}" dt="2025-10-19T19:20:01.936" v="69"/>
          <pc:sldLayoutMkLst>
            <pc:docMk/>
            <pc:sldMasterMk cId="1237568821" sldId="2147483734"/>
            <pc:sldLayoutMk cId="486367393" sldId="2147483723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01.936" v="69"/>
          <pc:sldLayoutMkLst>
            <pc:docMk/>
            <pc:sldMasterMk cId="1237568821" sldId="2147483734"/>
            <pc:sldLayoutMk cId="4148901970" sldId="2147483724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01.936" v="69"/>
          <pc:sldLayoutMkLst>
            <pc:docMk/>
            <pc:sldMasterMk cId="1237568821" sldId="2147483734"/>
            <pc:sldLayoutMk cId="2992049931" sldId="2147483725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01.936" v="69"/>
          <pc:sldLayoutMkLst>
            <pc:docMk/>
            <pc:sldMasterMk cId="1237568821" sldId="2147483734"/>
            <pc:sldLayoutMk cId="1586173163" sldId="2147483726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01.936" v="69"/>
          <pc:sldLayoutMkLst>
            <pc:docMk/>
            <pc:sldMasterMk cId="1237568821" sldId="2147483734"/>
            <pc:sldLayoutMk cId="1835392251" sldId="2147483727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01.936" v="69"/>
          <pc:sldLayoutMkLst>
            <pc:docMk/>
            <pc:sldMasterMk cId="1237568821" sldId="2147483734"/>
            <pc:sldLayoutMk cId="984532385" sldId="2147483728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01.936" v="69"/>
          <pc:sldLayoutMkLst>
            <pc:docMk/>
            <pc:sldMasterMk cId="1237568821" sldId="2147483734"/>
            <pc:sldLayoutMk cId="273314047" sldId="2147483729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01.936" v="69"/>
          <pc:sldLayoutMkLst>
            <pc:docMk/>
            <pc:sldMasterMk cId="1237568821" sldId="2147483734"/>
            <pc:sldLayoutMk cId="2995446364" sldId="2147483730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01.936" v="69"/>
          <pc:sldLayoutMkLst>
            <pc:docMk/>
            <pc:sldMasterMk cId="1237568821" sldId="2147483734"/>
            <pc:sldLayoutMk cId="1281941187" sldId="2147483731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01.936" v="69"/>
          <pc:sldLayoutMkLst>
            <pc:docMk/>
            <pc:sldMasterMk cId="1237568821" sldId="2147483734"/>
            <pc:sldLayoutMk cId="1177925434" sldId="2147483732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01.936" v="69"/>
          <pc:sldLayoutMkLst>
            <pc:docMk/>
            <pc:sldMasterMk cId="1237568821" sldId="2147483734"/>
            <pc:sldLayoutMk cId="963004833" sldId="2147483733"/>
          </pc:sldLayoutMkLst>
        </pc:sldLayoutChg>
      </pc:sldMasterChg>
      <pc:sldMasterChg chg="add del addSldLayout delSldLayout">
        <pc:chgData name="Mohammed Ousman (2215608)" userId="S::2215608@student.uwtsd.ac.uk::6bb42a35-4f1b-4d00-94d3-7b4a06a87878" providerId="AD" clId="Web-{E825376F-187B-7A46-46C2-AD0EF3392D2E}" dt="2025-10-19T19:20:44.657" v="75"/>
        <pc:sldMasterMkLst>
          <pc:docMk/>
          <pc:sldMasterMk cId="2754547168" sldId="2147483734"/>
        </pc:sldMasterMkLst>
        <pc:sldLayoutChg chg="add del">
          <pc:chgData name="Mohammed Ousman (2215608)" userId="S::2215608@student.uwtsd.ac.uk::6bb42a35-4f1b-4d00-94d3-7b4a06a87878" providerId="AD" clId="Web-{E825376F-187B-7A46-46C2-AD0EF3392D2E}" dt="2025-10-19T19:20:44.657" v="75"/>
          <pc:sldLayoutMkLst>
            <pc:docMk/>
            <pc:sldMasterMk cId="2754547168" sldId="2147483734"/>
            <pc:sldLayoutMk cId="1845559011" sldId="2147483723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44.657" v="75"/>
          <pc:sldLayoutMkLst>
            <pc:docMk/>
            <pc:sldMasterMk cId="2754547168" sldId="2147483734"/>
            <pc:sldLayoutMk cId="1392476052" sldId="2147483724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44.657" v="75"/>
          <pc:sldLayoutMkLst>
            <pc:docMk/>
            <pc:sldMasterMk cId="2754547168" sldId="2147483734"/>
            <pc:sldLayoutMk cId="252375283" sldId="2147483725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44.657" v="75"/>
          <pc:sldLayoutMkLst>
            <pc:docMk/>
            <pc:sldMasterMk cId="2754547168" sldId="2147483734"/>
            <pc:sldLayoutMk cId="451923261" sldId="2147483726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44.657" v="75"/>
          <pc:sldLayoutMkLst>
            <pc:docMk/>
            <pc:sldMasterMk cId="2754547168" sldId="2147483734"/>
            <pc:sldLayoutMk cId="1047060025" sldId="2147483727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44.657" v="75"/>
          <pc:sldLayoutMkLst>
            <pc:docMk/>
            <pc:sldMasterMk cId="2754547168" sldId="2147483734"/>
            <pc:sldLayoutMk cId="1922775778" sldId="2147483728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44.657" v="75"/>
          <pc:sldLayoutMkLst>
            <pc:docMk/>
            <pc:sldMasterMk cId="2754547168" sldId="2147483734"/>
            <pc:sldLayoutMk cId="3590757166" sldId="2147483729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44.657" v="75"/>
          <pc:sldLayoutMkLst>
            <pc:docMk/>
            <pc:sldMasterMk cId="2754547168" sldId="2147483734"/>
            <pc:sldLayoutMk cId="2940527948" sldId="2147483730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44.657" v="75"/>
          <pc:sldLayoutMkLst>
            <pc:docMk/>
            <pc:sldMasterMk cId="2754547168" sldId="2147483734"/>
            <pc:sldLayoutMk cId="2338593688" sldId="2147483731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44.657" v="75"/>
          <pc:sldLayoutMkLst>
            <pc:docMk/>
            <pc:sldMasterMk cId="2754547168" sldId="2147483734"/>
            <pc:sldLayoutMk cId="315389557" sldId="2147483732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20:44.657" v="75"/>
          <pc:sldLayoutMkLst>
            <pc:docMk/>
            <pc:sldMasterMk cId="2754547168" sldId="2147483734"/>
            <pc:sldLayoutMk cId="1383123484" sldId="2147483733"/>
          </pc:sldLayoutMkLst>
        </pc:sldLayoutChg>
      </pc:sldMasterChg>
      <pc:sldMasterChg chg="add addSldLayout">
        <pc:chgData name="Mohammed Ousman (2215608)" userId="S::2215608@student.uwtsd.ac.uk::6bb42a35-4f1b-4d00-94d3-7b4a06a87878" providerId="AD" clId="Web-{E825376F-187B-7A46-46C2-AD0EF3392D2E}" dt="2025-10-19T19:21:38.002" v="84"/>
        <pc:sldMasterMkLst>
          <pc:docMk/>
          <pc:sldMasterMk cId="1375045840" sldId="2147483747"/>
        </pc:sldMasterMkLst>
        <pc:sldLayoutChg chg="add">
          <pc:chgData name="Mohammed Ousman (2215608)" userId="S::2215608@student.uwtsd.ac.uk::6bb42a35-4f1b-4d00-94d3-7b4a06a87878" providerId="AD" clId="Web-{E825376F-187B-7A46-46C2-AD0EF3392D2E}" dt="2025-10-19T19:21:38.002" v="84"/>
          <pc:sldLayoutMkLst>
            <pc:docMk/>
            <pc:sldMasterMk cId="1375045840" sldId="2147483747"/>
            <pc:sldLayoutMk cId="3006204480" sldId="2147483736"/>
          </pc:sldLayoutMkLst>
        </pc:sldLayoutChg>
        <pc:sldLayoutChg chg="add">
          <pc:chgData name="Mohammed Ousman (2215608)" userId="S::2215608@student.uwtsd.ac.uk::6bb42a35-4f1b-4d00-94d3-7b4a06a87878" providerId="AD" clId="Web-{E825376F-187B-7A46-46C2-AD0EF3392D2E}" dt="2025-10-19T19:21:38.002" v="84"/>
          <pc:sldLayoutMkLst>
            <pc:docMk/>
            <pc:sldMasterMk cId="1375045840" sldId="2147483747"/>
            <pc:sldLayoutMk cId="3825585422" sldId="2147483737"/>
          </pc:sldLayoutMkLst>
        </pc:sldLayoutChg>
        <pc:sldLayoutChg chg="add">
          <pc:chgData name="Mohammed Ousman (2215608)" userId="S::2215608@student.uwtsd.ac.uk::6bb42a35-4f1b-4d00-94d3-7b4a06a87878" providerId="AD" clId="Web-{E825376F-187B-7A46-46C2-AD0EF3392D2E}" dt="2025-10-19T19:21:38.002" v="84"/>
          <pc:sldLayoutMkLst>
            <pc:docMk/>
            <pc:sldMasterMk cId="1375045840" sldId="2147483747"/>
            <pc:sldLayoutMk cId="1819629246" sldId="2147483738"/>
          </pc:sldLayoutMkLst>
        </pc:sldLayoutChg>
        <pc:sldLayoutChg chg="add">
          <pc:chgData name="Mohammed Ousman (2215608)" userId="S::2215608@student.uwtsd.ac.uk::6bb42a35-4f1b-4d00-94d3-7b4a06a87878" providerId="AD" clId="Web-{E825376F-187B-7A46-46C2-AD0EF3392D2E}" dt="2025-10-19T19:21:38.002" v="84"/>
          <pc:sldLayoutMkLst>
            <pc:docMk/>
            <pc:sldMasterMk cId="1375045840" sldId="2147483747"/>
            <pc:sldLayoutMk cId="2366161714" sldId="2147483739"/>
          </pc:sldLayoutMkLst>
        </pc:sldLayoutChg>
        <pc:sldLayoutChg chg="add">
          <pc:chgData name="Mohammed Ousman (2215608)" userId="S::2215608@student.uwtsd.ac.uk::6bb42a35-4f1b-4d00-94d3-7b4a06a87878" providerId="AD" clId="Web-{E825376F-187B-7A46-46C2-AD0EF3392D2E}" dt="2025-10-19T19:21:38.002" v="84"/>
          <pc:sldLayoutMkLst>
            <pc:docMk/>
            <pc:sldMasterMk cId="1375045840" sldId="2147483747"/>
            <pc:sldLayoutMk cId="3970190737" sldId="2147483740"/>
          </pc:sldLayoutMkLst>
        </pc:sldLayoutChg>
        <pc:sldLayoutChg chg="add">
          <pc:chgData name="Mohammed Ousman (2215608)" userId="S::2215608@student.uwtsd.ac.uk::6bb42a35-4f1b-4d00-94d3-7b4a06a87878" providerId="AD" clId="Web-{E825376F-187B-7A46-46C2-AD0EF3392D2E}" dt="2025-10-19T19:21:38.002" v="84"/>
          <pc:sldLayoutMkLst>
            <pc:docMk/>
            <pc:sldMasterMk cId="1375045840" sldId="2147483747"/>
            <pc:sldLayoutMk cId="1431506465" sldId="2147483741"/>
          </pc:sldLayoutMkLst>
        </pc:sldLayoutChg>
        <pc:sldLayoutChg chg="add">
          <pc:chgData name="Mohammed Ousman (2215608)" userId="S::2215608@student.uwtsd.ac.uk::6bb42a35-4f1b-4d00-94d3-7b4a06a87878" providerId="AD" clId="Web-{E825376F-187B-7A46-46C2-AD0EF3392D2E}" dt="2025-10-19T19:21:38.002" v="84"/>
          <pc:sldLayoutMkLst>
            <pc:docMk/>
            <pc:sldMasterMk cId="1375045840" sldId="2147483747"/>
            <pc:sldLayoutMk cId="435698755" sldId="2147483742"/>
          </pc:sldLayoutMkLst>
        </pc:sldLayoutChg>
        <pc:sldLayoutChg chg="add">
          <pc:chgData name="Mohammed Ousman (2215608)" userId="S::2215608@student.uwtsd.ac.uk::6bb42a35-4f1b-4d00-94d3-7b4a06a87878" providerId="AD" clId="Web-{E825376F-187B-7A46-46C2-AD0EF3392D2E}" dt="2025-10-19T19:21:38.002" v="84"/>
          <pc:sldLayoutMkLst>
            <pc:docMk/>
            <pc:sldMasterMk cId="1375045840" sldId="2147483747"/>
            <pc:sldLayoutMk cId="854764651" sldId="2147483743"/>
          </pc:sldLayoutMkLst>
        </pc:sldLayoutChg>
        <pc:sldLayoutChg chg="add">
          <pc:chgData name="Mohammed Ousman (2215608)" userId="S::2215608@student.uwtsd.ac.uk::6bb42a35-4f1b-4d00-94d3-7b4a06a87878" providerId="AD" clId="Web-{E825376F-187B-7A46-46C2-AD0EF3392D2E}" dt="2025-10-19T19:21:38.002" v="84"/>
          <pc:sldLayoutMkLst>
            <pc:docMk/>
            <pc:sldMasterMk cId="1375045840" sldId="2147483747"/>
            <pc:sldLayoutMk cId="1796977423" sldId="2147483744"/>
          </pc:sldLayoutMkLst>
        </pc:sldLayoutChg>
        <pc:sldLayoutChg chg="add">
          <pc:chgData name="Mohammed Ousman (2215608)" userId="S::2215608@student.uwtsd.ac.uk::6bb42a35-4f1b-4d00-94d3-7b4a06a87878" providerId="AD" clId="Web-{E825376F-187B-7A46-46C2-AD0EF3392D2E}" dt="2025-10-19T19:21:38.002" v="84"/>
          <pc:sldLayoutMkLst>
            <pc:docMk/>
            <pc:sldMasterMk cId="1375045840" sldId="2147483747"/>
            <pc:sldLayoutMk cId="3821794943" sldId="2147483745"/>
          </pc:sldLayoutMkLst>
        </pc:sldLayoutChg>
        <pc:sldLayoutChg chg="add">
          <pc:chgData name="Mohammed Ousman (2215608)" userId="S::2215608@student.uwtsd.ac.uk::6bb42a35-4f1b-4d00-94d3-7b4a06a87878" providerId="AD" clId="Web-{E825376F-187B-7A46-46C2-AD0EF3392D2E}" dt="2025-10-19T19:21:38.002" v="84"/>
          <pc:sldLayoutMkLst>
            <pc:docMk/>
            <pc:sldMasterMk cId="1375045840" sldId="2147483747"/>
            <pc:sldLayoutMk cId="1048396893" sldId="2147483746"/>
          </pc:sldLayoutMkLst>
        </pc:sldLayoutChg>
      </pc:sldMasterChg>
      <pc:sldMasterChg chg="add del addSldLayout delSldLayout">
        <pc:chgData name="Mohammed Ousman (2215608)" userId="S::2215608@student.uwtsd.ac.uk::6bb42a35-4f1b-4d00-94d3-7b4a06a87878" providerId="AD" clId="Web-{E825376F-187B-7A46-46C2-AD0EF3392D2E}" dt="2025-10-19T19:19:55.733" v="67"/>
        <pc:sldMasterMkLst>
          <pc:docMk/>
          <pc:sldMasterMk cId="4109005706" sldId="2147483747"/>
        </pc:sldMasterMkLst>
        <pc:sldLayoutChg chg="add del">
          <pc:chgData name="Mohammed Ousman (2215608)" userId="S::2215608@student.uwtsd.ac.uk::6bb42a35-4f1b-4d00-94d3-7b4a06a87878" providerId="AD" clId="Web-{E825376F-187B-7A46-46C2-AD0EF3392D2E}" dt="2025-10-19T19:19:55.733" v="67"/>
          <pc:sldLayoutMkLst>
            <pc:docMk/>
            <pc:sldMasterMk cId="4109005706" sldId="2147483747"/>
            <pc:sldLayoutMk cId="155171206" sldId="2147483736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19:55.733" v="67"/>
          <pc:sldLayoutMkLst>
            <pc:docMk/>
            <pc:sldMasterMk cId="4109005706" sldId="2147483747"/>
            <pc:sldLayoutMk cId="1262305056" sldId="2147483737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19:55.733" v="67"/>
          <pc:sldLayoutMkLst>
            <pc:docMk/>
            <pc:sldMasterMk cId="4109005706" sldId="2147483747"/>
            <pc:sldLayoutMk cId="3714505497" sldId="2147483738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19:55.733" v="67"/>
          <pc:sldLayoutMkLst>
            <pc:docMk/>
            <pc:sldMasterMk cId="4109005706" sldId="2147483747"/>
            <pc:sldLayoutMk cId="526131608" sldId="2147483739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19:55.733" v="67"/>
          <pc:sldLayoutMkLst>
            <pc:docMk/>
            <pc:sldMasterMk cId="4109005706" sldId="2147483747"/>
            <pc:sldLayoutMk cId="1887010529" sldId="2147483740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19:55.733" v="67"/>
          <pc:sldLayoutMkLst>
            <pc:docMk/>
            <pc:sldMasterMk cId="4109005706" sldId="2147483747"/>
            <pc:sldLayoutMk cId="3556391167" sldId="2147483741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19:55.733" v="67"/>
          <pc:sldLayoutMkLst>
            <pc:docMk/>
            <pc:sldMasterMk cId="4109005706" sldId="2147483747"/>
            <pc:sldLayoutMk cId="3938194831" sldId="2147483742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19:55.733" v="67"/>
          <pc:sldLayoutMkLst>
            <pc:docMk/>
            <pc:sldMasterMk cId="4109005706" sldId="2147483747"/>
            <pc:sldLayoutMk cId="4163995054" sldId="2147483743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19:55.733" v="67"/>
          <pc:sldLayoutMkLst>
            <pc:docMk/>
            <pc:sldMasterMk cId="4109005706" sldId="2147483747"/>
            <pc:sldLayoutMk cId="905081301" sldId="2147483744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19:55.733" v="67"/>
          <pc:sldLayoutMkLst>
            <pc:docMk/>
            <pc:sldMasterMk cId="4109005706" sldId="2147483747"/>
            <pc:sldLayoutMk cId="4269545848" sldId="2147483745"/>
          </pc:sldLayoutMkLst>
        </pc:sldLayoutChg>
        <pc:sldLayoutChg chg="add del">
          <pc:chgData name="Mohammed Ousman (2215608)" userId="S::2215608@student.uwtsd.ac.uk::6bb42a35-4f1b-4d00-94d3-7b4a06a87878" providerId="AD" clId="Web-{E825376F-187B-7A46-46C2-AD0EF3392D2E}" dt="2025-10-19T19:19:55.733" v="67"/>
          <pc:sldLayoutMkLst>
            <pc:docMk/>
            <pc:sldMasterMk cId="4109005706" sldId="2147483747"/>
            <pc:sldLayoutMk cId="3672486363" sldId="2147483746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3B052-A59B-4AE3-A89A-E7748630C1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DA9EC4-FEA9-41D2-BE8D-F709F01D37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E155CF-52F5-4879-B7F3-D05812AC4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D55F9-11A3-4523-8F38-6BA37933791A}" type="datetime1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D053AC-61ED-4C2F-90BF-D4A916545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8B2ED7-A198-4613-B8C9-EE02BAE24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698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98991-AEF1-4F19-AAB8-436EAD58C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25B44F-E7DA-40C6-8B44-71EAB6BDFC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28600" indent="-228600">
              <a:buFont typeface="Arial" panose="020B0604020202020204" pitchFamily="34" charset="0"/>
              <a:buChar char="•"/>
              <a:defRPr/>
            </a:lvl1pPr>
            <a:lvl2pPr marL="228600" indent="-228600">
              <a:buFont typeface="Arial" panose="020B0604020202020204" pitchFamily="34" charset="0"/>
              <a:buChar char="•"/>
              <a:defRPr/>
            </a:lvl2pPr>
            <a:lvl3pPr marL="228600" indent="-228600">
              <a:buFont typeface="Arial" panose="020B0604020202020204" pitchFamily="34" charset="0"/>
              <a:buChar char="•"/>
              <a:defRPr/>
            </a:lvl3pPr>
            <a:lvl4pPr marL="228600" indent="-228600">
              <a:buFont typeface="Arial" panose="020B0604020202020204" pitchFamily="34" charset="0"/>
              <a:buChar char="•"/>
              <a:defRPr/>
            </a:lvl4pPr>
            <a:lvl5pPr marL="228600" indent="-228600"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F71817-A045-48C0-975B-CBEF88E95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9D56B-6EBE-4E5F-99D9-2A3DBDF37D0A}" type="datetime1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1C39F0-32D4-407C-8BCA-97F2D9E50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CF4459-37B2-4F87-B508-DB04D4332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764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BBD03-9D57-48E9-8B43-688B729972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709738"/>
            <a:ext cx="10890250" cy="2852737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3F376C-8A2F-4BE5-9669-4A6DA21B77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4589463"/>
            <a:ext cx="1089025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FFFFF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654893-212E-4450-8F7A-27256B31F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3F3CA-C7E3-432D-9282-18F13836509A}" type="datetime1">
              <a:rPr lang="en-US" smtClean="0"/>
              <a:t>10/19/2025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0E881A-3958-44A9-9EDB-D86F4E414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EDBC4F-D9B8-4BFA-BE4F-D4B9B739D1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9774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DC8777-C460-4649-8822-CA943386D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DF69E6-1094-437B-AA7E-0E21B7136C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825625"/>
            <a:ext cx="5562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0BC963-4591-4BE3-AE63-4999A13C50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04D5BB-DB84-4266-9B4F-E65CCFE5B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E9C62-1337-40B8-BA50-E9F4861DB4BC}" type="datetime1">
              <a:rPr lang="en-US" smtClean="0"/>
              <a:t>10/19/2025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1A99B5-D493-4AB1-AF24-6660540D5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E178D0-5F1E-43FA-B447-53501EDD1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7949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DC85CC-8D2B-4219-A2A4-1625A02DF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6143C8-1CF7-440E-99A3-0527314598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820863"/>
            <a:ext cx="5157787" cy="1150937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EFF5CA-4662-4430-80C7-99CD7D66C9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01975"/>
            <a:ext cx="5157787" cy="3087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6CB5B7-DC23-41CE-872B-E25BD64F84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20863"/>
            <a:ext cx="5183188" cy="1150937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DF7633C-C24D-4947-979C-132B3AC405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3101975"/>
            <a:ext cx="5183188" cy="3087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E8A46E1-3934-4807-900F-CA7A4D8D6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195EB-2DA3-4B24-8725-19BC22A7BE50}" type="datetime1">
              <a:rPr lang="en-US" smtClean="0"/>
              <a:t>10/19/2025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BC9C6EA-1549-4601-8226-E5C43469C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3658246-003D-4024-9F4B-BA3BD3FBF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396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2DD4C-BFBC-4087-B94C-4DD0690E8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B9D434-8228-4C7F-B520-14121EBC9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237E6-0076-4915-A5A8-B7C11FA4F374}" type="datetime1">
              <a:rPr lang="en-US" smtClean="0"/>
              <a:t>10/19/2025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7B89BD-A70A-48D2-A3D9-DB2C0DB12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ACF4EF-5A2A-4A47-81DF-80CB51306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190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8B9F00-8450-475B-B155-993BAF212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5F58F-C0B5-422A-8E5A-6B99E5D80F0A}" type="datetime1">
              <a:rPr lang="en-US" smtClean="0"/>
              <a:t>10/19/2025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0FDDA3-8E6F-42F7-BFBE-7FA9C647C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C8E678-81B8-4356-9624-A0B999536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2044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10DAA-DDE3-4C9C-8171-385A3DAC8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85800"/>
            <a:ext cx="3932237" cy="1981200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F73DB2-BD72-4F5E-9CA2-197343A090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685801"/>
            <a:ext cx="6172200" cy="51752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F01536-2B0A-42A2-827E-2EB2C324A5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971800"/>
            <a:ext cx="3932237" cy="28971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22CD09-61EF-4733-831C-5B133DAE1F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5E655-9687-48DF-A33F-F8824CCCB5D1}" type="datetime1">
              <a:rPr lang="en-US" smtClean="0"/>
              <a:t>10/19/2025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109FCF-96E4-4EBF-AAFB-5E9AD22A6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E381A6-E580-49A4-989C-EF4A54F83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585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CFA6E-F719-4613-8815-591471E72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85800"/>
            <a:ext cx="3932237" cy="2209799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54384F3-CDE0-4329-B76D-45AAC94B04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685801"/>
            <a:ext cx="6172200" cy="5175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A9D7EB-40DA-460F-A48A-3E6D5E5612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971800"/>
            <a:ext cx="3932237" cy="28971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56944C-E229-457E-868E-C48FF47DA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FD56A-AAB8-4544-A495-D0645413C9E3}" type="datetime1">
              <a:rPr lang="en-US" smtClean="0"/>
              <a:t>10/19/2025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7115FE-359F-46EA-A3C8-0D18544E3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165D17-3010-4FF5-9071-5CCD3E699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96292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B47DD-81F8-4128-9E50-04A9F2D3D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6564D1-2B83-4C0F-ACBA-E91472C50A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FA1D7D-D2EC-4ADB-9C65-191DEC82D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E757A-3EC2-4683-9080-1A460C37C843}" type="datetime1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4CB571-86F9-474A-826A-75CC21C88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384F5F-50E6-4BB9-B848-EE2302C02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61617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3F08DF-1C0D-4F53-A3AB-95D7B55FA0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0D3BBD-C494-4E94-B189-319802A93E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C0BD9-4BED-43D3-852F-B74B949A22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3539" y="6324600"/>
            <a:ext cx="2560220" cy="365125"/>
          </a:xfrm>
        </p:spPr>
        <p:txBody>
          <a:bodyPr/>
          <a:lstStyle/>
          <a:p>
            <a:fld id="{5CC8096C-64ED-4153-A483-5C02E44AD5C3}" type="datetime1">
              <a:rPr lang="en-US" smtClean="0"/>
              <a:t>10/19/2025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7811DC-C725-4462-B622-DB96A8987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267200" y="6319838"/>
            <a:ext cx="3982781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42D06-438F-4150-9238-E2FAEE5E2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506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Rectangle 114">
            <a:extLst>
              <a:ext uri="{FF2B5EF4-FFF2-40B4-BE49-F238E27FC236}">
                <a16:creationId xmlns:a16="http://schemas.microsoft.com/office/drawing/2014/main" id="{A4798C7F-C8CA-4799-BF37-3AB4642CDB66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80" name="Group 79">
            <a:extLst>
              <a:ext uri="{FF2B5EF4-FFF2-40B4-BE49-F238E27FC236}">
                <a16:creationId xmlns:a16="http://schemas.microsoft.com/office/drawing/2014/main" id="{87F0794B-55D3-4D2D-BDE7-4688ED321E42}"/>
              </a:ext>
            </a:extLst>
          </p:cNvPr>
          <p:cNvGrpSpPr/>
          <p:nvPr/>
        </p:nvGrpSpPr>
        <p:grpSpPr>
          <a:xfrm>
            <a:off x="-11413" y="0"/>
            <a:ext cx="12214827" cy="6858000"/>
            <a:chOff x="-6214" y="-1"/>
            <a:chExt cx="12214827" cy="6858000"/>
          </a:xfrm>
        </p:grpSpPr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</a:extLst>
            </p:cNvPr>
            <p:cNvCxnSpPr>
              <a:cxnSpLocks/>
            </p:cNvCxnSpPr>
            <p:nvPr/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</a:extLst>
            </p:cNvPr>
            <p:cNvCxnSpPr>
              <a:cxnSpLocks/>
            </p:cNvCxnSpPr>
            <p:nvPr/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</a:extLst>
            </p:cNvPr>
            <p:cNvCxnSpPr>
              <a:cxnSpLocks/>
            </p:cNvCxnSpPr>
            <p:nvPr/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</a:extLst>
            </p:cNvPr>
            <p:cNvCxnSpPr>
              <a:cxnSpLocks/>
            </p:cNvCxnSpPr>
            <p:nvPr/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</a:extLst>
            </p:cNvPr>
            <p:cNvCxnSpPr>
              <a:cxnSpLocks/>
            </p:cNvCxnSpPr>
            <p:nvPr/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</a:extLst>
            </p:cNvPr>
            <p:cNvCxnSpPr>
              <a:cxnSpLocks/>
            </p:cNvCxnSpPr>
            <p:nvPr/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</a:extLst>
            </p:cNvPr>
            <p:cNvCxnSpPr>
              <a:cxnSpLocks/>
            </p:cNvCxnSpPr>
            <p:nvPr/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</a:extLst>
            </p:cNvPr>
            <p:cNvCxnSpPr>
              <a:cxnSpLocks/>
            </p:cNvCxnSpPr>
            <p:nvPr/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</a:extLst>
            </p:cNvPr>
            <p:cNvCxnSpPr>
              <a:cxnSpLocks/>
            </p:cNvCxnSpPr>
            <p:nvPr/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</a:extLst>
            </p:cNvPr>
            <p:cNvCxnSpPr>
              <a:cxnSpLocks/>
            </p:cNvCxnSpPr>
            <p:nvPr/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</a:extLst>
            </p:cNvPr>
            <p:cNvCxnSpPr>
              <a:cxnSpLocks/>
            </p:cNvCxnSpPr>
            <p:nvPr/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</a:extLst>
            </p:cNvPr>
            <p:cNvCxnSpPr>
              <a:cxnSpLocks/>
            </p:cNvCxnSpPr>
            <p:nvPr/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</a:extLst>
            </p:cNvPr>
            <p:cNvCxnSpPr>
              <a:cxnSpLocks/>
            </p:cNvCxnSpPr>
            <p:nvPr/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</a:extLst>
            </p:cNvPr>
            <p:cNvCxnSpPr>
              <a:cxnSpLocks/>
            </p:cNvCxnSpPr>
            <p:nvPr/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</a:extLst>
            </p:cNvPr>
            <p:cNvCxnSpPr>
              <a:cxnSpLocks/>
            </p:cNvCxnSpPr>
            <p:nvPr/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</a:extLst>
            </p:cNvPr>
            <p:cNvCxnSpPr>
              <a:cxnSpLocks/>
            </p:cNvCxnSpPr>
            <p:nvPr/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9" name="Freeform: Shape 148">
            <a:extLst>
              <a:ext uri="{FF2B5EF4-FFF2-40B4-BE49-F238E27FC236}">
                <a16:creationId xmlns:a16="http://schemas.microsoft.com/office/drawing/2014/main" id="{216BB147-20D5-4D93-BDA5-1BC614D6A4B2}"/>
              </a:ext>
            </a:extLst>
          </p:cNvPr>
          <p:cNvSpPr/>
          <p:nvPr/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447F1F-BFA8-4A56-894B-40120132E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65125"/>
            <a:ext cx="1072293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58FB99-0FA3-49F4-99A1-61919F9427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825625"/>
            <a:ext cx="1072293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DCCAE5-4EB0-4174-BD15-4943899B0A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24600"/>
            <a:ext cx="25602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spc="150" baseline="0">
                <a:solidFill>
                  <a:srgbClr val="FFFFFF"/>
                </a:solidFill>
              </a:defRPr>
            </a:lvl1pPr>
          </a:lstStyle>
          <a:p>
            <a:fld id="{193BAB95-8DA7-460B-B00A-7037C8394FB0}" type="datetime1">
              <a:rPr lang="en-US" smtClean="0"/>
              <a:pPr/>
              <a:t>10/19/2025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A4189E-43B2-4CEE-B13E-61A1FBBBD2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200861" y="6319838"/>
            <a:ext cx="398278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spc="15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A0530F-0BC8-46EF-A765-DD58B53675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90806" y="6324600"/>
            <a:ext cx="7990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spc="150" baseline="0">
                <a:solidFill>
                  <a:srgbClr val="FFFFFF"/>
                </a:solidFill>
              </a:defRPr>
            </a:lvl1pPr>
          </a:lstStyle>
          <a:p>
            <a:fld id="{11A71338-8BA2-4C79-A6C5-5A8E30081D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0A253F60-DE40-4508-A37A-61331DF1DD5D}"/>
              </a:ext>
            </a:extLst>
          </p:cNvPr>
          <p:cNvSpPr/>
          <p:nvPr/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045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0" r:id="rId6"/>
    <p:sldLayoutId id="2147483736" r:id="rId7"/>
    <p:sldLayoutId id="2147483737" r:id="rId8"/>
    <p:sldLayoutId id="2147483738" r:id="rId9"/>
    <p:sldLayoutId id="2147483739" r:id="rId10"/>
    <p:sldLayoutId id="214748374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bg1"/>
        </a:buClr>
        <a:buSzPct val="75000"/>
        <a:buFont typeface="Arial" panose="020B0604020202020204" pitchFamily="34" charset="0"/>
        <a:buChar char="•"/>
        <a:defRPr sz="2800" kern="1200">
          <a:solidFill>
            <a:srgbClr val="FFFFFF"/>
          </a:solidFill>
          <a:latin typeface="+mn-lt"/>
          <a:ea typeface="+mn-ea"/>
          <a:cs typeface="+mn-cs"/>
        </a:defRPr>
      </a:lvl1pPr>
      <a:lvl2pPr marL="2286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bg1"/>
        </a:buClr>
        <a:buSzPct val="75000"/>
        <a:buFont typeface="Arial" panose="020B0604020202020204" pitchFamily="34" charset="0"/>
        <a:buChar char="•"/>
        <a:defRPr sz="2400" kern="1200">
          <a:solidFill>
            <a:srgbClr val="FFFFFF"/>
          </a:solidFill>
          <a:latin typeface="+mn-lt"/>
          <a:ea typeface="+mn-ea"/>
          <a:cs typeface="+mn-cs"/>
        </a:defRPr>
      </a:lvl2pPr>
      <a:lvl3pPr marL="2286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bg1"/>
        </a:buClr>
        <a:buSzPct val="75000"/>
        <a:buFont typeface="Arial" panose="020B0604020202020204" pitchFamily="34" charset="0"/>
        <a:buChar char="•"/>
        <a:defRPr sz="2000" kern="1200">
          <a:solidFill>
            <a:srgbClr val="FFFFFF"/>
          </a:solidFill>
          <a:latin typeface="+mn-lt"/>
          <a:ea typeface="+mn-ea"/>
          <a:cs typeface="+mn-cs"/>
        </a:defRPr>
      </a:lvl3pPr>
      <a:lvl4pPr marL="2286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bg1"/>
        </a:buClr>
        <a:buSzPct val="75000"/>
        <a:buFont typeface="Arial" panose="020B0604020202020204" pitchFamily="34" charset="0"/>
        <a:buChar char="•"/>
        <a:defRPr sz="1800" kern="1200">
          <a:solidFill>
            <a:srgbClr val="FFFFFF"/>
          </a:solidFill>
          <a:latin typeface="+mn-lt"/>
          <a:ea typeface="+mn-ea"/>
          <a:cs typeface="+mn-cs"/>
        </a:defRPr>
      </a:lvl4pPr>
      <a:lvl5pPr marL="2286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bg1"/>
        </a:buClr>
        <a:buSzPct val="75000"/>
        <a:buFont typeface="Arial" panose="020B0604020202020204" pitchFamily="34" charset="0"/>
        <a:buChar char="•"/>
        <a:defRPr sz="1800" kern="12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diafactory.org.au/lydia-watt/2016/04/27/individual-swot-analysis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ingsfund.org.uk/insight-and-analysis/data-and-charts/nhs-workforce-in-numbers" TargetMode="External"/><Relationship Id="rId2" Type="http://schemas.openxmlformats.org/officeDocument/2006/relationships/hyperlink" Target="https://www.england.nhs.uk/integratedcare/what-is-integrated-care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AF152BFE-7BA8-4007-AD9C-F4DC95E437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48" name="Freeform: Shape 12">
            <a:extLst>
              <a:ext uri="{FF2B5EF4-FFF2-40B4-BE49-F238E27FC236}">
                <a16:creationId xmlns:a16="http://schemas.microsoft.com/office/drawing/2014/main" id="{26796024-DF17-4BB3-BF28-01E168A3C5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3661" y="63892"/>
            <a:ext cx="2222198" cy="2133710"/>
          </a:xfrm>
          <a:custGeom>
            <a:avLst/>
            <a:gdLst>
              <a:gd name="connsiteX0" fmla="*/ 0 w 2222198"/>
              <a:gd name="connsiteY0" fmla="*/ 0 h 2133710"/>
              <a:gd name="connsiteX1" fmla="*/ 44227 w 2222198"/>
              <a:gd name="connsiteY1" fmla="*/ 2234 h 2133710"/>
              <a:gd name="connsiteX2" fmla="*/ 2193454 w 2222198"/>
              <a:gd name="connsiteY2" fmla="*/ 1945372 h 2133710"/>
              <a:gd name="connsiteX3" fmla="*/ 2222198 w 2222198"/>
              <a:gd name="connsiteY3" fmla="*/ 2133710 h 2133710"/>
              <a:gd name="connsiteX4" fmla="*/ 1394653 w 2222198"/>
              <a:gd name="connsiteY4" fmla="*/ 2133710 h 2133710"/>
              <a:gd name="connsiteX5" fmla="*/ 1391100 w 2222198"/>
              <a:gd name="connsiteY5" fmla="*/ 2110427 h 2133710"/>
              <a:gd name="connsiteX6" fmla="*/ 122376 w 2222198"/>
              <a:gd name="connsiteY6" fmla="*/ 841704 h 2133710"/>
              <a:gd name="connsiteX7" fmla="*/ 0 w 2222198"/>
              <a:gd name="connsiteY7" fmla="*/ 823027 h 2133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22198" h="2133710">
                <a:moveTo>
                  <a:pt x="0" y="0"/>
                </a:moveTo>
                <a:lnTo>
                  <a:pt x="44227" y="2234"/>
                </a:lnTo>
                <a:cubicBezTo>
                  <a:pt x="1114682" y="110944"/>
                  <a:pt x="1981368" y="908934"/>
                  <a:pt x="2193454" y="1945372"/>
                </a:cubicBezTo>
                <a:lnTo>
                  <a:pt x="2222198" y="2133710"/>
                </a:lnTo>
                <a:lnTo>
                  <a:pt x="1394653" y="2133710"/>
                </a:lnTo>
                <a:lnTo>
                  <a:pt x="1391100" y="2110427"/>
                </a:lnTo>
                <a:cubicBezTo>
                  <a:pt x="1260786" y="1473602"/>
                  <a:pt x="759202" y="972017"/>
                  <a:pt x="122376" y="841704"/>
                </a:cubicBezTo>
                <a:lnTo>
                  <a:pt x="0" y="823027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9" name="Right Triangle 48">
            <a:extLst>
              <a:ext uri="{FF2B5EF4-FFF2-40B4-BE49-F238E27FC236}">
                <a16:creationId xmlns:a16="http://schemas.microsoft.com/office/drawing/2014/main" id="{7BCC6446-8462-4A63-9B6F-8F57EC40F6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65271" y="2673521"/>
            <a:ext cx="568289" cy="568289"/>
          </a:xfrm>
          <a:prstGeom prst="rtTriangle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8118ECEF-CA6A-4CB6-BCA5-59B2DB40C4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CDC2A251-C28C-4A72-BAFF-511640FB2E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DDDB2429-3E01-4CD5-998D-8F5716A098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E26953B-4BE7-4AD0-B471-088DBB23D7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E9D9ED6D-9817-4272-9FEF-E674FBCCCC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8718C0DE-4596-4A70-AA4F-E678AC7FBC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8B48095-74C2-4053-872D-D3F70910C3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6224D0B6-A4CB-4D98-A1DC-2770B95F9E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CB39DE9C-23C1-4ABA-BD0D-B76BDC963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19DDAAE0-966C-4350-8819-857CF524F3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BEE6C021-FBD3-42F3-9A9C-69C4E71989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02961B9-65E1-4B12-AD98-9845BC3F43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B22ABFE0-D700-4FD9-9CC8-D138B29ABF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46FFF1A3-B8BF-470C-9436-D5B7818535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198B6551-FF5D-49F5-8D3E-757AEC357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50F3BFE5-573C-42C0-94D5-E5513CCC57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357931AB-4B07-4E0E-B3E4-84E2452E0A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CC4789DB-7083-4597-9FC7-6336EA0BE3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9E0B4F1D-D11A-4023-BE6B-6679ABB2B4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28633D7A-F6FC-418F-AD87-0EE148C1A0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A0FC8FCC-6F69-4802-995C-903AE44162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6ABFCE7-4796-4186-8EDC-DB6CE87BC7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E1935BF2-A804-46BA-940A-DDAD7888F3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ED012DA9-8D67-483A-8071-2903F2E3B2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109163DC-956E-44BE-B55A-E6C2C851DD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76CDE9FD-1880-483F-A039-BEB3AB0D37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38DDB23B-71E7-42A3-B055-5740EE14C5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37245B63-D771-461D-A625-4B49966D24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F1DF9FF-1F61-4B4F-8993-6897DE09C9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4092F139-6734-46F3-B176-11741F1F7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0759" y="465199"/>
            <a:ext cx="11382507" cy="5997252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l"/>
            <a:r>
              <a:rPr lang="en-US" sz="4500" b="1" cap="all" dirty="0">
                <a:solidFill>
                  <a:schemeClr val="tx1"/>
                </a:solidFill>
                <a:latin typeface="Arial Nova"/>
              </a:rPr>
              <a:t>STUDENT: MOHAMMED OUSMAN </a:t>
            </a:r>
            <a:br>
              <a:rPr lang="en-US" sz="4500" b="1" cap="all" dirty="0">
                <a:latin typeface="Arial Nova"/>
              </a:rPr>
            </a:br>
            <a:r>
              <a:rPr lang="en-US" sz="4500" b="1" cap="all" dirty="0">
                <a:solidFill>
                  <a:schemeClr val="tx1"/>
                </a:solidFill>
                <a:latin typeface="Arial Nova"/>
              </a:rPr>
              <a:t>ID: 2215608</a:t>
            </a:r>
            <a:br>
              <a:rPr lang="en-US" sz="4500" b="1" cap="all" dirty="0">
                <a:latin typeface="Arial Nova"/>
              </a:rPr>
            </a:br>
            <a:r>
              <a:rPr lang="en-US" sz="4500" b="1" cap="all" dirty="0">
                <a:solidFill>
                  <a:schemeClr val="tx1"/>
                </a:solidFill>
                <a:latin typeface="Arial Nova"/>
                <a:cs typeface="Arial"/>
              </a:rPr>
              <a:t>MODUAL: Professional Development within Health and Social Care</a:t>
            </a:r>
            <a:br>
              <a:rPr lang="en-US" sz="4500" b="1" cap="all" dirty="0">
                <a:latin typeface="Arial Nova"/>
                <a:cs typeface="Arial"/>
              </a:rPr>
            </a:br>
            <a:r>
              <a:rPr lang="en-US" sz="4500" b="1" cap="all" dirty="0">
                <a:solidFill>
                  <a:schemeClr val="tx1"/>
                </a:solidFill>
                <a:latin typeface="Arial Nova"/>
                <a:cs typeface="Arial"/>
              </a:rPr>
              <a:t>ASSIGNMENT TITLE: Self-Awareness Presentation</a:t>
            </a:r>
            <a:br>
              <a:rPr lang="en-US" sz="4500" b="1" cap="all" dirty="0">
                <a:latin typeface="Arial Nova"/>
                <a:cs typeface="Arial"/>
              </a:rPr>
            </a:br>
            <a:r>
              <a:rPr lang="en-US" sz="4500" b="1" cap="all" dirty="0">
                <a:solidFill>
                  <a:schemeClr val="tx1"/>
                </a:solidFill>
                <a:latin typeface="Arial Nova"/>
                <a:cs typeface="Arial"/>
              </a:rPr>
              <a:t>MODUAL CODE: LCHS4009</a:t>
            </a:r>
            <a:br>
              <a:rPr lang="en-US" sz="4500" b="1" cap="all" dirty="0">
                <a:latin typeface="Arial Nova"/>
                <a:cs typeface="Arial"/>
              </a:rPr>
            </a:br>
            <a:r>
              <a:rPr lang="en-US" sz="4500" b="1" cap="all" dirty="0">
                <a:solidFill>
                  <a:schemeClr val="tx1"/>
                </a:solidFill>
                <a:latin typeface="Arial Nova"/>
                <a:cs typeface="Arial"/>
              </a:rPr>
              <a:t>LECTURER: Olubukola Adegbite</a:t>
            </a:r>
            <a:r>
              <a:rPr lang="en-US" sz="4500" b="1" cap="all" dirty="0">
                <a:solidFill>
                  <a:schemeClr val="tx2">
                    <a:alpha val="80000"/>
                  </a:schemeClr>
                </a:solidFill>
                <a:latin typeface="Arial"/>
                <a:cs typeface="Arial"/>
              </a:rPr>
              <a:t> </a:t>
            </a:r>
            <a:endParaRPr lang="en-GB" sz="4500" b="1">
              <a:solidFill>
                <a:schemeClr val="tx2">
                  <a:alpha val="80000"/>
                </a:schemeClr>
              </a:solidFill>
              <a:latin typeface="Arial Nova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7236984"/>
            <a:ext cx="9144000" cy="1655762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angle 49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52" name="Group 51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3" name="Freeform: Shape 82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5" name="Freeform: Shape 84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3BBF3378-C49E-4B97-A883-6393FBF18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89" name="Group 88">
            <a:extLst>
              <a:ext uri="{FF2B5EF4-FFF2-40B4-BE49-F238E27FC236}">
                <a16:creationId xmlns:a16="http://schemas.microsoft.com/office/drawing/2014/main" id="{DA3D4001-286E-4CB2-B293-3058BDDC82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F81F6D9A-C297-4D43-A56B-E097477E9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BBD5299F-3CBD-431D-A276-1F6EBDE639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0579A460-D36C-4808-99FD-224968EC8D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4FACC58E-31A5-41E4-BCE1-9A0FF26F19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43EE866F-1BA5-4009-983D-0A270F2651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1E7DADAE-DB0C-47E3-AE16-C7B09A326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EAB89127-DBEE-47FB-951F-C4FEBC41E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368F6061-E9B4-4C8B-B421-CB81EF3715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54F431D3-EEE6-4416-BA2B-7B8942561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C3A1230D-F162-470F-B26A-44F48789FC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1128856B-8BFD-40E1-993B-93F4DDEEC0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0AD4C0C2-878C-4A6F-998A-CDDC31ACD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7EE0349E-7D03-4F4E-BCAA-D6BAC3E057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FD4A5BD7-7EA2-4F4A-A88B-240C626054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A5DE89C9-D993-4FE5-9E60-4816CB1A6F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574CA6C-639F-41A6-AED3-15C0E0E1B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B3864BFB-5F88-4311-A2A0-12D067F91E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09B3E436-97A2-4763-9E55-2C470DF17D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8462A8CC-9918-4941-9B4A-36FB3F8531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B0671973-544E-4370-8DB9-174DAB82F9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B5505BD9-45DD-4763-90CB-FB9DB06615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3022B701-1894-49C5-A67C-6B8377C7C5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90501CD9-45DC-4009-A410-08DB27A87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00BD35CA-BF52-4F44-B789-E3B98042D8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25AED4B0-30B1-4E36-86A4-42C2A91810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DA1A0260-34D8-4474-8C33-ED80F83092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FDCCA183-C630-4855-8BD6-0E4EEE59FC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843E8B9F-C809-423A-ADAA-80CE5C0711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21EBC9-CEB1-4BA5-82D6-9944A3C123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0" name="Freeform: Shape 119">
            <a:extLst>
              <a:ext uri="{FF2B5EF4-FFF2-40B4-BE49-F238E27FC236}">
                <a16:creationId xmlns:a16="http://schemas.microsoft.com/office/drawing/2014/main" id="{EB68BB96-3C54-47CE-A559-16FC5968E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122" name="Group 121">
            <a:extLst>
              <a:ext uri="{FF2B5EF4-FFF2-40B4-BE49-F238E27FC236}">
                <a16:creationId xmlns:a16="http://schemas.microsoft.com/office/drawing/2014/main" id="{BDDD9304-3AB6-4BE9-833E-9C1B3EC421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C7756000-2285-4D38-AD2B-91F47CF8B5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2F7A36A8-4BBE-49D8-94DA-606561AC09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961EE45E-0342-4F26-8CD3-85CDDF7E5A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89C5DC0E-03C0-4CEB-AD10-3A3C999948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2E1CE081-E685-46D4-BAF7-54C65BD823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486C88F-30DD-46C8-9B05-F885D4EB07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290BAD11-B30B-49DE-A566-E21BCDDCFA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31F821CC-6C37-4415-8DA6-EF6B42D876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9ECD1FB-7FE8-477E-8E90-648AE4E93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381C9DD8-7FF3-44E6-9887-1CE07DBD95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654D87AF-08CE-4125-AF4B-8C8A9D340B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F3C9C908-1A58-4E28-969E-48E9BA61BB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3530AEF7-35DB-44E3-93EB-B3F0FBA9E5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6108D15E-72F2-45D7-9050-8322CB1F84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CC764F43-FB23-49CB-B2CA-ACFBFB412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4C60457-68FC-4E1F-9ABB-E79094AEB1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22C915FB-0611-4283-8EC1-88510A69FC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3CF80AC6-E542-456F-BEE8-E9CF46AC21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9EC6EED6-01FF-4941-A4AB-224D26EE11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F8D16FF7-D5D7-4A97-BB5E-A069EF13A4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D703DF22-27D8-481B-95B5-A4A7A62066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1F7256DA-C9DD-498F-A3B4-789819FE4C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EBEBA9FF-8036-4656-B1F1-87953464DC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575DABD2-EA79-4547-AFC6-53720AB60E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3060E1B5-52C7-4314-98B0-3AE8A0B630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>
              <a:extLst>
                <a:ext uri="{FF2B5EF4-FFF2-40B4-BE49-F238E27FC236}">
                  <a16:creationId xmlns:a16="http://schemas.microsoft.com/office/drawing/2014/main" id="{033D416E-D8B5-4097-B7F0-1BA0357D36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>
              <a:extLst>
                <a:ext uri="{FF2B5EF4-FFF2-40B4-BE49-F238E27FC236}">
                  <a16:creationId xmlns:a16="http://schemas.microsoft.com/office/drawing/2014/main" id="{A5862DFC-3406-4DC9-AA41-0CE64748AF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>
              <a:extLst>
                <a:ext uri="{FF2B5EF4-FFF2-40B4-BE49-F238E27FC236}">
                  <a16:creationId xmlns:a16="http://schemas.microsoft.com/office/drawing/2014/main" id="{3C908427-368C-4792-A5E5-313F77FF28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>
              <a:extLst>
                <a:ext uri="{FF2B5EF4-FFF2-40B4-BE49-F238E27FC236}">
                  <a16:creationId xmlns:a16="http://schemas.microsoft.com/office/drawing/2014/main" id="{88CB189E-908B-495D-B023-05D3D2C1B4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53" name="Rectangle 152">
            <a:extLst>
              <a:ext uri="{FF2B5EF4-FFF2-40B4-BE49-F238E27FC236}">
                <a16:creationId xmlns:a16="http://schemas.microsoft.com/office/drawing/2014/main" id="{13B6DAC6-0186-4D62-AD69-90B9C0411E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55" name="Rectangle 154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57" name="Right Triangle 156">
            <a:extLst>
              <a:ext uri="{FF2B5EF4-FFF2-40B4-BE49-F238E27FC236}">
                <a16:creationId xmlns:a16="http://schemas.microsoft.com/office/drawing/2014/main" id="{94D786EB-944C-47D5-B631-899F4029B0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408102" y="-284146"/>
            <a:ext cx="568289" cy="568289"/>
          </a:xfrm>
          <a:prstGeom prst="rtTriangle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9" name="Flowchart: Document 158">
            <a:extLst>
              <a:ext uri="{FF2B5EF4-FFF2-40B4-BE49-F238E27FC236}">
                <a16:creationId xmlns:a16="http://schemas.microsoft.com/office/drawing/2014/main" id="{41FB6F01-9581-4ED4-833E-048E9F3C8B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896105" y="1562107"/>
            <a:ext cx="6858000" cy="3733791"/>
          </a:xfrm>
          <a:prstGeom prst="flowChartDocument">
            <a:avLst/>
          </a:prstGeom>
          <a:solidFill>
            <a:schemeClr val="accent5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61" name="Group 160">
            <a:extLst>
              <a:ext uri="{FF2B5EF4-FFF2-40B4-BE49-F238E27FC236}">
                <a16:creationId xmlns:a16="http://schemas.microsoft.com/office/drawing/2014/main" id="{91108A0F-8C78-4294-B028-9F09581FC0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62" name="Straight Connector 161">
              <a:extLst>
                <a:ext uri="{FF2B5EF4-FFF2-40B4-BE49-F238E27FC236}">
                  <a16:creationId xmlns:a16="http://schemas.microsoft.com/office/drawing/2014/main" id="{313489AA-CF3C-45B5-9A6B-D686CDD1DD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id="{7ABF1CE3-37BC-462F-BC4B-5EF9C8287D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id="{121847A4-7B07-4976-81EF-E68ABFC4FB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id="{9F3EBBA6-8771-481B-BACA-142F0C8053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id="{DF58D94E-BB4B-436D-8172-0F5737BEEA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id="{4F75AA9A-4678-41CB-AEFA-13C324B847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id="{6C95E447-C172-476B-98BE-453E4049FB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>
              <a:extLst>
                <a:ext uri="{FF2B5EF4-FFF2-40B4-BE49-F238E27FC236}">
                  <a16:creationId xmlns:a16="http://schemas.microsoft.com/office/drawing/2014/main" id="{1F3BD247-696E-47F7-964F-89A5823D11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5E31E4B8-694B-447A-AA13-36B0A4EEC9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id="{88321B73-1AE7-4FA0-90EB-4E969A095D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id="{E15F8082-1C6D-496D-937D-964948B109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id="{1B84AF1D-3604-4213-B891-4880C86F6E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id="{C3631262-5E4E-4A33-9D72-17996A538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>
              <a:extLst>
                <a:ext uri="{FF2B5EF4-FFF2-40B4-BE49-F238E27FC236}">
                  <a16:creationId xmlns:a16="http://schemas.microsoft.com/office/drawing/2014/main" id="{9A4C49C9-CD9F-417C-A832-DD9D6F9C4B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>
              <a:extLst>
                <a:ext uri="{FF2B5EF4-FFF2-40B4-BE49-F238E27FC236}">
                  <a16:creationId xmlns:a16="http://schemas.microsoft.com/office/drawing/2014/main" id="{9A3BBBFA-B462-4340-82C8-3EE5CCFB10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>
              <a:extLst>
                <a:ext uri="{FF2B5EF4-FFF2-40B4-BE49-F238E27FC236}">
                  <a16:creationId xmlns:a16="http://schemas.microsoft.com/office/drawing/2014/main" id="{4A7D3C2E-F100-49BC-9F4E-DFB50B2F9F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>
              <a:extLst>
                <a:ext uri="{FF2B5EF4-FFF2-40B4-BE49-F238E27FC236}">
                  <a16:creationId xmlns:a16="http://schemas.microsoft.com/office/drawing/2014/main" id="{E46D4A85-2FF9-491B-BBF7-4D83EB8881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>
              <a:extLst>
                <a:ext uri="{FF2B5EF4-FFF2-40B4-BE49-F238E27FC236}">
                  <a16:creationId xmlns:a16="http://schemas.microsoft.com/office/drawing/2014/main" id="{B8F6747A-BC05-4E83-8FE8-976BBCE305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>
              <a:extLst>
                <a:ext uri="{FF2B5EF4-FFF2-40B4-BE49-F238E27FC236}">
                  <a16:creationId xmlns:a16="http://schemas.microsoft.com/office/drawing/2014/main" id="{4C1FEEA0-B31C-4DD8-9CC4-DAE0655780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>
              <a:extLst>
                <a:ext uri="{FF2B5EF4-FFF2-40B4-BE49-F238E27FC236}">
                  <a16:creationId xmlns:a16="http://schemas.microsoft.com/office/drawing/2014/main" id="{BA783C12-3D0A-495D-B461-9D1FCC415A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>
              <a:extLst>
                <a:ext uri="{FF2B5EF4-FFF2-40B4-BE49-F238E27FC236}">
                  <a16:creationId xmlns:a16="http://schemas.microsoft.com/office/drawing/2014/main" id="{9AD7D205-DA43-40B9-82B4-D570FB270F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>
              <a:extLst>
                <a:ext uri="{FF2B5EF4-FFF2-40B4-BE49-F238E27FC236}">
                  <a16:creationId xmlns:a16="http://schemas.microsoft.com/office/drawing/2014/main" id="{FDD4F5FF-D993-454E-AB84-8634B9E53F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>
              <a:extLst>
                <a:ext uri="{FF2B5EF4-FFF2-40B4-BE49-F238E27FC236}">
                  <a16:creationId xmlns:a16="http://schemas.microsoft.com/office/drawing/2014/main" id="{EF64AEBB-D378-4CCE-9266-B45FC822EB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>
              <a:extLst>
                <a:ext uri="{FF2B5EF4-FFF2-40B4-BE49-F238E27FC236}">
                  <a16:creationId xmlns:a16="http://schemas.microsoft.com/office/drawing/2014/main" id="{22217ABD-7AF1-44DF-9243-75E5C9792A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>
              <a:extLst>
                <a:ext uri="{FF2B5EF4-FFF2-40B4-BE49-F238E27FC236}">
                  <a16:creationId xmlns:a16="http://schemas.microsoft.com/office/drawing/2014/main" id="{0D885E59-AA75-4026-972E-4DEE1AB599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>
              <a:extLst>
                <a:ext uri="{FF2B5EF4-FFF2-40B4-BE49-F238E27FC236}">
                  <a16:creationId xmlns:a16="http://schemas.microsoft.com/office/drawing/2014/main" id="{6AB41BAB-F8B8-402D-BC3D-82F73208A3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>
              <a:extLst>
                <a:ext uri="{FF2B5EF4-FFF2-40B4-BE49-F238E27FC236}">
                  <a16:creationId xmlns:a16="http://schemas.microsoft.com/office/drawing/2014/main" id="{F67CC234-9EF0-4613-9013-F7F9AEC49E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>
              <a:extLst>
                <a:ext uri="{FF2B5EF4-FFF2-40B4-BE49-F238E27FC236}">
                  <a16:creationId xmlns:a16="http://schemas.microsoft.com/office/drawing/2014/main" id="{032D8DE3-B3FD-47EC-B6D3-90CE4F037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>
              <a:extLst>
                <a:ext uri="{FF2B5EF4-FFF2-40B4-BE49-F238E27FC236}">
                  <a16:creationId xmlns:a16="http://schemas.microsoft.com/office/drawing/2014/main" id="{A4218772-C699-478C-9D44-9459ABA4CA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2693BBA-9DA3-732B-C88B-26756399C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8098" y="1916140"/>
            <a:ext cx="6571622" cy="402124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200" b="1" dirty="0">
                <a:solidFill>
                  <a:schemeClr val="tx2"/>
                </a:solidFill>
                <a:latin typeface="Arial Nova"/>
              </a:rPr>
              <a:t>Strategic Professional Development: A Personal </a:t>
            </a:r>
            <a:r>
              <a:rPr lang="en-US" sz="4200" b="1">
                <a:solidFill>
                  <a:schemeClr val="tx2"/>
                </a:solidFill>
                <a:latin typeface="Arial Nova"/>
              </a:rPr>
              <a:t>SWOT</a:t>
            </a:r>
            <a:br>
              <a:rPr lang="en-US" sz="4200" b="1" dirty="0">
                <a:latin typeface="Arial Nova"/>
              </a:rPr>
            </a:br>
            <a:r>
              <a:rPr lang="en-US" sz="4200" b="1">
                <a:solidFill>
                  <a:schemeClr val="tx2"/>
                </a:solidFill>
                <a:latin typeface="Arial Nova"/>
              </a:rPr>
              <a:t>(Navigating a Career </a:t>
            </a:r>
            <a:r>
              <a:rPr lang="en-US" sz="4200" b="1" dirty="0">
                <a:solidFill>
                  <a:schemeClr val="tx2"/>
                </a:solidFill>
                <a:latin typeface="Arial Nova"/>
              </a:rPr>
              <a:t>in UK </a:t>
            </a:r>
            <a:r>
              <a:rPr lang="en-US" sz="4200" b="1">
                <a:solidFill>
                  <a:schemeClr val="tx2"/>
                </a:solidFill>
                <a:latin typeface="Arial Nova"/>
              </a:rPr>
              <a:t>Health &amp; Social Care)</a:t>
            </a:r>
            <a:br>
              <a:rPr lang="en-US" sz="4000" b="1" dirty="0">
                <a:latin typeface="Arial Nova"/>
              </a:rPr>
            </a:br>
            <a:endParaRPr lang="en-US" sz="4000" b="1" dirty="0">
              <a:solidFill>
                <a:schemeClr val="tx2"/>
              </a:solidFill>
              <a:latin typeface="Arial Nova"/>
            </a:endParaRPr>
          </a:p>
        </p:txBody>
      </p:sp>
      <p:pic>
        <p:nvPicPr>
          <p:cNvPr id="4" name="Content Placeholder 3" descr="NHS England » NHS Oversight Framework – NHS trust performance league ...">
            <a:extLst>
              <a:ext uri="{FF2B5EF4-FFF2-40B4-BE49-F238E27FC236}">
                <a16:creationId xmlns:a16="http://schemas.microsoft.com/office/drawing/2014/main" id="{D3F96158-B1D0-FB51-04CC-CFD07FEAF5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05626" y="1920585"/>
            <a:ext cx="5810316" cy="3035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2008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7F7C084A-330C-4243-AD92-F98B226F06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Freeform: Shape 110">
            <a:extLst>
              <a:ext uri="{FF2B5EF4-FFF2-40B4-BE49-F238E27FC236}">
                <a16:creationId xmlns:a16="http://schemas.microsoft.com/office/drawing/2014/main" id="{7F19A9C0-8335-4ABB-91B6-3960317126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25" y="-1"/>
            <a:ext cx="1900796" cy="1487973"/>
          </a:xfrm>
          <a:custGeom>
            <a:avLst/>
            <a:gdLst>
              <a:gd name="connsiteX0" fmla="*/ 972945 w 1900796"/>
              <a:gd name="connsiteY0" fmla="*/ 0 h 1487973"/>
              <a:gd name="connsiteX1" fmla="*/ 1900796 w 1900796"/>
              <a:gd name="connsiteY1" fmla="*/ 0 h 1487973"/>
              <a:gd name="connsiteX2" fmla="*/ 1892752 w 1900796"/>
              <a:gd name="connsiteY2" fmla="*/ 21978 h 1487973"/>
              <a:gd name="connsiteX3" fmla="*/ 129456 w 1900796"/>
              <a:gd name="connsiteY3" fmla="*/ 1468215 h 1487973"/>
              <a:gd name="connsiteX4" fmla="*/ 0 w 1900796"/>
              <a:gd name="connsiteY4" fmla="*/ 1487973 h 1487973"/>
              <a:gd name="connsiteX5" fmla="*/ 0 w 1900796"/>
              <a:gd name="connsiteY5" fmla="*/ 656709 h 1487973"/>
              <a:gd name="connsiteX6" fmla="*/ 120652 w 1900796"/>
              <a:gd name="connsiteY6" fmla="*/ 625686 h 1487973"/>
              <a:gd name="connsiteX7" fmla="*/ 893935 w 1900796"/>
              <a:gd name="connsiteY7" fmla="*/ 105659 h 1487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00796" h="1487973">
                <a:moveTo>
                  <a:pt x="972945" y="0"/>
                </a:moveTo>
                <a:lnTo>
                  <a:pt x="1900796" y="0"/>
                </a:lnTo>
                <a:lnTo>
                  <a:pt x="1892752" y="21978"/>
                </a:lnTo>
                <a:cubicBezTo>
                  <a:pt x="1582882" y="754592"/>
                  <a:pt x="926716" y="1305072"/>
                  <a:pt x="129456" y="1468215"/>
                </a:cubicBezTo>
                <a:lnTo>
                  <a:pt x="0" y="1487973"/>
                </a:lnTo>
                <a:lnTo>
                  <a:pt x="0" y="656709"/>
                </a:lnTo>
                <a:lnTo>
                  <a:pt x="120652" y="625686"/>
                </a:lnTo>
                <a:cubicBezTo>
                  <a:pt x="426975" y="530410"/>
                  <a:pt x="694570" y="347233"/>
                  <a:pt x="893935" y="105659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3" name="Right Triangle 112">
            <a:extLst>
              <a:ext uri="{FF2B5EF4-FFF2-40B4-BE49-F238E27FC236}">
                <a16:creationId xmlns:a16="http://schemas.microsoft.com/office/drawing/2014/main" id="{7BCC6446-8462-4A63-9B6F-8F57EC40F6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65271" y="2673521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3BA1208A-FAFD-4827-BF3E-A6B16CA01D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78446" y="4912946"/>
            <a:ext cx="2010507" cy="1945055"/>
          </a:xfrm>
          <a:custGeom>
            <a:avLst/>
            <a:gdLst>
              <a:gd name="connsiteX0" fmla="*/ 2010507 w 2010507"/>
              <a:gd name="connsiteY0" fmla="*/ 0 h 1945055"/>
              <a:gd name="connsiteX1" fmla="*/ 2010507 w 2010507"/>
              <a:gd name="connsiteY1" fmla="*/ 834250 h 1945055"/>
              <a:gd name="connsiteX2" fmla="*/ 1918431 w 2010507"/>
              <a:gd name="connsiteY2" fmla="*/ 857925 h 1945055"/>
              <a:gd name="connsiteX3" fmla="*/ 846136 w 2010507"/>
              <a:gd name="connsiteY3" fmla="*/ 1930220 h 1945055"/>
              <a:gd name="connsiteX4" fmla="*/ 842322 w 2010507"/>
              <a:gd name="connsiteY4" fmla="*/ 1945055 h 1945055"/>
              <a:gd name="connsiteX5" fmla="*/ 0 w 2010507"/>
              <a:gd name="connsiteY5" fmla="*/ 1945055 h 1945055"/>
              <a:gd name="connsiteX6" fmla="*/ 3608 w 2010507"/>
              <a:gd name="connsiteY6" fmla="*/ 1921417 h 1945055"/>
              <a:gd name="connsiteX7" fmla="*/ 1909628 w 2010507"/>
              <a:gd name="connsiteY7" fmla="*/ 15396 h 1945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10507" h="1945055">
                <a:moveTo>
                  <a:pt x="2010507" y="0"/>
                </a:moveTo>
                <a:lnTo>
                  <a:pt x="2010507" y="834250"/>
                </a:lnTo>
                <a:lnTo>
                  <a:pt x="1918431" y="857925"/>
                </a:lnTo>
                <a:cubicBezTo>
                  <a:pt x="1407892" y="1016719"/>
                  <a:pt x="1004930" y="1419681"/>
                  <a:pt x="846136" y="1930220"/>
                </a:cubicBezTo>
                <a:lnTo>
                  <a:pt x="842322" y="1945055"/>
                </a:lnTo>
                <a:lnTo>
                  <a:pt x="0" y="1945055"/>
                </a:lnTo>
                <a:lnTo>
                  <a:pt x="3608" y="1921417"/>
                </a:lnTo>
                <a:cubicBezTo>
                  <a:pt x="199379" y="964705"/>
                  <a:pt x="952916" y="211168"/>
                  <a:pt x="1909628" y="15396"/>
                </a:cubicBez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8118ECEF-CA6A-4CB6-BCA5-59B2DB40C4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CDC2A251-C28C-4A72-BAFF-511640FB2E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DDDB2429-3E01-4CD5-998D-8F5716A098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1E26953B-4BE7-4AD0-B471-088DBB23D7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E9D9ED6D-9817-4272-9FEF-E674FBCCCC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8718C0DE-4596-4A70-AA4F-E678AC7FBC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D8B48095-74C2-4053-872D-D3F70910C3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6224D0B6-A4CB-4D98-A1DC-2770B95F9E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CB39DE9C-23C1-4ABA-BD0D-B76BDC963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19DDAAE0-966C-4350-8819-857CF524F3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BEE6C021-FBD3-42F3-9A9C-69C4E71989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F02961B9-65E1-4B12-AD98-9845BC3F43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B22ABFE0-D700-4FD9-9CC8-D138B29ABF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46FFF1A3-B8BF-470C-9436-D5B7818535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198B6551-FF5D-49F5-8D3E-757AEC357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50F3BFE5-573C-42C0-94D5-E5513CCC57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357931AB-4B07-4E0E-B3E4-84E2452E0A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CC4789DB-7083-4597-9FC7-6336EA0BE3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9E0B4F1D-D11A-4023-BE6B-6679ABB2B4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28633D7A-F6FC-418F-AD87-0EE148C1A0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A0FC8FCC-6F69-4802-995C-903AE44162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86ABFCE7-4796-4186-8EDC-DB6CE87BC7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E1935BF2-A804-46BA-940A-DDAD7888F3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ED012DA9-8D67-483A-8071-2903F2E3B2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109163DC-956E-44BE-B55A-E6C2C851DD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76CDE9FD-1880-483F-A039-BEB3AB0D37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38DDB23B-71E7-42A3-B055-5740EE14C5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37245B63-D771-461D-A625-4B49966D24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CF1DF9FF-1F61-4B4F-8993-6897DE09C9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4092F139-6734-46F3-B176-11741F1F7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DE488E8-D4E8-9911-D042-98DCC48053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362" y="1710428"/>
            <a:ext cx="10733204" cy="5163171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2800" b="1">
                <a:solidFill>
                  <a:srgbClr val="242424"/>
                </a:solidFill>
                <a:latin typeface="Arial Nova"/>
                <a:cs typeface="Segoe UI"/>
              </a:rPr>
              <a:t>The SWOT Analysis Framework</a:t>
            </a:r>
            <a:br>
              <a:rPr lang="en-US" sz="2800" b="1" dirty="0">
                <a:latin typeface="Arial Nova"/>
                <a:cs typeface="Segoe UI"/>
              </a:rPr>
            </a:br>
            <a:br>
              <a:rPr lang="en-US" sz="2800" b="1" dirty="0">
                <a:latin typeface="Arial Nova"/>
                <a:cs typeface="Segoe UI"/>
              </a:rPr>
            </a:br>
            <a:r>
              <a:rPr lang="en-US" sz="2800" b="1">
                <a:solidFill>
                  <a:srgbClr val="242424"/>
                </a:solidFill>
                <a:latin typeface="Arial Nova"/>
                <a:cs typeface="Segoe UI"/>
              </a:rPr>
              <a:t>· Strengths (Internal): My positive attributes.</a:t>
            </a:r>
            <a:br>
              <a:rPr lang="en-US" sz="2800" b="1" dirty="0">
                <a:latin typeface="Arial Nova"/>
                <a:cs typeface="Segoe UI"/>
              </a:rPr>
            </a:br>
            <a:br>
              <a:rPr lang="en-US" sz="2800" b="1" dirty="0">
                <a:latin typeface="Arial Nova"/>
                <a:cs typeface="Segoe UI"/>
              </a:rPr>
            </a:br>
            <a:r>
              <a:rPr lang="en-US" sz="2800" b="1" dirty="0">
                <a:solidFill>
                  <a:srgbClr val="242424"/>
                </a:solidFill>
                <a:latin typeface="Arial Nova"/>
                <a:cs typeface="Segoe UI"/>
              </a:rPr>
              <a:t>· Weaknesses (Internal): Areas for development.</a:t>
            </a:r>
            <a:br>
              <a:rPr lang="en-US" sz="2800" b="1" dirty="0">
                <a:latin typeface="Arial Nova"/>
                <a:cs typeface="Segoe UI"/>
              </a:rPr>
            </a:br>
            <a:br>
              <a:rPr lang="en-US" sz="2800" b="1" dirty="0">
                <a:latin typeface="Arial Nova"/>
                <a:cs typeface="Segoe UI"/>
              </a:rPr>
            </a:br>
            <a:r>
              <a:rPr lang="en-US" sz="2800" b="1" dirty="0">
                <a:solidFill>
                  <a:srgbClr val="242424"/>
                </a:solidFill>
                <a:latin typeface="Arial Nova"/>
                <a:cs typeface="Segoe UI"/>
              </a:rPr>
              <a:t>· Opportunities (External): Positive sector factors.</a:t>
            </a:r>
            <a:br>
              <a:rPr lang="en-US" sz="2800" b="1" dirty="0">
                <a:latin typeface="Arial Nova"/>
                <a:cs typeface="Segoe UI"/>
              </a:rPr>
            </a:br>
            <a:br>
              <a:rPr lang="en-US" sz="2800" b="1" dirty="0">
                <a:latin typeface="Arial Nova"/>
                <a:cs typeface="Segoe UI"/>
              </a:rPr>
            </a:br>
            <a:r>
              <a:rPr lang="en-US" sz="2800" b="1">
                <a:solidFill>
                  <a:srgbClr val="242424"/>
                </a:solidFill>
                <a:latin typeface="Arial Nova"/>
                <a:cs typeface="Segoe UI"/>
              </a:rPr>
              <a:t>· Threats (External): Challenging external factors.</a:t>
            </a:r>
            <a:br>
              <a:rPr lang="en-US" sz="2800" b="1" dirty="0">
                <a:latin typeface="Arial Nova"/>
                <a:cs typeface="Segoe UI"/>
              </a:rPr>
            </a:br>
            <a:endParaRPr lang="en-US" sz="2800" b="1">
              <a:latin typeface="Arial Nova"/>
              <a:cs typeface="Segoe UI"/>
            </a:endParaRPr>
          </a:p>
        </p:txBody>
      </p:sp>
      <p:pic>
        <p:nvPicPr>
          <p:cNvPr id="42" name="Picture 41" descr="A group of colorful letters with different expressions&#10;&#10;AI-generated content may be incorrect.">
            <a:extLst>
              <a:ext uri="{FF2B5EF4-FFF2-40B4-BE49-F238E27FC236}">
                <a16:creationId xmlns:a16="http://schemas.microsoft.com/office/drawing/2014/main" id="{D6BC7A58-2BB2-804E-7DA5-12FCA4FC06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18435" y="340969"/>
            <a:ext cx="10966173" cy="2078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9959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2" name="Rectangle 51">
            <a:extLst>
              <a:ext uri="{FF2B5EF4-FFF2-40B4-BE49-F238E27FC236}">
                <a16:creationId xmlns:a16="http://schemas.microsoft.com/office/drawing/2014/main" id="{1C582B07-D0F0-4B6B-A5D9-D2F192CB3A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7EE60796-BC52-4154-A3A9-773DE82855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56" name="Right Triangle 55">
            <a:extLst>
              <a:ext uri="{FF2B5EF4-FFF2-40B4-BE49-F238E27FC236}">
                <a16:creationId xmlns:a16="http://schemas.microsoft.com/office/drawing/2014/main" id="{DA1A4301-6FFC-4C82-A1FA-7634D8CAA8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51324" y="1555703"/>
            <a:ext cx="568289" cy="568289"/>
          </a:xfrm>
          <a:prstGeom prst="rtTriangle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Flowchart: Document 57">
            <a:extLst>
              <a:ext uri="{FF2B5EF4-FFF2-40B4-BE49-F238E27FC236}">
                <a16:creationId xmlns:a16="http://schemas.microsoft.com/office/drawing/2014/main" id="{BFEC1042-3FDC-47A3-BCD7-CA9D052F98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094907" y="1744296"/>
            <a:ext cx="6858000" cy="3369413"/>
          </a:xfrm>
          <a:prstGeom prst="flowChartDocument">
            <a:avLst/>
          </a:pr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60" name="Group 59">
            <a:extLst>
              <a:ext uri="{FF2B5EF4-FFF2-40B4-BE49-F238E27FC236}">
                <a16:creationId xmlns:a16="http://schemas.microsoft.com/office/drawing/2014/main" id="{8323DD1D-77DE-48B2-A0A0-6265801531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214827" cy="6858000"/>
            <a:chOff x="-6214" y="-1"/>
            <a:chExt cx="12214827" cy="6858000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5C230063-C474-48F9-AD35-F649415C22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251EB77-6139-46FD-BABC-8576465948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A8177B72-4955-469C-BAF0-E076263794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C09269C7-DB34-4A8C-BAC9-2496A058B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FFA42117-D401-4236-8EAA-EC9095D4C6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6746B91E-6053-4974-B374-9D1B8FBD7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ED5DA8D3-12FB-4731-BDBC-93B6113D0C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7D16B49A-4893-4729-87B8-9A0B8E592D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406D93EE-2329-4706-89C0-BB6C94A39A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3DC3E76F-2DB4-40DA-8C45-943861B172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F56318F6-E559-4DA6-95C0-D2BB10BA64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83243B57-CFAA-461A-AE56-A61CF60F3A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86AEACE9-7BE6-4FC5-9686-47F15ABA56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5DCAE5B4-5700-44A8-91DA-D8415FB04F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F2F9D9C9-D01B-4870-8B33-310D77DF5B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905DDC7F-2142-41F1-B1E3-A37A0B6FD1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51B19576-1AA2-4552-8D7D-831B137814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C504D005-AC5D-4160-8184-5BB45CE004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DA540368-C5A6-4F28-A60E-763362A6E5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767B4722-C810-495C-BB11-45141E367D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83B1706B-6FE4-44FB-B429-E59AE3B16D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F9DD5DAD-1CA2-48BA-94BF-70B1AC2BB5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076A21FA-0159-4468-9737-BDBD342618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0870688F-0FB0-4A4A-9F90-7EAE14CAE2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8F7D7D25-8970-4DD6-A3D7-0D550BA85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8B480E32-418E-4DE3-B6E7-2F803A2C75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0985F833-A609-4B9C-A0D7-6DF88DB7BA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DAA9A587-B078-4028-A924-4A6DDDA2C4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1E2E5E8E-3025-4C93-9E63-9C47C5BBA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7D2045D-115F-1118-F711-5C05ECD050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32348"/>
            <a:ext cx="6159160" cy="5476474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2800" b="1">
                <a:solidFill>
                  <a:schemeClr val="tx2"/>
                </a:solidFill>
                <a:latin typeface="Arial Nova"/>
                <a:cs typeface="Segoe UI"/>
              </a:rPr>
              <a:t>Strengths</a:t>
            </a:r>
            <a:br>
              <a:rPr lang="en-GB" sz="2800" b="1" dirty="0">
                <a:latin typeface="Arial Nova"/>
                <a:cs typeface="Segoe UI"/>
              </a:rPr>
            </a:br>
            <a:br>
              <a:rPr lang="en-GB" sz="2800" b="1" dirty="0">
                <a:latin typeface="Arial Nova"/>
                <a:cs typeface="Segoe UI"/>
              </a:rPr>
            </a:br>
            <a:r>
              <a:rPr lang="en-GB" sz="2800" b="1">
                <a:solidFill>
                  <a:schemeClr val="tx2"/>
                </a:solidFill>
                <a:latin typeface="Arial Nova"/>
                <a:cs typeface="Segoe UI"/>
              </a:rPr>
              <a:t>· Empathetic Communication: Building strong rapport with service users and families.</a:t>
            </a:r>
            <a:br>
              <a:rPr lang="en-GB" sz="2800" b="1" dirty="0">
                <a:latin typeface="Arial Nova"/>
                <a:cs typeface="Segoe UI"/>
              </a:rPr>
            </a:br>
            <a:br>
              <a:rPr lang="en-GB" sz="2800" b="1" dirty="0">
                <a:latin typeface="Arial Nova"/>
                <a:cs typeface="Segoe UI"/>
              </a:rPr>
            </a:br>
            <a:r>
              <a:rPr lang="en-GB" sz="2800" b="1">
                <a:solidFill>
                  <a:schemeClr val="tx2"/>
                </a:solidFill>
                <a:latin typeface="Arial Nova"/>
                <a:cs typeface="Segoe UI"/>
              </a:rPr>
              <a:t>· Practical Resilience: Effectively managing high-pressure environments and complex cases.</a:t>
            </a:r>
            <a:br>
              <a:rPr lang="en-GB" sz="2800" b="1" dirty="0">
                <a:latin typeface="Arial Nova"/>
                <a:cs typeface="Segoe UI"/>
              </a:rPr>
            </a:br>
            <a:br>
              <a:rPr lang="en-GB" sz="2800" b="1" dirty="0">
                <a:latin typeface="Arial Nova"/>
                <a:cs typeface="Segoe UI"/>
              </a:rPr>
            </a:br>
            <a:r>
              <a:rPr lang="en-GB" sz="2800" b="1">
                <a:solidFill>
                  <a:schemeClr val="tx2"/>
                </a:solidFill>
                <a:latin typeface="Arial Nova"/>
                <a:cs typeface="Segoe UI"/>
              </a:rPr>
              <a:t>· Regulatory Knowledge: Solid understanding of the Care Quality Commission (CQC) fundamental standards and Safeguarding procedures.</a:t>
            </a:r>
          </a:p>
        </p:txBody>
      </p:sp>
      <p:pic>
        <p:nvPicPr>
          <p:cNvPr id="4" name="Content Placeholder 3" descr="Examine Study Strengths Showed Magnify Glass Word Strengths Symbolize ...">
            <a:extLst>
              <a:ext uri="{FF2B5EF4-FFF2-40B4-BE49-F238E27FC236}">
                <a16:creationId xmlns:a16="http://schemas.microsoft.com/office/drawing/2014/main" id="{E3174F8D-B043-B424-C5AF-358F43ED907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2554"/>
          <a:stretch>
            <a:fillRect/>
          </a:stretch>
        </p:blipFill>
        <p:spPr>
          <a:xfrm>
            <a:off x="6619079" y="689440"/>
            <a:ext cx="5009616" cy="5487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8649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angle 49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52" name="Group 51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3" name="Freeform: Shape 82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5" name="Freeform: Shape 84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3BBF3378-C49E-4B97-A883-6393FBF18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89" name="Group 88">
            <a:extLst>
              <a:ext uri="{FF2B5EF4-FFF2-40B4-BE49-F238E27FC236}">
                <a16:creationId xmlns:a16="http://schemas.microsoft.com/office/drawing/2014/main" id="{DA3D4001-286E-4CB2-B293-3058BDDC82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F81F6D9A-C297-4D43-A56B-E097477E9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BBD5299F-3CBD-431D-A276-1F6EBDE639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0579A460-D36C-4808-99FD-224968EC8D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4FACC58E-31A5-41E4-BCE1-9A0FF26F19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43EE866F-1BA5-4009-983D-0A270F2651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1E7DADAE-DB0C-47E3-AE16-C7B09A326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EAB89127-DBEE-47FB-951F-C4FEBC41E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368F6061-E9B4-4C8B-B421-CB81EF3715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54F431D3-EEE6-4416-BA2B-7B8942561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C3A1230D-F162-470F-B26A-44F48789FC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1128856B-8BFD-40E1-993B-93F4DDEEC0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0AD4C0C2-878C-4A6F-998A-CDDC31ACD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7EE0349E-7D03-4F4E-BCAA-D6BAC3E057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FD4A5BD7-7EA2-4F4A-A88B-240C626054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A5DE89C9-D993-4FE5-9E60-4816CB1A6F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574CA6C-639F-41A6-AED3-15C0E0E1B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B3864BFB-5F88-4311-A2A0-12D067F91E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09B3E436-97A2-4763-9E55-2C470DF17D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8462A8CC-9918-4941-9B4A-36FB3F8531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B0671973-544E-4370-8DB9-174DAB82F9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B5505BD9-45DD-4763-90CB-FB9DB06615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3022B701-1894-49C5-A67C-6B8377C7C5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90501CD9-45DC-4009-A410-08DB27A87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00BD35CA-BF52-4F44-B789-E3B98042D8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25AED4B0-30B1-4E36-86A4-42C2A91810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DA1A0260-34D8-4474-8C33-ED80F83092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FDCCA183-C630-4855-8BD6-0E4EEE59FC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843E8B9F-C809-423A-ADAA-80CE5C0711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21EBC9-CEB1-4BA5-82D6-9944A3C123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0" name="Freeform: Shape 119">
            <a:extLst>
              <a:ext uri="{FF2B5EF4-FFF2-40B4-BE49-F238E27FC236}">
                <a16:creationId xmlns:a16="http://schemas.microsoft.com/office/drawing/2014/main" id="{EB68BB96-3C54-47CE-A559-16FC5968E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122" name="Group 121">
            <a:extLst>
              <a:ext uri="{FF2B5EF4-FFF2-40B4-BE49-F238E27FC236}">
                <a16:creationId xmlns:a16="http://schemas.microsoft.com/office/drawing/2014/main" id="{BDDD9304-3AB6-4BE9-833E-9C1B3EC421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C7756000-2285-4D38-AD2B-91F47CF8B5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2F7A36A8-4BBE-49D8-94DA-606561AC09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961EE45E-0342-4F26-8CD3-85CDDF7E5A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89C5DC0E-03C0-4CEB-AD10-3A3C999948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2E1CE081-E685-46D4-BAF7-54C65BD823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486C88F-30DD-46C8-9B05-F885D4EB07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290BAD11-B30B-49DE-A566-E21BCDDCFA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31F821CC-6C37-4415-8DA6-EF6B42D876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9ECD1FB-7FE8-477E-8E90-648AE4E93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381C9DD8-7FF3-44E6-9887-1CE07DBD95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654D87AF-08CE-4125-AF4B-8C8A9D340B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F3C9C908-1A58-4E28-969E-48E9BA61BB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3530AEF7-35DB-44E3-93EB-B3F0FBA9E5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6108D15E-72F2-45D7-9050-8322CB1F84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CC764F43-FB23-49CB-B2CA-ACFBFB412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4C60457-68FC-4E1F-9ABB-E79094AEB1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22C915FB-0611-4283-8EC1-88510A69FC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3CF80AC6-E542-456F-BEE8-E9CF46AC21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9EC6EED6-01FF-4941-A4AB-224D26EE11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F8D16FF7-D5D7-4A97-BB5E-A069EF13A4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D703DF22-27D8-481B-95B5-A4A7A62066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1F7256DA-C9DD-498F-A3B4-789819FE4C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EBEBA9FF-8036-4656-B1F1-87953464DC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575DABD2-EA79-4547-AFC6-53720AB60E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3060E1B5-52C7-4314-98B0-3AE8A0B630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>
              <a:extLst>
                <a:ext uri="{FF2B5EF4-FFF2-40B4-BE49-F238E27FC236}">
                  <a16:creationId xmlns:a16="http://schemas.microsoft.com/office/drawing/2014/main" id="{033D416E-D8B5-4097-B7F0-1BA0357D36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>
              <a:extLst>
                <a:ext uri="{FF2B5EF4-FFF2-40B4-BE49-F238E27FC236}">
                  <a16:creationId xmlns:a16="http://schemas.microsoft.com/office/drawing/2014/main" id="{A5862DFC-3406-4DC9-AA41-0CE64748AF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>
              <a:extLst>
                <a:ext uri="{FF2B5EF4-FFF2-40B4-BE49-F238E27FC236}">
                  <a16:creationId xmlns:a16="http://schemas.microsoft.com/office/drawing/2014/main" id="{3C908427-368C-4792-A5E5-313F77FF28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>
              <a:extLst>
                <a:ext uri="{FF2B5EF4-FFF2-40B4-BE49-F238E27FC236}">
                  <a16:creationId xmlns:a16="http://schemas.microsoft.com/office/drawing/2014/main" id="{88CB189E-908B-495D-B023-05D3D2C1B4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53" name="Rectangle 152">
            <a:extLst>
              <a:ext uri="{FF2B5EF4-FFF2-40B4-BE49-F238E27FC236}">
                <a16:creationId xmlns:a16="http://schemas.microsoft.com/office/drawing/2014/main" id="{13B6DAC6-0186-4D62-AD69-90B9C0411E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55" name="Rectangle 154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57" name="Flowchart: Document 156">
            <a:extLst>
              <a:ext uri="{FF2B5EF4-FFF2-40B4-BE49-F238E27FC236}">
                <a16:creationId xmlns:a16="http://schemas.microsoft.com/office/drawing/2014/main" id="{41FB6F01-9581-4ED4-833E-048E9F3C8B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562104" y="1562107"/>
            <a:ext cx="6858000" cy="3733791"/>
          </a:xfrm>
          <a:prstGeom prst="flowChartDocument">
            <a:avLst/>
          </a:prstGeom>
          <a:solidFill>
            <a:schemeClr val="accent5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59" name="Right Triangle 158">
            <a:extLst>
              <a:ext uri="{FF2B5EF4-FFF2-40B4-BE49-F238E27FC236}">
                <a16:creationId xmlns:a16="http://schemas.microsoft.com/office/drawing/2014/main" id="{94D786EB-944C-47D5-B631-899F4029B0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7391214" y="-284145"/>
            <a:ext cx="568289" cy="568289"/>
          </a:xfrm>
          <a:prstGeom prst="rtTriangle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1" name="Group 160">
            <a:extLst>
              <a:ext uri="{FF2B5EF4-FFF2-40B4-BE49-F238E27FC236}">
                <a16:creationId xmlns:a16="http://schemas.microsoft.com/office/drawing/2014/main" id="{91108A0F-8C78-4294-B028-9F09581FC0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62" name="Straight Connector 161">
              <a:extLst>
                <a:ext uri="{FF2B5EF4-FFF2-40B4-BE49-F238E27FC236}">
                  <a16:creationId xmlns:a16="http://schemas.microsoft.com/office/drawing/2014/main" id="{313489AA-CF3C-45B5-9A6B-D686CDD1DD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id="{7ABF1CE3-37BC-462F-BC4B-5EF9C8287D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id="{121847A4-7B07-4976-81EF-E68ABFC4FB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id="{9F3EBBA6-8771-481B-BACA-142F0C8053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id="{DF58D94E-BB4B-436D-8172-0F5737BEEA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id="{4F75AA9A-4678-41CB-AEFA-13C324B847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id="{6C95E447-C172-476B-98BE-453E4049FB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>
              <a:extLst>
                <a:ext uri="{FF2B5EF4-FFF2-40B4-BE49-F238E27FC236}">
                  <a16:creationId xmlns:a16="http://schemas.microsoft.com/office/drawing/2014/main" id="{1F3BD247-696E-47F7-964F-89A5823D11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5E31E4B8-694B-447A-AA13-36B0A4EEC9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id="{88321B73-1AE7-4FA0-90EB-4E969A095D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id="{E15F8082-1C6D-496D-937D-964948B109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id="{1B84AF1D-3604-4213-B891-4880C86F6E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id="{C3631262-5E4E-4A33-9D72-17996A538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>
              <a:extLst>
                <a:ext uri="{FF2B5EF4-FFF2-40B4-BE49-F238E27FC236}">
                  <a16:creationId xmlns:a16="http://schemas.microsoft.com/office/drawing/2014/main" id="{9A4C49C9-CD9F-417C-A832-DD9D6F9C4B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>
              <a:extLst>
                <a:ext uri="{FF2B5EF4-FFF2-40B4-BE49-F238E27FC236}">
                  <a16:creationId xmlns:a16="http://schemas.microsoft.com/office/drawing/2014/main" id="{9A3BBBFA-B462-4340-82C8-3EE5CCFB10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>
              <a:extLst>
                <a:ext uri="{FF2B5EF4-FFF2-40B4-BE49-F238E27FC236}">
                  <a16:creationId xmlns:a16="http://schemas.microsoft.com/office/drawing/2014/main" id="{4A7D3C2E-F100-49BC-9F4E-DFB50B2F9F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>
              <a:extLst>
                <a:ext uri="{FF2B5EF4-FFF2-40B4-BE49-F238E27FC236}">
                  <a16:creationId xmlns:a16="http://schemas.microsoft.com/office/drawing/2014/main" id="{E46D4A85-2FF9-491B-BBF7-4D83EB8881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>
              <a:extLst>
                <a:ext uri="{FF2B5EF4-FFF2-40B4-BE49-F238E27FC236}">
                  <a16:creationId xmlns:a16="http://schemas.microsoft.com/office/drawing/2014/main" id="{B8F6747A-BC05-4E83-8FE8-976BBCE305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>
              <a:extLst>
                <a:ext uri="{FF2B5EF4-FFF2-40B4-BE49-F238E27FC236}">
                  <a16:creationId xmlns:a16="http://schemas.microsoft.com/office/drawing/2014/main" id="{4C1FEEA0-B31C-4DD8-9CC4-DAE0655780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>
              <a:extLst>
                <a:ext uri="{FF2B5EF4-FFF2-40B4-BE49-F238E27FC236}">
                  <a16:creationId xmlns:a16="http://schemas.microsoft.com/office/drawing/2014/main" id="{BA783C12-3D0A-495D-B461-9D1FCC415A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>
              <a:extLst>
                <a:ext uri="{FF2B5EF4-FFF2-40B4-BE49-F238E27FC236}">
                  <a16:creationId xmlns:a16="http://schemas.microsoft.com/office/drawing/2014/main" id="{9AD7D205-DA43-40B9-82B4-D570FB270F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>
              <a:extLst>
                <a:ext uri="{FF2B5EF4-FFF2-40B4-BE49-F238E27FC236}">
                  <a16:creationId xmlns:a16="http://schemas.microsoft.com/office/drawing/2014/main" id="{FDD4F5FF-D993-454E-AB84-8634B9E53F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>
              <a:extLst>
                <a:ext uri="{FF2B5EF4-FFF2-40B4-BE49-F238E27FC236}">
                  <a16:creationId xmlns:a16="http://schemas.microsoft.com/office/drawing/2014/main" id="{EF64AEBB-D378-4CCE-9266-B45FC822EB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>
              <a:extLst>
                <a:ext uri="{FF2B5EF4-FFF2-40B4-BE49-F238E27FC236}">
                  <a16:creationId xmlns:a16="http://schemas.microsoft.com/office/drawing/2014/main" id="{22217ABD-7AF1-44DF-9243-75E5C9792A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>
              <a:extLst>
                <a:ext uri="{FF2B5EF4-FFF2-40B4-BE49-F238E27FC236}">
                  <a16:creationId xmlns:a16="http://schemas.microsoft.com/office/drawing/2014/main" id="{0D885E59-AA75-4026-972E-4DEE1AB599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>
              <a:extLst>
                <a:ext uri="{FF2B5EF4-FFF2-40B4-BE49-F238E27FC236}">
                  <a16:creationId xmlns:a16="http://schemas.microsoft.com/office/drawing/2014/main" id="{6AB41BAB-F8B8-402D-BC3D-82F73208A3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>
              <a:extLst>
                <a:ext uri="{FF2B5EF4-FFF2-40B4-BE49-F238E27FC236}">
                  <a16:creationId xmlns:a16="http://schemas.microsoft.com/office/drawing/2014/main" id="{F67CC234-9EF0-4613-9013-F7F9AEC49E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>
              <a:extLst>
                <a:ext uri="{FF2B5EF4-FFF2-40B4-BE49-F238E27FC236}">
                  <a16:creationId xmlns:a16="http://schemas.microsoft.com/office/drawing/2014/main" id="{032D8DE3-B3FD-47EC-B6D3-90CE4F037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>
              <a:extLst>
                <a:ext uri="{FF2B5EF4-FFF2-40B4-BE49-F238E27FC236}">
                  <a16:creationId xmlns:a16="http://schemas.microsoft.com/office/drawing/2014/main" id="{A4218772-C699-478C-9D44-9459ABA4CA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CA7ABE2-EFC9-D51E-9554-CCBCE4D489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3171" y="1032663"/>
            <a:ext cx="5980790" cy="5810286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500" b="1">
                <a:solidFill>
                  <a:schemeClr val="tx2"/>
                </a:solidFill>
                <a:latin typeface="Arial Nova"/>
              </a:rPr>
              <a:t>Weaknesses</a:t>
            </a:r>
            <a:br>
              <a:rPr lang="en-US" sz="2500" b="1" dirty="0">
                <a:latin typeface="Arial Nova"/>
              </a:rPr>
            </a:br>
            <a:br>
              <a:rPr lang="en-US" sz="2500" b="1" dirty="0">
                <a:latin typeface="Arial Nova"/>
              </a:rPr>
            </a:br>
            <a:r>
              <a:rPr lang="en-US" sz="2500" b="1">
                <a:solidFill>
                  <a:schemeClr val="tx2"/>
                </a:solidFill>
                <a:latin typeface="Arial Nova"/>
              </a:rPr>
              <a:t>· Limited Clinical Competence: </a:t>
            </a:r>
            <a:r>
              <a:rPr lang="en-US" sz="2500" b="1" dirty="0">
                <a:solidFill>
                  <a:schemeClr val="tx2"/>
                </a:solidFill>
                <a:latin typeface="Arial Nova"/>
              </a:rPr>
              <a:t>Lack of formal qualification for specific clinical tasks (e.g., catheter care, venepuncture).</a:t>
            </a:r>
            <a:br>
              <a:rPr lang="en-US" sz="2500" b="1" dirty="0">
                <a:latin typeface="Arial Nova"/>
              </a:rPr>
            </a:br>
            <a:br>
              <a:rPr lang="en-US" sz="2500" b="1" dirty="0">
                <a:latin typeface="Arial Nova"/>
              </a:rPr>
            </a:br>
            <a:r>
              <a:rPr lang="en-US" sz="2500" b="1" dirty="0">
                <a:solidFill>
                  <a:schemeClr val="tx2"/>
                </a:solidFill>
                <a:latin typeface="Arial Nova"/>
              </a:rPr>
              <a:t>· Under-Developed Leadership Skills: Little experience in supervision, rostering, or managing a team budget.</a:t>
            </a:r>
            <a:br>
              <a:rPr lang="en-US" sz="2500" b="1" dirty="0">
                <a:latin typeface="Arial Nova"/>
              </a:rPr>
            </a:br>
            <a:br>
              <a:rPr lang="en-US" sz="2500" b="1" dirty="0">
                <a:latin typeface="Arial Nova"/>
              </a:rPr>
            </a:br>
            <a:r>
              <a:rPr lang="en-US" sz="2500" b="1" dirty="0">
                <a:solidFill>
                  <a:schemeClr val="tx2"/>
                </a:solidFill>
                <a:latin typeface="Arial Nova"/>
              </a:rPr>
              <a:t>· Digital Hesitancy: Slower to adapt to new electronic patient record (EPR) systems and data analysis tools.</a:t>
            </a:r>
            <a:br>
              <a:rPr lang="en-US" sz="2500" b="1" dirty="0">
                <a:latin typeface="Arial Nova"/>
              </a:rPr>
            </a:br>
            <a:endParaRPr lang="en-US" sz="2600" b="1">
              <a:solidFill>
                <a:schemeClr val="tx2"/>
              </a:solidFill>
              <a:latin typeface="Arial Nova"/>
            </a:endParaRPr>
          </a:p>
        </p:txBody>
      </p:sp>
      <p:pic>
        <p:nvPicPr>
          <p:cNvPr id="4" name="Content Placeholder 3" descr="Starbucks SWOT Analysis 2023: Explore The Magic of Coffee">
            <a:extLst>
              <a:ext uri="{FF2B5EF4-FFF2-40B4-BE49-F238E27FC236}">
                <a16:creationId xmlns:a16="http://schemas.microsoft.com/office/drawing/2014/main" id="{22A59B82-8EAB-08B4-A51E-2A06FE29DD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1805" t="46209" r="62259" b="35193"/>
          <a:stretch>
            <a:fillRect/>
          </a:stretch>
        </p:blipFill>
        <p:spPr>
          <a:xfrm>
            <a:off x="268209" y="2353147"/>
            <a:ext cx="5555100" cy="1437474"/>
          </a:xfrm>
          <a:prstGeom prst="rect">
            <a:avLst/>
          </a:prstGeom>
        </p:spPr>
      </p:pic>
      <p:pic>
        <p:nvPicPr>
          <p:cNvPr id="6" name="Content Placeholder 3" descr="Starbucks SWOT Analysis 2023: Explore The Magic of Coffee">
            <a:extLst>
              <a:ext uri="{FF2B5EF4-FFF2-40B4-BE49-F238E27FC236}">
                <a16:creationId xmlns:a16="http://schemas.microsoft.com/office/drawing/2014/main" id="{BC8EAF97-8AA1-74BF-2CFF-66C3C2BF7B3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05" t="46209" r="62259" b="35193"/>
          <a:stretch>
            <a:fillRect/>
          </a:stretch>
        </p:blipFill>
        <p:spPr>
          <a:xfrm>
            <a:off x="762956" y="3068764"/>
            <a:ext cx="4561187" cy="1183475"/>
          </a:xfrm>
          <a:prstGeom prst="rect">
            <a:avLst/>
          </a:prstGeom>
        </p:spPr>
      </p:pic>
      <p:pic>
        <p:nvPicPr>
          <p:cNvPr id="9" name="Content Placeholder 3" descr="Starbucks SWOT Analysis 2023: Explore The Magic of Coffee">
            <a:extLst>
              <a:ext uri="{FF2B5EF4-FFF2-40B4-BE49-F238E27FC236}">
                <a16:creationId xmlns:a16="http://schemas.microsoft.com/office/drawing/2014/main" id="{439F1838-0D81-13CE-59EA-335901F3C5B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05" t="46209" r="62259" b="35193"/>
          <a:stretch>
            <a:fillRect/>
          </a:stretch>
        </p:blipFill>
        <p:spPr>
          <a:xfrm>
            <a:off x="1138435" y="3654069"/>
            <a:ext cx="3821275" cy="1028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3764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Rectangle 252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255" name="Group 254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54" name="Straight Connector 153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7" name="Freeform: Shape 183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92" name="Freeform: Shape 185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93" name="Rectangle 292">
            <a:extLst>
              <a:ext uri="{FF2B5EF4-FFF2-40B4-BE49-F238E27FC236}">
                <a16:creationId xmlns:a16="http://schemas.microsoft.com/office/drawing/2014/main" id="{3BBF3378-C49E-4B97-A883-6393FBF18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294" name="Group 293">
            <a:extLst>
              <a:ext uri="{FF2B5EF4-FFF2-40B4-BE49-F238E27FC236}">
                <a16:creationId xmlns:a16="http://schemas.microsoft.com/office/drawing/2014/main" id="{DA3D4001-286E-4CB2-B293-3058BDDC82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91" name="Straight Connector 190">
              <a:extLst>
                <a:ext uri="{FF2B5EF4-FFF2-40B4-BE49-F238E27FC236}">
                  <a16:creationId xmlns:a16="http://schemas.microsoft.com/office/drawing/2014/main" id="{F81F6D9A-C297-4D43-A56B-E097477E9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191">
              <a:extLst>
                <a:ext uri="{FF2B5EF4-FFF2-40B4-BE49-F238E27FC236}">
                  <a16:creationId xmlns:a16="http://schemas.microsoft.com/office/drawing/2014/main" id="{BBD5299F-3CBD-431D-A276-1F6EBDE639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Straight Connector 192">
              <a:extLst>
                <a:ext uri="{FF2B5EF4-FFF2-40B4-BE49-F238E27FC236}">
                  <a16:creationId xmlns:a16="http://schemas.microsoft.com/office/drawing/2014/main" id="{0579A460-D36C-4808-99FD-224968EC8D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Straight Connector 193">
              <a:extLst>
                <a:ext uri="{FF2B5EF4-FFF2-40B4-BE49-F238E27FC236}">
                  <a16:creationId xmlns:a16="http://schemas.microsoft.com/office/drawing/2014/main" id="{4FACC58E-31A5-41E4-BCE1-9A0FF26F19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Straight Connector 194">
              <a:extLst>
                <a:ext uri="{FF2B5EF4-FFF2-40B4-BE49-F238E27FC236}">
                  <a16:creationId xmlns:a16="http://schemas.microsoft.com/office/drawing/2014/main" id="{43EE866F-1BA5-4009-983D-0A270F2651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Straight Connector 195">
              <a:extLst>
                <a:ext uri="{FF2B5EF4-FFF2-40B4-BE49-F238E27FC236}">
                  <a16:creationId xmlns:a16="http://schemas.microsoft.com/office/drawing/2014/main" id="{1E7DADAE-DB0C-47E3-AE16-C7B09A326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Straight Connector 196">
              <a:extLst>
                <a:ext uri="{FF2B5EF4-FFF2-40B4-BE49-F238E27FC236}">
                  <a16:creationId xmlns:a16="http://schemas.microsoft.com/office/drawing/2014/main" id="{EAB89127-DBEE-47FB-951F-C4FEBC41E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Straight Connector 197">
              <a:extLst>
                <a:ext uri="{FF2B5EF4-FFF2-40B4-BE49-F238E27FC236}">
                  <a16:creationId xmlns:a16="http://schemas.microsoft.com/office/drawing/2014/main" id="{368F6061-E9B4-4C8B-B421-CB81EF3715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Straight Connector 198">
              <a:extLst>
                <a:ext uri="{FF2B5EF4-FFF2-40B4-BE49-F238E27FC236}">
                  <a16:creationId xmlns:a16="http://schemas.microsoft.com/office/drawing/2014/main" id="{54F431D3-EEE6-4416-BA2B-7B8942561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Straight Connector 199">
              <a:extLst>
                <a:ext uri="{FF2B5EF4-FFF2-40B4-BE49-F238E27FC236}">
                  <a16:creationId xmlns:a16="http://schemas.microsoft.com/office/drawing/2014/main" id="{C3A1230D-F162-470F-B26A-44F48789FC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Straight Connector 200">
              <a:extLst>
                <a:ext uri="{FF2B5EF4-FFF2-40B4-BE49-F238E27FC236}">
                  <a16:creationId xmlns:a16="http://schemas.microsoft.com/office/drawing/2014/main" id="{1128856B-8BFD-40E1-993B-93F4DDEEC0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Straight Connector 201">
              <a:extLst>
                <a:ext uri="{FF2B5EF4-FFF2-40B4-BE49-F238E27FC236}">
                  <a16:creationId xmlns:a16="http://schemas.microsoft.com/office/drawing/2014/main" id="{0AD4C0C2-878C-4A6F-998A-CDDC31ACD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Straight Connector 202">
              <a:extLst>
                <a:ext uri="{FF2B5EF4-FFF2-40B4-BE49-F238E27FC236}">
                  <a16:creationId xmlns:a16="http://schemas.microsoft.com/office/drawing/2014/main" id="{7EE0349E-7D03-4F4E-BCAA-D6BAC3E057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Straight Connector 203">
              <a:extLst>
                <a:ext uri="{FF2B5EF4-FFF2-40B4-BE49-F238E27FC236}">
                  <a16:creationId xmlns:a16="http://schemas.microsoft.com/office/drawing/2014/main" id="{FD4A5BD7-7EA2-4F4A-A88B-240C626054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Straight Connector 204">
              <a:extLst>
                <a:ext uri="{FF2B5EF4-FFF2-40B4-BE49-F238E27FC236}">
                  <a16:creationId xmlns:a16="http://schemas.microsoft.com/office/drawing/2014/main" id="{A5DE89C9-D993-4FE5-9E60-4816CB1A6F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Straight Connector 205">
              <a:extLst>
                <a:ext uri="{FF2B5EF4-FFF2-40B4-BE49-F238E27FC236}">
                  <a16:creationId xmlns:a16="http://schemas.microsoft.com/office/drawing/2014/main" id="{3574CA6C-639F-41A6-AED3-15C0E0E1B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Straight Connector 206">
              <a:extLst>
                <a:ext uri="{FF2B5EF4-FFF2-40B4-BE49-F238E27FC236}">
                  <a16:creationId xmlns:a16="http://schemas.microsoft.com/office/drawing/2014/main" id="{B3864BFB-5F88-4311-A2A0-12D067F91E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Straight Connector 207">
              <a:extLst>
                <a:ext uri="{FF2B5EF4-FFF2-40B4-BE49-F238E27FC236}">
                  <a16:creationId xmlns:a16="http://schemas.microsoft.com/office/drawing/2014/main" id="{09B3E436-97A2-4763-9E55-2C470DF17D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>
              <a:extLst>
                <a:ext uri="{FF2B5EF4-FFF2-40B4-BE49-F238E27FC236}">
                  <a16:creationId xmlns:a16="http://schemas.microsoft.com/office/drawing/2014/main" id="{8462A8CC-9918-4941-9B4A-36FB3F8531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>
              <a:extLst>
                <a:ext uri="{FF2B5EF4-FFF2-40B4-BE49-F238E27FC236}">
                  <a16:creationId xmlns:a16="http://schemas.microsoft.com/office/drawing/2014/main" id="{B0671973-544E-4370-8DB9-174DAB82F9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>
              <a:extLst>
                <a:ext uri="{FF2B5EF4-FFF2-40B4-BE49-F238E27FC236}">
                  <a16:creationId xmlns:a16="http://schemas.microsoft.com/office/drawing/2014/main" id="{B5505BD9-45DD-4763-90CB-FB9DB06615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>
              <a:extLst>
                <a:ext uri="{FF2B5EF4-FFF2-40B4-BE49-F238E27FC236}">
                  <a16:creationId xmlns:a16="http://schemas.microsoft.com/office/drawing/2014/main" id="{3022B701-1894-49C5-A67C-6B8377C7C5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>
              <a:extLst>
                <a:ext uri="{FF2B5EF4-FFF2-40B4-BE49-F238E27FC236}">
                  <a16:creationId xmlns:a16="http://schemas.microsoft.com/office/drawing/2014/main" id="{90501CD9-45DC-4009-A410-08DB27A87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>
              <a:extLst>
                <a:ext uri="{FF2B5EF4-FFF2-40B4-BE49-F238E27FC236}">
                  <a16:creationId xmlns:a16="http://schemas.microsoft.com/office/drawing/2014/main" id="{00BD35CA-BF52-4F44-B789-E3B98042D8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>
              <a:extLst>
                <a:ext uri="{FF2B5EF4-FFF2-40B4-BE49-F238E27FC236}">
                  <a16:creationId xmlns:a16="http://schemas.microsoft.com/office/drawing/2014/main" id="{25AED4B0-30B1-4E36-86A4-42C2A91810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>
              <a:extLst>
                <a:ext uri="{FF2B5EF4-FFF2-40B4-BE49-F238E27FC236}">
                  <a16:creationId xmlns:a16="http://schemas.microsoft.com/office/drawing/2014/main" id="{DA1A0260-34D8-4474-8C33-ED80F83092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>
              <a:extLst>
                <a:ext uri="{FF2B5EF4-FFF2-40B4-BE49-F238E27FC236}">
                  <a16:creationId xmlns:a16="http://schemas.microsoft.com/office/drawing/2014/main" id="{FDCCA183-C630-4855-8BD6-0E4EEE59FC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>
              <a:extLst>
                <a:ext uri="{FF2B5EF4-FFF2-40B4-BE49-F238E27FC236}">
                  <a16:creationId xmlns:a16="http://schemas.microsoft.com/office/drawing/2014/main" id="{843E8B9F-C809-423A-ADAA-80CE5C0711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>
              <a:extLst>
                <a:ext uri="{FF2B5EF4-FFF2-40B4-BE49-F238E27FC236}">
                  <a16:creationId xmlns:a16="http://schemas.microsoft.com/office/drawing/2014/main" id="{2621EBC9-CEB1-4BA5-82D6-9944A3C123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5" name="Freeform: Shape 220">
            <a:extLst>
              <a:ext uri="{FF2B5EF4-FFF2-40B4-BE49-F238E27FC236}">
                <a16:creationId xmlns:a16="http://schemas.microsoft.com/office/drawing/2014/main" id="{EB68BB96-3C54-47CE-A559-16FC5968E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296" name="Group 295">
            <a:extLst>
              <a:ext uri="{FF2B5EF4-FFF2-40B4-BE49-F238E27FC236}">
                <a16:creationId xmlns:a16="http://schemas.microsoft.com/office/drawing/2014/main" id="{BDDD9304-3AB6-4BE9-833E-9C1B3EC421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224" name="Straight Connector 223">
              <a:extLst>
                <a:ext uri="{FF2B5EF4-FFF2-40B4-BE49-F238E27FC236}">
                  <a16:creationId xmlns:a16="http://schemas.microsoft.com/office/drawing/2014/main" id="{C7756000-2285-4D38-AD2B-91F47CF8B5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7" name="Straight Connector 296">
              <a:extLst>
                <a:ext uri="{FF2B5EF4-FFF2-40B4-BE49-F238E27FC236}">
                  <a16:creationId xmlns:a16="http://schemas.microsoft.com/office/drawing/2014/main" id="{2F7A36A8-4BBE-49D8-94DA-606561AC09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>
              <a:extLst>
                <a:ext uri="{FF2B5EF4-FFF2-40B4-BE49-F238E27FC236}">
                  <a16:creationId xmlns:a16="http://schemas.microsoft.com/office/drawing/2014/main" id="{961EE45E-0342-4F26-8CD3-85CDDF7E5A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>
              <a:extLst>
                <a:ext uri="{FF2B5EF4-FFF2-40B4-BE49-F238E27FC236}">
                  <a16:creationId xmlns:a16="http://schemas.microsoft.com/office/drawing/2014/main" id="{89C5DC0E-03C0-4CEB-AD10-3A3C999948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>
              <a:extLst>
                <a:ext uri="{FF2B5EF4-FFF2-40B4-BE49-F238E27FC236}">
                  <a16:creationId xmlns:a16="http://schemas.microsoft.com/office/drawing/2014/main" id="{2E1CE081-E685-46D4-BAF7-54C65BD823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>
              <a:extLst>
                <a:ext uri="{FF2B5EF4-FFF2-40B4-BE49-F238E27FC236}">
                  <a16:creationId xmlns:a16="http://schemas.microsoft.com/office/drawing/2014/main" id="{5486C88F-30DD-46C8-9B05-F885D4EB07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>
              <a:extLst>
                <a:ext uri="{FF2B5EF4-FFF2-40B4-BE49-F238E27FC236}">
                  <a16:creationId xmlns:a16="http://schemas.microsoft.com/office/drawing/2014/main" id="{290BAD11-B30B-49DE-A566-E21BCDDCFA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Straight Connector 230">
              <a:extLst>
                <a:ext uri="{FF2B5EF4-FFF2-40B4-BE49-F238E27FC236}">
                  <a16:creationId xmlns:a16="http://schemas.microsoft.com/office/drawing/2014/main" id="{31F821CC-6C37-4415-8DA6-EF6B42D876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Straight Connector 231">
              <a:extLst>
                <a:ext uri="{FF2B5EF4-FFF2-40B4-BE49-F238E27FC236}">
                  <a16:creationId xmlns:a16="http://schemas.microsoft.com/office/drawing/2014/main" id="{C9ECD1FB-7FE8-477E-8E90-648AE4E93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Straight Connector 232">
              <a:extLst>
                <a:ext uri="{FF2B5EF4-FFF2-40B4-BE49-F238E27FC236}">
                  <a16:creationId xmlns:a16="http://schemas.microsoft.com/office/drawing/2014/main" id="{381C9DD8-7FF3-44E6-9887-1CE07DBD95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Straight Connector 233">
              <a:extLst>
                <a:ext uri="{FF2B5EF4-FFF2-40B4-BE49-F238E27FC236}">
                  <a16:creationId xmlns:a16="http://schemas.microsoft.com/office/drawing/2014/main" id="{654D87AF-08CE-4125-AF4B-8C8A9D340B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Straight Connector 234">
              <a:extLst>
                <a:ext uri="{FF2B5EF4-FFF2-40B4-BE49-F238E27FC236}">
                  <a16:creationId xmlns:a16="http://schemas.microsoft.com/office/drawing/2014/main" id="{F3C9C908-1A58-4E28-969E-48E9BA61BB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Straight Connector 235">
              <a:extLst>
                <a:ext uri="{FF2B5EF4-FFF2-40B4-BE49-F238E27FC236}">
                  <a16:creationId xmlns:a16="http://schemas.microsoft.com/office/drawing/2014/main" id="{3530AEF7-35DB-44E3-93EB-B3F0FBA9E5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>
              <a:extLst>
                <a:ext uri="{FF2B5EF4-FFF2-40B4-BE49-F238E27FC236}">
                  <a16:creationId xmlns:a16="http://schemas.microsoft.com/office/drawing/2014/main" id="{6108D15E-72F2-45D7-9050-8322CB1F84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>
              <a:extLst>
                <a:ext uri="{FF2B5EF4-FFF2-40B4-BE49-F238E27FC236}">
                  <a16:creationId xmlns:a16="http://schemas.microsoft.com/office/drawing/2014/main" id="{CC764F43-FB23-49CB-B2CA-ACFBFB412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>
              <a:extLst>
                <a:ext uri="{FF2B5EF4-FFF2-40B4-BE49-F238E27FC236}">
                  <a16:creationId xmlns:a16="http://schemas.microsoft.com/office/drawing/2014/main" id="{64C60457-68FC-4E1F-9ABB-E79094AEB1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>
              <a:extLst>
                <a:ext uri="{FF2B5EF4-FFF2-40B4-BE49-F238E27FC236}">
                  <a16:creationId xmlns:a16="http://schemas.microsoft.com/office/drawing/2014/main" id="{22C915FB-0611-4283-8EC1-88510A69FC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>
              <a:extLst>
                <a:ext uri="{FF2B5EF4-FFF2-40B4-BE49-F238E27FC236}">
                  <a16:creationId xmlns:a16="http://schemas.microsoft.com/office/drawing/2014/main" id="{3CF80AC6-E542-456F-BEE8-E9CF46AC21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>
              <a:extLst>
                <a:ext uri="{FF2B5EF4-FFF2-40B4-BE49-F238E27FC236}">
                  <a16:creationId xmlns:a16="http://schemas.microsoft.com/office/drawing/2014/main" id="{9EC6EED6-01FF-4941-A4AB-224D26EE11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>
              <a:extLst>
                <a:ext uri="{FF2B5EF4-FFF2-40B4-BE49-F238E27FC236}">
                  <a16:creationId xmlns:a16="http://schemas.microsoft.com/office/drawing/2014/main" id="{F8D16FF7-D5D7-4A97-BB5E-A069EF13A4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>
              <a:extLst>
                <a:ext uri="{FF2B5EF4-FFF2-40B4-BE49-F238E27FC236}">
                  <a16:creationId xmlns:a16="http://schemas.microsoft.com/office/drawing/2014/main" id="{D703DF22-27D8-481B-95B5-A4A7A62066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>
              <a:extLst>
                <a:ext uri="{FF2B5EF4-FFF2-40B4-BE49-F238E27FC236}">
                  <a16:creationId xmlns:a16="http://schemas.microsoft.com/office/drawing/2014/main" id="{1F7256DA-C9DD-498F-A3B4-789819FE4C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>
              <a:extLst>
                <a:ext uri="{FF2B5EF4-FFF2-40B4-BE49-F238E27FC236}">
                  <a16:creationId xmlns:a16="http://schemas.microsoft.com/office/drawing/2014/main" id="{EBEBA9FF-8036-4656-B1F1-87953464DC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>
              <a:extLst>
                <a:ext uri="{FF2B5EF4-FFF2-40B4-BE49-F238E27FC236}">
                  <a16:creationId xmlns:a16="http://schemas.microsoft.com/office/drawing/2014/main" id="{575DABD2-EA79-4547-AFC6-53720AB60E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>
              <a:extLst>
                <a:ext uri="{FF2B5EF4-FFF2-40B4-BE49-F238E27FC236}">
                  <a16:creationId xmlns:a16="http://schemas.microsoft.com/office/drawing/2014/main" id="{3060E1B5-52C7-4314-98B0-3AE8A0B630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>
              <a:extLst>
                <a:ext uri="{FF2B5EF4-FFF2-40B4-BE49-F238E27FC236}">
                  <a16:creationId xmlns:a16="http://schemas.microsoft.com/office/drawing/2014/main" id="{033D416E-D8B5-4097-B7F0-1BA0357D36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>
              <a:extLst>
                <a:ext uri="{FF2B5EF4-FFF2-40B4-BE49-F238E27FC236}">
                  <a16:creationId xmlns:a16="http://schemas.microsoft.com/office/drawing/2014/main" id="{A5862DFC-3406-4DC9-AA41-0CE64748AF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>
              <a:extLst>
                <a:ext uri="{FF2B5EF4-FFF2-40B4-BE49-F238E27FC236}">
                  <a16:creationId xmlns:a16="http://schemas.microsoft.com/office/drawing/2014/main" id="{3C908427-368C-4792-A5E5-313F77FF28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>
              <a:extLst>
                <a:ext uri="{FF2B5EF4-FFF2-40B4-BE49-F238E27FC236}">
                  <a16:creationId xmlns:a16="http://schemas.microsoft.com/office/drawing/2014/main" id="{88CB189E-908B-495D-B023-05D3D2C1B4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254" name="Rectangle 253">
            <a:extLst>
              <a:ext uri="{FF2B5EF4-FFF2-40B4-BE49-F238E27FC236}">
                <a16:creationId xmlns:a16="http://schemas.microsoft.com/office/drawing/2014/main" id="{13B6DAC6-0186-4D62-AD69-90B9C0411E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56" name="Rectangle 255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58" name="Right Triangle 257">
            <a:extLst>
              <a:ext uri="{FF2B5EF4-FFF2-40B4-BE49-F238E27FC236}">
                <a16:creationId xmlns:a16="http://schemas.microsoft.com/office/drawing/2014/main" id="{94D786EB-944C-47D5-B631-899F4029B0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408102" y="-284146"/>
            <a:ext cx="568289" cy="568289"/>
          </a:xfrm>
          <a:prstGeom prst="rtTriangle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0" name="Flowchart: Document 299">
            <a:extLst>
              <a:ext uri="{FF2B5EF4-FFF2-40B4-BE49-F238E27FC236}">
                <a16:creationId xmlns:a16="http://schemas.microsoft.com/office/drawing/2014/main" id="{41FB6F01-9581-4ED4-833E-048E9F3C8B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896105" y="1562107"/>
            <a:ext cx="6858000" cy="3733791"/>
          </a:xfrm>
          <a:prstGeom prst="flowChartDocument">
            <a:avLst/>
          </a:prstGeom>
          <a:solidFill>
            <a:schemeClr val="accent5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301" name="Group 300">
            <a:extLst>
              <a:ext uri="{FF2B5EF4-FFF2-40B4-BE49-F238E27FC236}">
                <a16:creationId xmlns:a16="http://schemas.microsoft.com/office/drawing/2014/main" id="{91108A0F-8C78-4294-B028-9F09581FC0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302" name="Straight Connector 301">
              <a:extLst>
                <a:ext uri="{FF2B5EF4-FFF2-40B4-BE49-F238E27FC236}">
                  <a16:creationId xmlns:a16="http://schemas.microsoft.com/office/drawing/2014/main" id="{313489AA-CF3C-45B5-9A6B-D686CDD1DD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3" name="Straight Connector 302">
              <a:extLst>
                <a:ext uri="{FF2B5EF4-FFF2-40B4-BE49-F238E27FC236}">
                  <a16:creationId xmlns:a16="http://schemas.microsoft.com/office/drawing/2014/main" id="{7ABF1CE3-37BC-462F-BC4B-5EF9C8287D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Straight Connector 303">
              <a:extLst>
                <a:ext uri="{FF2B5EF4-FFF2-40B4-BE49-F238E27FC236}">
                  <a16:creationId xmlns:a16="http://schemas.microsoft.com/office/drawing/2014/main" id="{121847A4-7B07-4976-81EF-E68ABFC4FB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04">
              <a:extLst>
                <a:ext uri="{FF2B5EF4-FFF2-40B4-BE49-F238E27FC236}">
                  <a16:creationId xmlns:a16="http://schemas.microsoft.com/office/drawing/2014/main" id="{9F3EBBA6-8771-481B-BACA-142F0C8053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05">
              <a:extLst>
                <a:ext uri="{FF2B5EF4-FFF2-40B4-BE49-F238E27FC236}">
                  <a16:creationId xmlns:a16="http://schemas.microsoft.com/office/drawing/2014/main" id="{DF58D94E-BB4B-436D-8172-0F5737BEEA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>
              <a:extLst>
                <a:ext uri="{FF2B5EF4-FFF2-40B4-BE49-F238E27FC236}">
                  <a16:creationId xmlns:a16="http://schemas.microsoft.com/office/drawing/2014/main" id="{4F75AA9A-4678-41CB-AEFA-13C324B847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Straight Connector 268">
              <a:extLst>
                <a:ext uri="{FF2B5EF4-FFF2-40B4-BE49-F238E27FC236}">
                  <a16:creationId xmlns:a16="http://schemas.microsoft.com/office/drawing/2014/main" id="{6C95E447-C172-476B-98BE-453E4049FB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>
              <a:extLst>
                <a:ext uri="{FF2B5EF4-FFF2-40B4-BE49-F238E27FC236}">
                  <a16:creationId xmlns:a16="http://schemas.microsoft.com/office/drawing/2014/main" id="{1F3BD247-696E-47F7-964F-89A5823D11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>
              <a:extLst>
                <a:ext uri="{FF2B5EF4-FFF2-40B4-BE49-F238E27FC236}">
                  <a16:creationId xmlns:a16="http://schemas.microsoft.com/office/drawing/2014/main" id="{5E31E4B8-694B-447A-AA13-36B0A4EEC9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Straight Connector 271">
              <a:extLst>
                <a:ext uri="{FF2B5EF4-FFF2-40B4-BE49-F238E27FC236}">
                  <a16:creationId xmlns:a16="http://schemas.microsoft.com/office/drawing/2014/main" id="{88321B73-1AE7-4FA0-90EB-4E969A095D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Straight Connector 272">
              <a:extLst>
                <a:ext uri="{FF2B5EF4-FFF2-40B4-BE49-F238E27FC236}">
                  <a16:creationId xmlns:a16="http://schemas.microsoft.com/office/drawing/2014/main" id="{E15F8082-1C6D-496D-937D-964948B109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Straight Connector 273">
              <a:extLst>
                <a:ext uri="{FF2B5EF4-FFF2-40B4-BE49-F238E27FC236}">
                  <a16:creationId xmlns:a16="http://schemas.microsoft.com/office/drawing/2014/main" id="{1B84AF1D-3604-4213-B891-4880C86F6E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Straight Connector 274">
              <a:extLst>
                <a:ext uri="{FF2B5EF4-FFF2-40B4-BE49-F238E27FC236}">
                  <a16:creationId xmlns:a16="http://schemas.microsoft.com/office/drawing/2014/main" id="{C3631262-5E4E-4A33-9D72-17996A538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Straight Connector 275">
              <a:extLst>
                <a:ext uri="{FF2B5EF4-FFF2-40B4-BE49-F238E27FC236}">
                  <a16:creationId xmlns:a16="http://schemas.microsoft.com/office/drawing/2014/main" id="{9A4C49C9-CD9F-417C-A832-DD9D6F9C4B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Straight Connector 276">
              <a:extLst>
                <a:ext uri="{FF2B5EF4-FFF2-40B4-BE49-F238E27FC236}">
                  <a16:creationId xmlns:a16="http://schemas.microsoft.com/office/drawing/2014/main" id="{9A3BBBFA-B462-4340-82C8-3EE5CCFB10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>
              <a:extLst>
                <a:ext uri="{FF2B5EF4-FFF2-40B4-BE49-F238E27FC236}">
                  <a16:creationId xmlns:a16="http://schemas.microsoft.com/office/drawing/2014/main" id="{4A7D3C2E-F100-49BC-9F4E-DFB50B2F9F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" name="Straight Connector 278">
              <a:extLst>
                <a:ext uri="{FF2B5EF4-FFF2-40B4-BE49-F238E27FC236}">
                  <a16:creationId xmlns:a16="http://schemas.microsoft.com/office/drawing/2014/main" id="{E46D4A85-2FF9-491B-BBF7-4D83EB8881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Straight Connector 279">
              <a:extLst>
                <a:ext uri="{FF2B5EF4-FFF2-40B4-BE49-F238E27FC236}">
                  <a16:creationId xmlns:a16="http://schemas.microsoft.com/office/drawing/2014/main" id="{B8F6747A-BC05-4E83-8FE8-976BBCE305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Straight Connector 280">
              <a:extLst>
                <a:ext uri="{FF2B5EF4-FFF2-40B4-BE49-F238E27FC236}">
                  <a16:creationId xmlns:a16="http://schemas.microsoft.com/office/drawing/2014/main" id="{4C1FEEA0-B31C-4DD8-9CC4-DAE0655780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281">
              <a:extLst>
                <a:ext uri="{FF2B5EF4-FFF2-40B4-BE49-F238E27FC236}">
                  <a16:creationId xmlns:a16="http://schemas.microsoft.com/office/drawing/2014/main" id="{BA783C12-3D0A-495D-B461-9D1FCC415A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>
              <a:extLst>
                <a:ext uri="{FF2B5EF4-FFF2-40B4-BE49-F238E27FC236}">
                  <a16:creationId xmlns:a16="http://schemas.microsoft.com/office/drawing/2014/main" id="{9AD7D205-DA43-40B9-82B4-D570FB270F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283">
              <a:extLst>
                <a:ext uri="{FF2B5EF4-FFF2-40B4-BE49-F238E27FC236}">
                  <a16:creationId xmlns:a16="http://schemas.microsoft.com/office/drawing/2014/main" id="{FDD4F5FF-D993-454E-AB84-8634B9E53F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Straight Connector 284">
              <a:extLst>
                <a:ext uri="{FF2B5EF4-FFF2-40B4-BE49-F238E27FC236}">
                  <a16:creationId xmlns:a16="http://schemas.microsoft.com/office/drawing/2014/main" id="{EF64AEBB-D378-4CCE-9266-B45FC822EB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" name="Straight Connector 285">
              <a:extLst>
                <a:ext uri="{FF2B5EF4-FFF2-40B4-BE49-F238E27FC236}">
                  <a16:creationId xmlns:a16="http://schemas.microsoft.com/office/drawing/2014/main" id="{22217ABD-7AF1-44DF-9243-75E5C9792A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7" name="Straight Connector 286">
              <a:extLst>
                <a:ext uri="{FF2B5EF4-FFF2-40B4-BE49-F238E27FC236}">
                  <a16:creationId xmlns:a16="http://schemas.microsoft.com/office/drawing/2014/main" id="{0D885E59-AA75-4026-972E-4DEE1AB599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" name="Straight Connector 287">
              <a:extLst>
                <a:ext uri="{FF2B5EF4-FFF2-40B4-BE49-F238E27FC236}">
                  <a16:creationId xmlns:a16="http://schemas.microsoft.com/office/drawing/2014/main" id="{6AB41BAB-F8B8-402D-BC3D-82F73208A3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>
              <a:extLst>
                <a:ext uri="{FF2B5EF4-FFF2-40B4-BE49-F238E27FC236}">
                  <a16:creationId xmlns:a16="http://schemas.microsoft.com/office/drawing/2014/main" id="{F67CC234-9EF0-4613-9013-F7F9AEC49E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0" name="Straight Connector 289">
              <a:extLst>
                <a:ext uri="{FF2B5EF4-FFF2-40B4-BE49-F238E27FC236}">
                  <a16:creationId xmlns:a16="http://schemas.microsoft.com/office/drawing/2014/main" id="{032D8DE3-B3FD-47EC-B6D3-90CE4F037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Straight Connector 290">
              <a:extLst>
                <a:ext uri="{FF2B5EF4-FFF2-40B4-BE49-F238E27FC236}">
                  <a16:creationId xmlns:a16="http://schemas.microsoft.com/office/drawing/2014/main" id="{A4218772-C699-478C-9D44-9459ABA4CA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4C0FC9D-CFF8-6A8E-53F3-BE9DDE7325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142" y="421092"/>
            <a:ext cx="5648298" cy="618635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500" b="1">
                <a:solidFill>
                  <a:schemeClr val="tx2"/>
                </a:solidFill>
                <a:latin typeface="Arial Nova"/>
              </a:rPr>
              <a:t>Opportunities</a:t>
            </a:r>
            <a:br>
              <a:rPr lang="en-US" sz="2500" b="1" dirty="0">
                <a:latin typeface="Arial Nova"/>
              </a:rPr>
            </a:br>
            <a:br>
              <a:rPr lang="en-US" sz="2500" b="1" dirty="0">
                <a:latin typeface="Arial Nova"/>
              </a:rPr>
            </a:br>
            <a:r>
              <a:rPr lang="en-US" sz="2500" b="1">
                <a:solidFill>
                  <a:schemeClr val="tx2"/>
                </a:solidFill>
                <a:latin typeface="Arial Nova"/>
              </a:rPr>
              <a:t>· Apprenticeship Levy: Enables funded pathways like the Nursing Degree Apprenticeship or the Leader in Adult Care Level 5 Diploma.</a:t>
            </a:r>
            <a:br>
              <a:rPr lang="en-US" sz="2500" b="1" dirty="0">
                <a:latin typeface="Arial Nova"/>
              </a:rPr>
            </a:br>
            <a:br>
              <a:rPr lang="en-US" sz="2500" b="1" dirty="0">
                <a:latin typeface="Arial Nova"/>
              </a:rPr>
            </a:br>
            <a:r>
              <a:rPr lang="en-US" sz="2500" b="1">
                <a:solidFill>
                  <a:schemeClr val="tx2"/>
                </a:solidFill>
                <a:latin typeface="Arial Nova"/>
              </a:rPr>
              <a:t>· Integrated Care Systems (ICSs): Drive for new, collaborative roles and innovative models of care (NHS England, 2022).</a:t>
            </a:r>
            <a:br>
              <a:rPr lang="en-US" sz="2500" b="1" dirty="0">
                <a:latin typeface="Arial Nova"/>
              </a:rPr>
            </a:br>
            <a:br>
              <a:rPr lang="en-US" sz="2500" b="1" dirty="0">
                <a:latin typeface="Arial Nova"/>
              </a:rPr>
            </a:br>
            <a:r>
              <a:rPr lang="en-US" sz="2500" b="1">
                <a:solidFill>
                  <a:schemeClr val="tx2"/>
                </a:solidFill>
                <a:latin typeface="Arial Nova"/>
              </a:rPr>
              <a:t>· Skills for Care Resources: Access to funded continuous professional development (CPD) modules and leadership frameworks.</a:t>
            </a:r>
            <a:br>
              <a:rPr lang="en-US" sz="2500" b="1" dirty="0">
                <a:latin typeface="Arial Nova"/>
              </a:rPr>
            </a:br>
            <a:endParaRPr lang="en-US" sz="2500">
              <a:solidFill>
                <a:schemeClr val="tx2"/>
              </a:solidFill>
              <a:latin typeface="Arial Nova"/>
            </a:endParaRPr>
          </a:p>
        </p:txBody>
      </p:sp>
      <p:pic>
        <p:nvPicPr>
          <p:cNvPr id="5" name="Picture 4" descr="How to Build Your Target Companies List Using LinkedIn | Thea Kelley ...">
            <a:extLst>
              <a:ext uri="{FF2B5EF4-FFF2-40B4-BE49-F238E27FC236}">
                <a16:creationId xmlns:a16="http://schemas.microsoft.com/office/drawing/2014/main" id="{F2107156-D40B-E6DD-8384-16E17A678F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483" y="430506"/>
            <a:ext cx="5902990" cy="601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5374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Rectangle 150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53" name="Group 152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54" name="Straight Connector 153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4" name="Freeform: Shape 183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86" name="Freeform: Shape 185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3BBF3378-C49E-4B97-A883-6393FBF18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90" name="Group 189">
            <a:extLst>
              <a:ext uri="{FF2B5EF4-FFF2-40B4-BE49-F238E27FC236}">
                <a16:creationId xmlns:a16="http://schemas.microsoft.com/office/drawing/2014/main" id="{DA3D4001-286E-4CB2-B293-3058BDDC82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91" name="Straight Connector 190">
              <a:extLst>
                <a:ext uri="{FF2B5EF4-FFF2-40B4-BE49-F238E27FC236}">
                  <a16:creationId xmlns:a16="http://schemas.microsoft.com/office/drawing/2014/main" id="{F81F6D9A-C297-4D43-A56B-E097477E9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191">
              <a:extLst>
                <a:ext uri="{FF2B5EF4-FFF2-40B4-BE49-F238E27FC236}">
                  <a16:creationId xmlns:a16="http://schemas.microsoft.com/office/drawing/2014/main" id="{BBD5299F-3CBD-431D-A276-1F6EBDE639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Straight Connector 192">
              <a:extLst>
                <a:ext uri="{FF2B5EF4-FFF2-40B4-BE49-F238E27FC236}">
                  <a16:creationId xmlns:a16="http://schemas.microsoft.com/office/drawing/2014/main" id="{0579A460-D36C-4808-99FD-224968EC8D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Straight Connector 193">
              <a:extLst>
                <a:ext uri="{FF2B5EF4-FFF2-40B4-BE49-F238E27FC236}">
                  <a16:creationId xmlns:a16="http://schemas.microsoft.com/office/drawing/2014/main" id="{4FACC58E-31A5-41E4-BCE1-9A0FF26F19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Straight Connector 194">
              <a:extLst>
                <a:ext uri="{FF2B5EF4-FFF2-40B4-BE49-F238E27FC236}">
                  <a16:creationId xmlns:a16="http://schemas.microsoft.com/office/drawing/2014/main" id="{43EE866F-1BA5-4009-983D-0A270F2651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Straight Connector 195">
              <a:extLst>
                <a:ext uri="{FF2B5EF4-FFF2-40B4-BE49-F238E27FC236}">
                  <a16:creationId xmlns:a16="http://schemas.microsoft.com/office/drawing/2014/main" id="{1E7DADAE-DB0C-47E3-AE16-C7B09A326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Straight Connector 196">
              <a:extLst>
                <a:ext uri="{FF2B5EF4-FFF2-40B4-BE49-F238E27FC236}">
                  <a16:creationId xmlns:a16="http://schemas.microsoft.com/office/drawing/2014/main" id="{EAB89127-DBEE-47FB-951F-C4FEBC41E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Straight Connector 197">
              <a:extLst>
                <a:ext uri="{FF2B5EF4-FFF2-40B4-BE49-F238E27FC236}">
                  <a16:creationId xmlns:a16="http://schemas.microsoft.com/office/drawing/2014/main" id="{368F6061-E9B4-4C8B-B421-CB81EF3715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Straight Connector 198">
              <a:extLst>
                <a:ext uri="{FF2B5EF4-FFF2-40B4-BE49-F238E27FC236}">
                  <a16:creationId xmlns:a16="http://schemas.microsoft.com/office/drawing/2014/main" id="{54F431D3-EEE6-4416-BA2B-7B8942561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Straight Connector 199">
              <a:extLst>
                <a:ext uri="{FF2B5EF4-FFF2-40B4-BE49-F238E27FC236}">
                  <a16:creationId xmlns:a16="http://schemas.microsoft.com/office/drawing/2014/main" id="{C3A1230D-F162-470F-B26A-44F48789FC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Straight Connector 200">
              <a:extLst>
                <a:ext uri="{FF2B5EF4-FFF2-40B4-BE49-F238E27FC236}">
                  <a16:creationId xmlns:a16="http://schemas.microsoft.com/office/drawing/2014/main" id="{1128856B-8BFD-40E1-993B-93F4DDEEC0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Straight Connector 201">
              <a:extLst>
                <a:ext uri="{FF2B5EF4-FFF2-40B4-BE49-F238E27FC236}">
                  <a16:creationId xmlns:a16="http://schemas.microsoft.com/office/drawing/2014/main" id="{0AD4C0C2-878C-4A6F-998A-CDDC31ACD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Straight Connector 202">
              <a:extLst>
                <a:ext uri="{FF2B5EF4-FFF2-40B4-BE49-F238E27FC236}">
                  <a16:creationId xmlns:a16="http://schemas.microsoft.com/office/drawing/2014/main" id="{7EE0349E-7D03-4F4E-BCAA-D6BAC3E057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Straight Connector 203">
              <a:extLst>
                <a:ext uri="{FF2B5EF4-FFF2-40B4-BE49-F238E27FC236}">
                  <a16:creationId xmlns:a16="http://schemas.microsoft.com/office/drawing/2014/main" id="{FD4A5BD7-7EA2-4F4A-A88B-240C626054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Straight Connector 204">
              <a:extLst>
                <a:ext uri="{FF2B5EF4-FFF2-40B4-BE49-F238E27FC236}">
                  <a16:creationId xmlns:a16="http://schemas.microsoft.com/office/drawing/2014/main" id="{A5DE89C9-D993-4FE5-9E60-4816CB1A6F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Straight Connector 205">
              <a:extLst>
                <a:ext uri="{FF2B5EF4-FFF2-40B4-BE49-F238E27FC236}">
                  <a16:creationId xmlns:a16="http://schemas.microsoft.com/office/drawing/2014/main" id="{3574CA6C-639F-41A6-AED3-15C0E0E1B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Straight Connector 206">
              <a:extLst>
                <a:ext uri="{FF2B5EF4-FFF2-40B4-BE49-F238E27FC236}">
                  <a16:creationId xmlns:a16="http://schemas.microsoft.com/office/drawing/2014/main" id="{B3864BFB-5F88-4311-A2A0-12D067F91E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Straight Connector 207">
              <a:extLst>
                <a:ext uri="{FF2B5EF4-FFF2-40B4-BE49-F238E27FC236}">
                  <a16:creationId xmlns:a16="http://schemas.microsoft.com/office/drawing/2014/main" id="{09B3E436-97A2-4763-9E55-2C470DF17D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>
              <a:extLst>
                <a:ext uri="{FF2B5EF4-FFF2-40B4-BE49-F238E27FC236}">
                  <a16:creationId xmlns:a16="http://schemas.microsoft.com/office/drawing/2014/main" id="{8462A8CC-9918-4941-9B4A-36FB3F8531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>
              <a:extLst>
                <a:ext uri="{FF2B5EF4-FFF2-40B4-BE49-F238E27FC236}">
                  <a16:creationId xmlns:a16="http://schemas.microsoft.com/office/drawing/2014/main" id="{B0671973-544E-4370-8DB9-174DAB82F9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>
              <a:extLst>
                <a:ext uri="{FF2B5EF4-FFF2-40B4-BE49-F238E27FC236}">
                  <a16:creationId xmlns:a16="http://schemas.microsoft.com/office/drawing/2014/main" id="{B5505BD9-45DD-4763-90CB-FB9DB06615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>
              <a:extLst>
                <a:ext uri="{FF2B5EF4-FFF2-40B4-BE49-F238E27FC236}">
                  <a16:creationId xmlns:a16="http://schemas.microsoft.com/office/drawing/2014/main" id="{3022B701-1894-49C5-A67C-6B8377C7C5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>
              <a:extLst>
                <a:ext uri="{FF2B5EF4-FFF2-40B4-BE49-F238E27FC236}">
                  <a16:creationId xmlns:a16="http://schemas.microsoft.com/office/drawing/2014/main" id="{90501CD9-45DC-4009-A410-08DB27A87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>
              <a:extLst>
                <a:ext uri="{FF2B5EF4-FFF2-40B4-BE49-F238E27FC236}">
                  <a16:creationId xmlns:a16="http://schemas.microsoft.com/office/drawing/2014/main" id="{00BD35CA-BF52-4F44-B789-E3B98042D8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>
              <a:extLst>
                <a:ext uri="{FF2B5EF4-FFF2-40B4-BE49-F238E27FC236}">
                  <a16:creationId xmlns:a16="http://schemas.microsoft.com/office/drawing/2014/main" id="{25AED4B0-30B1-4E36-86A4-42C2A91810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>
              <a:extLst>
                <a:ext uri="{FF2B5EF4-FFF2-40B4-BE49-F238E27FC236}">
                  <a16:creationId xmlns:a16="http://schemas.microsoft.com/office/drawing/2014/main" id="{DA1A0260-34D8-4474-8C33-ED80F83092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>
              <a:extLst>
                <a:ext uri="{FF2B5EF4-FFF2-40B4-BE49-F238E27FC236}">
                  <a16:creationId xmlns:a16="http://schemas.microsoft.com/office/drawing/2014/main" id="{FDCCA183-C630-4855-8BD6-0E4EEE59FC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>
              <a:extLst>
                <a:ext uri="{FF2B5EF4-FFF2-40B4-BE49-F238E27FC236}">
                  <a16:creationId xmlns:a16="http://schemas.microsoft.com/office/drawing/2014/main" id="{843E8B9F-C809-423A-ADAA-80CE5C0711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>
              <a:extLst>
                <a:ext uri="{FF2B5EF4-FFF2-40B4-BE49-F238E27FC236}">
                  <a16:creationId xmlns:a16="http://schemas.microsoft.com/office/drawing/2014/main" id="{2621EBC9-CEB1-4BA5-82D6-9944A3C123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1" name="Freeform: Shape 220">
            <a:extLst>
              <a:ext uri="{FF2B5EF4-FFF2-40B4-BE49-F238E27FC236}">
                <a16:creationId xmlns:a16="http://schemas.microsoft.com/office/drawing/2014/main" id="{EB68BB96-3C54-47CE-A559-16FC5968E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223" name="Group 222">
            <a:extLst>
              <a:ext uri="{FF2B5EF4-FFF2-40B4-BE49-F238E27FC236}">
                <a16:creationId xmlns:a16="http://schemas.microsoft.com/office/drawing/2014/main" id="{BDDD9304-3AB6-4BE9-833E-9C1B3EC421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224" name="Straight Connector 223">
              <a:extLst>
                <a:ext uri="{FF2B5EF4-FFF2-40B4-BE49-F238E27FC236}">
                  <a16:creationId xmlns:a16="http://schemas.microsoft.com/office/drawing/2014/main" id="{C7756000-2285-4D38-AD2B-91F47CF8B5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>
              <a:extLst>
                <a:ext uri="{FF2B5EF4-FFF2-40B4-BE49-F238E27FC236}">
                  <a16:creationId xmlns:a16="http://schemas.microsoft.com/office/drawing/2014/main" id="{2F7A36A8-4BBE-49D8-94DA-606561AC09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>
              <a:extLst>
                <a:ext uri="{FF2B5EF4-FFF2-40B4-BE49-F238E27FC236}">
                  <a16:creationId xmlns:a16="http://schemas.microsoft.com/office/drawing/2014/main" id="{961EE45E-0342-4F26-8CD3-85CDDF7E5A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>
              <a:extLst>
                <a:ext uri="{FF2B5EF4-FFF2-40B4-BE49-F238E27FC236}">
                  <a16:creationId xmlns:a16="http://schemas.microsoft.com/office/drawing/2014/main" id="{89C5DC0E-03C0-4CEB-AD10-3A3C999948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>
              <a:extLst>
                <a:ext uri="{FF2B5EF4-FFF2-40B4-BE49-F238E27FC236}">
                  <a16:creationId xmlns:a16="http://schemas.microsoft.com/office/drawing/2014/main" id="{2E1CE081-E685-46D4-BAF7-54C65BD823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>
              <a:extLst>
                <a:ext uri="{FF2B5EF4-FFF2-40B4-BE49-F238E27FC236}">
                  <a16:creationId xmlns:a16="http://schemas.microsoft.com/office/drawing/2014/main" id="{5486C88F-30DD-46C8-9B05-F885D4EB07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>
              <a:extLst>
                <a:ext uri="{FF2B5EF4-FFF2-40B4-BE49-F238E27FC236}">
                  <a16:creationId xmlns:a16="http://schemas.microsoft.com/office/drawing/2014/main" id="{290BAD11-B30B-49DE-A566-E21BCDDCFA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Straight Connector 230">
              <a:extLst>
                <a:ext uri="{FF2B5EF4-FFF2-40B4-BE49-F238E27FC236}">
                  <a16:creationId xmlns:a16="http://schemas.microsoft.com/office/drawing/2014/main" id="{31F821CC-6C37-4415-8DA6-EF6B42D876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Straight Connector 231">
              <a:extLst>
                <a:ext uri="{FF2B5EF4-FFF2-40B4-BE49-F238E27FC236}">
                  <a16:creationId xmlns:a16="http://schemas.microsoft.com/office/drawing/2014/main" id="{C9ECD1FB-7FE8-477E-8E90-648AE4E93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Straight Connector 232">
              <a:extLst>
                <a:ext uri="{FF2B5EF4-FFF2-40B4-BE49-F238E27FC236}">
                  <a16:creationId xmlns:a16="http://schemas.microsoft.com/office/drawing/2014/main" id="{381C9DD8-7FF3-44E6-9887-1CE07DBD95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Straight Connector 233">
              <a:extLst>
                <a:ext uri="{FF2B5EF4-FFF2-40B4-BE49-F238E27FC236}">
                  <a16:creationId xmlns:a16="http://schemas.microsoft.com/office/drawing/2014/main" id="{654D87AF-08CE-4125-AF4B-8C8A9D340B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Straight Connector 234">
              <a:extLst>
                <a:ext uri="{FF2B5EF4-FFF2-40B4-BE49-F238E27FC236}">
                  <a16:creationId xmlns:a16="http://schemas.microsoft.com/office/drawing/2014/main" id="{F3C9C908-1A58-4E28-969E-48E9BA61BB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Straight Connector 235">
              <a:extLst>
                <a:ext uri="{FF2B5EF4-FFF2-40B4-BE49-F238E27FC236}">
                  <a16:creationId xmlns:a16="http://schemas.microsoft.com/office/drawing/2014/main" id="{3530AEF7-35DB-44E3-93EB-B3F0FBA9E5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>
              <a:extLst>
                <a:ext uri="{FF2B5EF4-FFF2-40B4-BE49-F238E27FC236}">
                  <a16:creationId xmlns:a16="http://schemas.microsoft.com/office/drawing/2014/main" id="{6108D15E-72F2-45D7-9050-8322CB1F84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>
              <a:extLst>
                <a:ext uri="{FF2B5EF4-FFF2-40B4-BE49-F238E27FC236}">
                  <a16:creationId xmlns:a16="http://schemas.microsoft.com/office/drawing/2014/main" id="{CC764F43-FB23-49CB-B2CA-ACFBFB412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>
              <a:extLst>
                <a:ext uri="{FF2B5EF4-FFF2-40B4-BE49-F238E27FC236}">
                  <a16:creationId xmlns:a16="http://schemas.microsoft.com/office/drawing/2014/main" id="{64C60457-68FC-4E1F-9ABB-E79094AEB1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>
              <a:extLst>
                <a:ext uri="{FF2B5EF4-FFF2-40B4-BE49-F238E27FC236}">
                  <a16:creationId xmlns:a16="http://schemas.microsoft.com/office/drawing/2014/main" id="{22C915FB-0611-4283-8EC1-88510A69FC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>
              <a:extLst>
                <a:ext uri="{FF2B5EF4-FFF2-40B4-BE49-F238E27FC236}">
                  <a16:creationId xmlns:a16="http://schemas.microsoft.com/office/drawing/2014/main" id="{3CF80AC6-E542-456F-BEE8-E9CF46AC21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>
              <a:extLst>
                <a:ext uri="{FF2B5EF4-FFF2-40B4-BE49-F238E27FC236}">
                  <a16:creationId xmlns:a16="http://schemas.microsoft.com/office/drawing/2014/main" id="{9EC6EED6-01FF-4941-A4AB-224D26EE11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>
              <a:extLst>
                <a:ext uri="{FF2B5EF4-FFF2-40B4-BE49-F238E27FC236}">
                  <a16:creationId xmlns:a16="http://schemas.microsoft.com/office/drawing/2014/main" id="{F8D16FF7-D5D7-4A97-BB5E-A069EF13A4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>
              <a:extLst>
                <a:ext uri="{FF2B5EF4-FFF2-40B4-BE49-F238E27FC236}">
                  <a16:creationId xmlns:a16="http://schemas.microsoft.com/office/drawing/2014/main" id="{D703DF22-27D8-481B-95B5-A4A7A62066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>
              <a:extLst>
                <a:ext uri="{FF2B5EF4-FFF2-40B4-BE49-F238E27FC236}">
                  <a16:creationId xmlns:a16="http://schemas.microsoft.com/office/drawing/2014/main" id="{1F7256DA-C9DD-498F-A3B4-789819FE4C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>
              <a:extLst>
                <a:ext uri="{FF2B5EF4-FFF2-40B4-BE49-F238E27FC236}">
                  <a16:creationId xmlns:a16="http://schemas.microsoft.com/office/drawing/2014/main" id="{EBEBA9FF-8036-4656-B1F1-87953464DC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>
              <a:extLst>
                <a:ext uri="{FF2B5EF4-FFF2-40B4-BE49-F238E27FC236}">
                  <a16:creationId xmlns:a16="http://schemas.microsoft.com/office/drawing/2014/main" id="{575DABD2-EA79-4547-AFC6-53720AB60E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>
              <a:extLst>
                <a:ext uri="{FF2B5EF4-FFF2-40B4-BE49-F238E27FC236}">
                  <a16:creationId xmlns:a16="http://schemas.microsoft.com/office/drawing/2014/main" id="{3060E1B5-52C7-4314-98B0-3AE8A0B630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>
              <a:extLst>
                <a:ext uri="{FF2B5EF4-FFF2-40B4-BE49-F238E27FC236}">
                  <a16:creationId xmlns:a16="http://schemas.microsoft.com/office/drawing/2014/main" id="{033D416E-D8B5-4097-B7F0-1BA0357D36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>
              <a:extLst>
                <a:ext uri="{FF2B5EF4-FFF2-40B4-BE49-F238E27FC236}">
                  <a16:creationId xmlns:a16="http://schemas.microsoft.com/office/drawing/2014/main" id="{A5862DFC-3406-4DC9-AA41-0CE64748AF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>
              <a:extLst>
                <a:ext uri="{FF2B5EF4-FFF2-40B4-BE49-F238E27FC236}">
                  <a16:creationId xmlns:a16="http://schemas.microsoft.com/office/drawing/2014/main" id="{3C908427-368C-4792-A5E5-313F77FF28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>
              <a:extLst>
                <a:ext uri="{FF2B5EF4-FFF2-40B4-BE49-F238E27FC236}">
                  <a16:creationId xmlns:a16="http://schemas.microsoft.com/office/drawing/2014/main" id="{88CB189E-908B-495D-B023-05D3D2C1B4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254" name="Rectangle 253">
            <a:extLst>
              <a:ext uri="{FF2B5EF4-FFF2-40B4-BE49-F238E27FC236}">
                <a16:creationId xmlns:a16="http://schemas.microsoft.com/office/drawing/2014/main" id="{13B6DAC6-0186-4D62-AD69-90B9C0411E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56" name="Rectangle 255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58" name="Flowchart: Document 257">
            <a:extLst>
              <a:ext uri="{FF2B5EF4-FFF2-40B4-BE49-F238E27FC236}">
                <a16:creationId xmlns:a16="http://schemas.microsoft.com/office/drawing/2014/main" id="{41FB6F01-9581-4ED4-833E-048E9F3C8B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562104" y="1562107"/>
            <a:ext cx="6858000" cy="3733791"/>
          </a:xfrm>
          <a:prstGeom prst="flowChartDocument">
            <a:avLst/>
          </a:prstGeom>
          <a:solidFill>
            <a:schemeClr val="accent5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60" name="Right Triangle 259">
            <a:extLst>
              <a:ext uri="{FF2B5EF4-FFF2-40B4-BE49-F238E27FC236}">
                <a16:creationId xmlns:a16="http://schemas.microsoft.com/office/drawing/2014/main" id="{94D786EB-944C-47D5-B631-899F4029B0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7391214" y="-284145"/>
            <a:ext cx="568289" cy="568289"/>
          </a:xfrm>
          <a:prstGeom prst="rtTriangle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62" name="Group 261">
            <a:extLst>
              <a:ext uri="{FF2B5EF4-FFF2-40B4-BE49-F238E27FC236}">
                <a16:creationId xmlns:a16="http://schemas.microsoft.com/office/drawing/2014/main" id="{91108A0F-8C78-4294-B028-9F09581FC0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263" name="Straight Connector 262">
              <a:extLst>
                <a:ext uri="{FF2B5EF4-FFF2-40B4-BE49-F238E27FC236}">
                  <a16:creationId xmlns:a16="http://schemas.microsoft.com/office/drawing/2014/main" id="{313489AA-CF3C-45B5-9A6B-D686CDD1DD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>
              <a:extLst>
                <a:ext uri="{FF2B5EF4-FFF2-40B4-BE49-F238E27FC236}">
                  <a16:creationId xmlns:a16="http://schemas.microsoft.com/office/drawing/2014/main" id="{7ABF1CE3-37BC-462F-BC4B-5EF9C8287D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>
              <a:extLst>
                <a:ext uri="{FF2B5EF4-FFF2-40B4-BE49-F238E27FC236}">
                  <a16:creationId xmlns:a16="http://schemas.microsoft.com/office/drawing/2014/main" id="{121847A4-7B07-4976-81EF-E68ABFC4FB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>
              <a:extLst>
                <a:ext uri="{FF2B5EF4-FFF2-40B4-BE49-F238E27FC236}">
                  <a16:creationId xmlns:a16="http://schemas.microsoft.com/office/drawing/2014/main" id="{9F3EBBA6-8771-481B-BACA-142F0C8053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>
              <a:extLst>
                <a:ext uri="{FF2B5EF4-FFF2-40B4-BE49-F238E27FC236}">
                  <a16:creationId xmlns:a16="http://schemas.microsoft.com/office/drawing/2014/main" id="{DF58D94E-BB4B-436D-8172-0F5737BEEA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>
              <a:extLst>
                <a:ext uri="{FF2B5EF4-FFF2-40B4-BE49-F238E27FC236}">
                  <a16:creationId xmlns:a16="http://schemas.microsoft.com/office/drawing/2014/main" id="{4F75AA9A-4678-41CB-AEFA-13C324B847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Straight Connector 268">
              <a:extLst>
                <a:ext uri="{FF2B5EF4-FFF2-40B4-BE49-F238E27FC236}">
                  <a16:creationId xmlns:a16="http://schemas.microsoft.com/office/drawing/2014/main" id="{6C95E447-C172-476B-98BE-453E4049FB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>
              <a:extLst>
                <a:ext uri="{FF2B5EF4-FFF2-40B4-BE49-F238E27FC236}">
                  <a16:creationId xmlns:a16="http://schemas.microsoft.com/office/drawing/2014/main" id="{1F3BD247-696E-47F7-964F-89A5823D11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>
              <a:extLst>
                <a:ext uri="{FF2B5EF4-FFF2-40B4-BE49-F238E27FC236}">
                  <a16:creationId xmlns:a16="http://schemas.microsoft.com/office/drawing/2014/main" id="{5E31E4B8-694B-447A-AA13-36B0A4EEC9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Straight Connector 271">
              <a:extLst>
                <a:ext uri="{FF2B5EF4-FFF2-40B4-BE49-F238E27FC236}">
                  <a16:creationId xmlns:a16="http://schemas.microsoft.com/office/drawing/2014/main" id="{88321B73-1AE7-4FA0-90EB-4E969A095D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Straight Connector 272">
              <a:extLst>
                <a:ext uri="{FF2B5EF4-FFF2-40B4-BE49-F238E27FC236}">
                  <a16:creationId xmlns:a16="http://schemas.microsoft.com/office/drawing/2014/main" id="{E15F8082-1C6D-496D-937D-964948B109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Straight Connector 273">
              <a:extLst>
                <a:ext uri="{FF2B5EF4-FFF2-40B4-BE49-F238E27FC236}">
                  <a16:creationId xmlns:a16="http://schemas.microsoft.com/office/drawing/2014/main" id="{1B84AF1D-3604-4213-B891-4880C86F6E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Straight Connector 274">
              <a:extLst>
                <a:ext uri="{FF2B5EF4-FFF2-40B4-BE49-F238E27FC236}">
                  <a16:creationId xmlns:a16="http://schemas.microsoft.com/office/drawing/2014/main" id="{C3631262-5E4E-4A33-9D72-17996A538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Straight Connector 275">
              <a:extLst>
                <a:ext uri="{FF2B5EF4-FFF2-40B4-BE49-F238E27FC236}">
                  <a16:creationId xmlns:a16="http://schemas.microsoft.com/office/drawing/2014/main" id="{9A4C49C9-CD9F-417C-A832-DD9D6F9C4B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Straight Connector 276">
              <a:extLst>
                <a:ext uri="{FF2B5EF4-FFF2-40B4-BE49-F238E27FC236}">
                  <a16:creationId xmlns:a16="http://schemas.microsoft.com/office/drawing/2014/main" id="{9A3BBBFA-B462-4340-82C8-3EE5CCFB10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>
              <a:extLst>
                <a:ext uri="{FF2B5EF4-FFF2-40B4-BE49-F238E27FC236}">
                  <a16:creationId xmlns:a16="http://schemas.microsoft.com/office/drawing/2014/main" id="{4A7D3C2E-F100-49BC-9F4E-DFB50B2F9F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" name="Straight Connector 278">
              <a:extLst>
                <a:ext uri="{FF2B5EF4-FFF2-40B4-BE49-F238E27FC236}">
                  <a16:creationId xmlns:a16="http://schemas.microsoft.com/office/drawing/2014/main" id="{E46D4A85-2FF9-491B-BBF7-4D83EB8881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Straight Connector 279">
              <a:extLst>
                <a:ext uri="{FF2B5EF4-FFF2-40B4-BE49-F238E27FC236}">
                  <a16:creationId xmlns:a16="http://schemas.microsoft.com/office/drawing/2014/main" id="{B8F6747A-BC05-4E83-8FE8-976BBCE305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Straight Connector 280">
              <a:extLst>
                <a:ext uri="{FF2B5EF4-FFF2-40B4-BE49-F238E27FC236}">
                  <a16:creationId xmlns:a16="http://schemas.microsoft.com/office/drawing/2014/main" id="{4C1FEEA0-B31C-4DD8-9CC4-DAE0655780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281">
              <a:extLst>
                <a:ext uri="{FF2B5EF4-FFF2-40B4-BE49-F238E27FC236}">
                  <a16:creationId xmlns:a16="http://schemas.microsoft.com/office/drawing/2014/main" id="{BA783C12-3D0A-495D-B461-9D1FCC415A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>
              <a:extLst>
                <a:ext uri="{FF2B5EF4-FFF2-40B4-BE49-F238E27FC236}">
                  <a16:creationId xmlns:a16="http://schemas.microsoft.com/office/drawing/2014/main" id="{9AD7D205-DA43-40B9-82B4-D570FB270F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283">
              <a:extLst>
                <a:ext uri="{FF2B5EF4-FFF2-40B4-BE49-F238E27FC236}">
                  <a16:creationId xmlns:a16="http://schemas.microsoft.com/office/drawing/2014/main" id="{FDD4F5FF-D993-454E-AB84-8634B9E53F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Straight Connector 284">
              <a:extLst>
                <a:ext uri="{FF2B5EF4-FFF2-40B4-BE49-F238E27FC236}">
                  <a16:creationId xmlns:a16="http://schemas.microsoft.com/office/drawing/2014/main" id="{EF64AEBB-D378-4CCE-9266-B45FC822EB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" name="Straight Connector 285">
              <a:extLst>
                <a:ext uri="{FF2B5EF4-FFF2-40B4-BE49-F238E27FC236}">
                  <a16:creationId xmlns:a16="http://schemas.microsoft.com/office/drawing/2014/main" id="{22217ABD-7AF1-44DF-9243-75E5C9792A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7" name="Straight Connector 286">
              <a:extLst>
                <a:ext uri="{FF2B5EF4-FFF2-40B4-BE49-F238E27FC236}">
                  <a16:creationId xmlns:a16="http://schemas.microsoft.com/office/drawing/2014/main" id="{0D885E59-AA75-4026-972E-4DEE1AB599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" name="Straight Connector 287">
              <a:extLst>
                <a:ext uri="{FF2B5EF4-FFF2-40B4-BE49-F238E27FC236}">
                  <a16:creationId xmlns:a16="http://schemas.microsoft.com/office/drawing/2014/main" id="{6AB41BAB-F8B8-402D-BC3D-82F73208A3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>
              <a:extLst>
                <a:ext uri="{FF2B5EF4-FFF2-40B4-BE49-F238E27FC236}">
                  <a16:creationId xmlns:a16="http://schemas.microsoft.com/office/drawing/2014/main" id="{F67CC234-9EF0-4613-9013-F7F9AEC49E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0" name="Straight Connector 289">
              <a:extLst>
                <a:ext uri="{FF2B5EF4-FFF2-40B4-BE49-F238E27FC236}">
                  <a16:creationId xmlns:a16="http://schemas.microsoft.com/office/drawing/2014/main" id="{032D8DE3-B3FD-47EC-B6D3-90CE4F037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Straight Connector 290">
              <a:extLst>
                <a:ext uri="{FF2B5EF4-FFF2-40B4-BE49-F238E27FC236}">
                  <a16:creationId xmlns:a16="http://schemas.microsoft.com/office/drawing/2014/main" id="{A4218772-C699-478C-9D44-9459ABA4CA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886820E-F8FA-08EB-B4E9-111358EEB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3428" y="292748"/>
            <a:ext cx="5572185" cy="6881502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700" b="1">
                <a:solidFill>
                  <a:schemeClr val="tx2"/>
                </a:solidFill>
                <a:latin typeface="Arial Nova"/>
              </a:rPr>
              <a:t>Threats</a:t>
            </a:r>
            <a:br>
              <a:rPr lang="en-US" sz="2700" b="1" dirty="0">
                <a:latin typeface="Arial Nova"/>
              </a:rPr>
            </a:br>
            <a:br>
              <a:rPr lang="en-US" sz="2700" b="1" dirty="0">
                <a:latin typeface="Arial Nova"/>
              </a:rPr>
            </a:br>
            <a:r>
              <a:rPr lang="en-US" sz="2700" b="1">
                <a:solidFill>
                  <a:schemeClr val="tx2"/>
                </a:solidFill>
                <a:latin typeface="Arial Nova"/>
              </a:rPr>
              <a:t>· Systemic Pressures: Chronic underfunding, staff shortages, and rising demand leading to unsustainable workloads (The King's Fund, 2023).</a:t>
            </a:r>
            <a:br>
              <a:rPr lang="en-US" sz="2700" b="1" dirty="0">
                <a:latin typeface="Arial Nova"/>
              </a:rPr>
            </a:br>
            <a:br>
              <a:rPr lang="en-US" sz="2700" b="1" dirty="0">
                <a:latin typeface="Arial Nova"/>
              </a:rPr>
            </a:br>
            <a:r>
              <a:rPr lang="en-US" sz="2700" b="1">
                <a:solidFill>
                  <a:schemeClr val="tx2"/>
                </a:solidFill>
                <a:latin typeface="Arial Nova"/>
              </a:rPr>
              <a:t>· High Burnout Rates: Significant stress and turnover impacting team cohesion and morale.</a:t>
            </a:r>
            <a:br>
              <a:rPr lang="en-US" sz="2700" b="1" dirty="0">
                <a:latin typeface="Arial Nova"/>
              </a:rPr>
            </a:br>
            <a:br>
              <a:rPr lang="en-US" sz="2700" b="1" dirty="0">
                <a:latin typeface="Arial Nova"/>
              </a:rPr>
            </a:br>
            <a:r>
              <a:rPr lang="en-US" sz="2700" b="1">
                <a:solidFill>
                  <a:schemeClr val="tx2"/>
                </a:solidFill>
                <a:latin typeface="Arial Nova"/>
              </a:rPr>
              <a:t>· Rapid Policy Change: Constant evolution of NHS policies and CQC regulations requiring continual adaptation.</a:t>
            </a:r>
            <a:endParaRPr lang="en-US" sz="2700">
              <a:solidFill>
                <a:schemeClr val="tx2"/>
              </a:solidFill>
              <a:cs typeface="Posterama"/>
            </a:endParaRPr>
          </a:p>
        </p:txBody>
      </p:sp>
      <p:pic>
        <p:nvPicPr>
          <p:cNvPr id="4" name="Picture 3" descr="SWOT Analysis Threat Examples and Definition">
            <a:extLst>
              <a:ext uri="{FF2B5EF4-FFF2-40B4-BE49-F238E27FC236}">
                <a16:creationId xmlns:a16="http://schemas.microsoft.com/office/drawing/2014/main" id="{B183431D-821E-A68F-FC80-69ADE68D7D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461" y="289062"/>
            <a:ext cx="5810316" cy="6160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168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Rectangle 150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53" name="Group 152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54" name="Straight Connector 153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4" name="Freeform: Shape 183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86" name="Freeform: Shape 185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3BBF3378-C49E-4B97-A883-6393FBF18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90" name="Group 189">
            <a:extLst>
              <a:ext uri="{FF2B5EF4-FFF2-40B4-BE49-F238E27FC236}">
                <a16:creationId xmlns:a16="http://schemas.microsoft.com/office/drawing/2014/main" id="{DA3D4001-286E-4CB2-B293-3058BDDC82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91" name="Straight Connector 190">
              <a:extLst>
                <a:ext uri="{FF2B5EF4-FFF2-40B4-BE49-F238E27FC236}">
                  <a16:creationId xmlns:a16="http://schemas.microsoft.com/office/drawing/2014/main" id="{F81F6D9A-C297-4D43-A56B-E097477E9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191">
              <a:extLst>
                <a:ext uri="{FF2B5EF4-FFF2-40B4-BE49-F238E27FC236}">
                  <a16:creationId xmlns:a16="http://schemas.microsoft.com/office/drawing/2014/main" id="{BBD5299F-3CBD-431D-A276-1F6EBDE639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Straight Connector 192">
              <a:extLst>
                <a:ext uri="{FF2B5EF4-FFF2-40B4-BE49-F238E27FC236}">
                  <a16:creationId xmlns:a16="http://schemas.microsoft.com/office/drawing/2014/main" id="{0579A460-D36C-4808-99FD-224968EC8D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Straight Connector 193">
              <a:extLst>
                <a:ext uri="{FF2B5EF4-FFF2-40B4-BE49-F238E27FC236}">
                  <a16:creationId xmlns:a16="http://schemas.microsoft.com/office/drawing/2014/main" id="{4FACC58E-31A5-41E4-BCE1-9A0FF26F19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Straight Connector 194">
              <a:extLst>
                <a:ext uri="{FF2B5EF4-FFF2-40B4-BE49-F238E27FC236}">
                  <a16:creationId xmlns:a16="http://schemas.microsoft.com/office/drawing/2014/main" id="{43EE866F-1BA5-4009-983D-0A270F2651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Straight Connector 195">
              <a:extLst>
                <a:ext uri="{FF2B5EF4-FFF2-40B4-BE49-F238E27FC236}">
                  <a16:creationId xmlns:a16="http://schemas.microsoft.com/office/drawing/2014/main" id="{1E7DADAE-DB0C-47E3-AE16-C7B09A326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Straight Connector 196">
              <a:extLst>
                <a:ext uri="{FF2B5EF4-FFF2-40B4-BE49-F238E27FC236}">
                  <a16:creationId xmlns:a16="http://schemas.microsoft.com/office/drawing/2014/main" id="{EAB89127-DBEE-47FB-951F-C4FEBC41E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Straight Connector 197">
              <a:extLst>
                <a:ext uri="{FF2B5EF4-FFF2-40B4-BE49-F238E27FC236}">
                  <a16:creationId xmlns:a16="http://schemas.microsoft.com/office/drawing/2014/main" id="{368F6061-E9B4-4C8B-B421-CB81EF3715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Straight Connector 198">
              <a:extLst>
                <a:ext uri="{FF2B5EF4-FFF2-40B4-BE49-F238E27FC236}">
                  <a16:creationId xmlns:a16="http://schemas.microsoft.com/office/drawing/2014/main" id="{54F431D3-EEE6-4416-BA2B-7B8942561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Straight Connector 199">
              <a:extLst>
                <a:ext uri="{FF2B5EF4-FFF2-40B4-BE49-F238E27FC236}">
                  <a16:creationId xmlns:a16="http://schemas.microsoft.com/office/drawing/2014/main" id="{C3A1230D-F162-470F-B26A-44F48789FC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Straight Connector 200">
              <a:extLst>
                <a:ext uri="{FF2B5EF4-FFF2-40B4-BE49-F238E27FC236}">
                  <a16:creationId xmlns:a16="http://schemas.microsoft.com/office/drawing/2014/main" id="{1128856B-8BFD-40E1-993B-93F4DDEEC0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Straight Connector 201">
              <a:extLst>
                <a:ext uri="{FF2B5EF4-FFF2-40B4-BE49-F238E27FC236}">
                  <a16:creationId xmlns:a16="http://schemas.microsoft.com/office/drawing/2014/main" id="{0AD4C0C2-878C-4A6F-998A-CDDC31ACD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Straight Connector 202">
              <a:extLst>
                <a:ext uri="{FF2B5EF4-FFF2-40B4-BE49-F238E27FC236}">
                  <a16:creationId xmlns:a16="http://schemas.microsoft.com/office/drawing/2014/main" id="{7EE0349E-7D03-4F4E-BCAA-D6BAC3E057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Straight Connector 203">
              <a:extLst>
                <a:ext uri="{FF2B5EF4-FFF2-40B4-BE49-F238E27FC236}">
                  <a16:creationId xmlns:a16="http://schemas.microsoft.com/office/drawing/2014/main" id="{FD4A5BD7-7EA2-4F4A-A88B-240C626054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Straight Connector 204">
              <a:extLst>
                <a:ext uri="{FF2B5EF4-FFF2-40B4-BE49-F238E27FC236}">
                  <a16:creationId xmlns:a16="http://schemas.microsoft.com/office/drawing/2014/main" id="{A5DE89C9-D993-4FE5-9E60-4816CB1A6F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Straight Connector 205">
              <a:extLst>
                <a:ext uri="{FF2B5EF4-FFF2-40B4-BE49-F238E27FC236}">
                  <a16:creationId xmlns:a16="http://schemas.microsoft.com/office/drawing/2014/main" id="{3574CA6C-639F-41A6-AED3-15C0E0E1B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Straight Connector 206">
              <a:extLst>
                <a:ext uri="{FF2B5EF4-FFF2-40B4-BE49-F238E27FC236}">
                  <a16:creationId xmlns:a16="http://schemas.microsoft.com/office/drawing/2014/main" id="{B3864BFB-5F88-4311-A2A0-12D067F91E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Straight Connector 207">
              <a:extLst>
                <a:ext uri="{FF2B5EF4-FFF2-40B4-BE49-F238E27FC236}">
                  <a16:creationId xmlns:a16="http://schemas.microsoft.com/office/drawing/2014/main" id="{09B3E436-97A2-4763-9E55-2C470DF17D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>
              <a:extLst>
                <a:ext uri="{FF2B5EF4-FFF2-40B4-BE49-F238E27FC236}">
                  <a16:creationId xmlns:a16="http://schemas.microsoft.com/office/drawing/2014/main" id="{8462A8CC-9918-4941-9B4A-36FB3F8531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>
              <a:extLst>
                <a:ext uri="{FF2B5EF4-FFF2-40B4-BE49-F238E27FC236}">
                  <a16:creationId xmlns:a16="http://schemas.microsoft.com/office/drawing/2014/main" id="{B0671973-544E-4370-8DB9-174DAB82F9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>
              <a:extLst>
                <a:ext uri="{FF2B5EF4-FFF2-40B4-BE49-F238E27FC236}">
                  <a16:creationId xmlns:a16="http://schemas.microsoft.com/office/drawing/2014/main" id="{B5505BD9-45DD-4763-90CB-FB9DB06615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>
              <a:extLst>
                <a:ext uri="{FF2B5EF4-FFF2-40B4-BE49-F238E27FC236}">
                  <a16:creationId xmlns:a16="http://schemas.microsoft.com/office/drawing/2014/main" id="{3022B701-1894-49C5-A67C-6B8377C7C5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>
              <a:extLst>
                <a:ext uri="{FF2B5EF4-FFF2-40B4-BE49-F238E27FC236}">
                  <a16:creationId xmlns:a16="http://schemas.microsoft.com/office/drawing/2014/main" id="{90501CD9-45DC-4009-A410-08DB27A87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>
              <a:extLst>
                <a:ext uri="{FF2B5EF4-FFF2-40B4-BE49-F238E27FC236}">
                  <a16:creationId xmlns:a16="http://schemas.microsoft.com/office/drawing/2014/main" id="{00BD35CA-BF52-4F44-B789-E3B98042D8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>
              <a:extLst>
                <a:ext uri="{FF2B5EF4-FFF2-40B4-BE49-F238E27FC236}">
                  <a16:creationId xmlns:a16="http://schemas.microsoft.com/office/drawing/2014/main" id="{25AED4B0-30B1-4E36-86A4-42C2A91810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>
              <a:extLst>
                <a:ext uri="{FF2B5EF4-FFF2-40B4-BE49-F238E27FC236}">
                  <a16:creationId xmlns:a16="http://schemas.microsoft.com/office/drawing/2014/main" id="{DA1A0260-34D8-4474-8C33-ED80F83092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>
              <a:extLst>
                <a:ext uri="{FF2B5EF4-FFF2-40B4-BE49-F238E27FC236}">
                  <a16:creationId xmlns:a16="http://schemas.microsoft.com/office/drawing/2014/main" id="{FDCCA183-C630-4855-8BD6-0E4EEE59FC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>
              <a:extLst>
                <a:ext uri="{FF2B5EF4-FFF2-40B4-BE49-F238E27FC236}">
                  <a16:creationId xmlns:a16="http://schemas.microsoft.com/office/drawing/2014/main" id="{843E8B9F-C809-423A-ADAA-80CE5C0711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>
              <a:extLst>
                <a:ext uri="{FF2B5EF4-FFF2-40B4-BE49-F238E27FC236}">
                  <a16:creationId xmlns:a16="http://schemas.microsoft.com/office/drawing/2014/main" id="{2621EBC9-CEB1-4BA5-82D6-9944A3C123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1" name="Freeform: Shape 220">
            <a:extLst>
              <a:ext uri="{FF2B5EF4-FFF2-40B4-BE49-F238E27FC236}">
                <a16:creationId xmlns:a16="http://schemas.microsoft.com/office/drawing/2014/main" id="{EB68BB96-3C54-47CE-A559-16FC5968E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223" name="Group 222">
            <a:extLst>
              <a:ext uri="{FF2B5EF4-FFF2-40B4-BE49-F238E27FC236}">
                <a16:creationId xmlns:a16="http://schemas.microsoft.com/office/drawing/2014/main" id="{BDDD9304-3AB6-4BE9-833E-9C1B3EC421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224" name="Straight Connector 223">
              <a:extLst>
                <a:ext uri="{FF2B5EF4-FFF2-40B4-BE49-F238E27FC236}">
                  <a16:creationId xmlns:a16="http://schemas.microsoft.com/office/drawing/2014/main" id="{C7756000-2285-4D38-AD2B-91F47CF8B5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>
              <a:extLst>
                <a:ext uri="{FF2B5EF4-FFF2-40B4-BE49-F238E27FC236}">
                  <a16:creationId xmlns:a16="http://schemas.microsoft.com/office/drawing/2014/main" id="{2F7A36A8-4BBE-49D8-94DA-606561AC09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>
              <a:extLst>
                <a:ext uri="{FF2B5EF4-FFF2-40B4-BE49-F238E27FC236}">
                  <a16:creationId xmlns:a16="http://schemas.microsoft.com/office/drawing/2014/main" id="{961EE45E-0342-4F26-8CD3-85CDDF7E5A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>
              <a:extLst>
                <a:ext uri="{FF2B5EF4-FFF2-40B4-BE49-F238E27FC236}">
                  <a16:creationId xmlns:a16="http://schemas.microsoft.com/office/drawing/2014/main" id="{89C5DC0E-03C0-4CEB-AD10-3A3C999948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>
              <a:extLst>
                <a:ext uri="{FF2B5EF4-FFF2-40B4-BE49-F238E27FC236}">
                  <a16:creationId xmlns:a16="http://schemas.microsoft.com/office/drawing/2014/main" id="{2E1CE081-E685-46D4-BAF7-54C65BD823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>
              <a:extLst>
                <a:ext uri="{FF2B5EF4-FFF2-40B4-BE49-F238E27FC236}">
                  <a16:creationId xmlns:a16="http://schemas.microsoft.com/office/drawing/2014/main" id="{5486C88F-30DD-46C8-9B05-F885D4EB07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>
              <a:extLst>
                <a:ext uri="{FF2B5EF4-FFF2-40B4-BE49-F238E27FC236}">
                  <a16:creationId xmlns:a16="http://schemas.microsoft.com/office/drawing/2014/main" id="{290BAD11-B30B-49DE-A566-E21BCDDCFA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Straight Connector 230">
              <a:extLst>
                <a:ext uri="{FF2B5EF4-FFF2-40B4-BE49-F238E27FC236}">
                  <a16:creationId xmlns:a16="http://schemas.microsoft.com/office/drawing/2014/main" id="{31F821CC-6C37-4415-8DA6-EF6B42D876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Straight Connector 231">
              <a:extLst>
                <a:ext uri="{FF2B5EF4-FFF2-40B4-BE49-F238E27FC236}">
                  <a16:creationId xmlns:a16="http://schemas.microsoft.com/office/drawing/2014/main" id="{C9ECD1FB-7FE8-477E-8E90-648AE4E93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Straight Connector 232">
              <a:extLst>
                <a:ext uri="{FF2B5EF4-FFF2-40B4-BE49-F238E27FC236}">
                  <a16:creationId xmlns:a16="http://schemas.microsoft.com/office/drawing/2014/main" id="{381C9DD8-7FF3-44E6-9887-1CE07DBD95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Straight Connector 233">
              <a:extLst>
                <a:ext uri="{FF2B5EF4-FFF2-40B4-BE49-F238E27FC236}">
                  <a16:creationId xmlns:a16="http://schemas.microsoft.com/office/drawing/2014/main" id="{654D87AF-08CE-4125-AF4B-8C8A9D340B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Straight Connector 234">
              <a:extLst>
                <a:ext uri="{FF2B5EF4-FFF2-40B4-BE49-F238E27FC236}">
                  <a16:creationId xmlns:a16="http://schemas.microsoft.com/office/drawing/2014/main" id="{F3C9C908-1A58-4E28-969E-48E9BA61BB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Straight Connector 235">
              <a:extLst>
                <a:ext uri="{FF2B5EF4-FFF2-40B4-BE49-F238E27FC236}">
                  <a16:creationId xmlns:a16="http://schemas.microsoft.com/office/drawing/2014/main" id="{3530AEF7-35DB-44E3-93EB-B3F0FBA9E5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>
              <a:extLst>
                <a:ext uri="{FF2B5EF4-FFF2-40B4-BE49-F238E27FC236}">
                  <a16:creationId xmlns:a16="http://schemas.microsoft.com/office/drawing/2014/main" id="{6108D15E-72F2-45D7-9050-8322CB1F84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>
              <a:extLst>
                <a:ext uri="{FF2B5EF4-FFF2-40B4-BE49-F238E27FC236}">
                  <a16:creationId xmlns:a16="http://schemas.microsoft.com/office/drawing/2014/main" id="{CC764F43-FB23-49CB-B2CA-ACFBFB412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>
              <a:extLst>
                <a:ext uri="{FF2B5EF4-FFF2-40B4-BE49-F238E27FC236}">
                  <a16:creationId xmlns:a16="http://schemas.microsoft.com/office/drawing/2014/main" id="{64C60457-68FC-4E1F-9ABB-E79094AEB1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>
              <a:extLst>
                <a:ext uri="{FF2B5EF4-FFF2-40B4-BE49-F238E27FC236}">
                  <a16:creationId xmlns:a16="http://schemas.microsoft.com/office/drawing/2014/main" id="{22C915FB-0611-4283-8EC1-88510A69FC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>
              <a:extLst>
                <a:ext uri="{FF2B5EF4-FFF2-40B4-BE49-F238E27FC236}">
                  <a16:creationId xmlns:a16="http://schemas.microsoft.com/office/drawing/2014/main" id="{3CF80AC6-E542-456F-BEE8-E9CF46AC21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>
              <a:extLst>
                <a:ext uri="{FF2B5EF4-FFF2-40B4-BE49-F238E27FC236}">
                  <a16:creationId xmlns:a16="http://schemas.microsoft.com/office/drawing/2014/main" id="{9EC6EED6-01FF-4941-A4AB-224D26EE11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>
              <a:extLst>
                <a:ext uri="{FF2B5EF4-FFF2-40B4-BE49-F238E27FC236}">
                  <a16:creationId xmlns:a16="http://schemas.microsoft.com/office/drawing/2014/main" id="{F8D16FF7-D5D7-4A97-BB5E-A069EF13A4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>
              <a:extLst>
                <a:ext uri="{FF2B5EF4-FFF2-40B4-BE49-F238E27FC236}">
                  <a16:creationId xmlns:a16="http://schemas.microsoft.com/office/drawing/2014/main" id="{D703DF22-27D8-481B-95B5-A4A7A62066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>
              <a:extLst>
                <a:ext uri="{FF2B5EF4-FFF2-40B4-BE49-F238E27FC236}">
                  <a16:creationId xmlns:a16="http://schemas.microsoft.com/office/drawing/2014/main" id="{1F7256DA-C9DD-498F-A3B4-789819FE4C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>
              <a:extLst>
                <a:ext uri="{FF2B5EF4-FFF2-40B4-BE49-F238E27FC236}">
                  <a16:creationId xmlns:a16="http://schemas.microsoft.com/office/drawing/2014/main" id="{EBEBA9FF-8036-4656-B1F1-87953464DC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>
              <a:extLst>
                <a:ext uri="{FF2B5EF4-FFF2-40B4-BE49-F238E27FC236}">
                  <a16:creationId xmlns:a16="http://schemas.microsoft.com/office/drawing/2014/main" id="{575DABD2-EA79-4547-AFC6-53720AB60E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>
              <a:extLst>
                <a:ext uri="{FF2B5EF4-FFF2-40B4-BE49-F238E27FC236}">
                  <a16:creationId xmlns:a16="http://schemas.microsoft.com/office/drawing/2014/main" id="{3060E1B5-52C7-4314-98B0-3AE8A0B630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>
              <a:extLst>
                <a:ext uri="{FF2B5EF4-FFF2-40B4-BE49-F238E27FC236}">
                  <a16:creationId xmlns:a16="http://schemas.microsoft.com/office/drawing/2014/main" id="{033D416E-D8B5-4097-B7F0-1BA0357D36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>
              <a:extLst>
                <a:ext uri="{FF2B5EF4-FFF2-40B4-BE49-F238E27FC236}">
                  <a16:creationId xmlns:a16="http://schemas.microsoft.com/office/drawing/2014/main" id="{A5862DFC-3406-4DC9-AA41-0CE64748AF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>
              <a:extLst>
                <a:ext uri="{FF2B5EF4-FFF2-40B4-BE49-F238E27FC236}">
                  <a16:creationId xmlns:a16="http://schemas.microsoft.com/office/drawing/2014/main" id="{3C908427-368C-4792-A5E5-313F77FF28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>
              <a:extLst>
                <a:ext uri="{FF2B5EF4-FFF2-40B4-BE49-F238E27FC236}">
                  <a16:creationId xmlns:a16="http://schemas.microsoft.com/office/drawing/2014/main" id="{88CB189E-908B-495D-B023-05D3D2C1B4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254" name="Rectangle 253">
            <a:extLst>
              <a:ext uri="{FF2B5EF4-FFF2-40B4-BE49-F238E27FC236}">
                <a16:creationId xmlns:a16="http://schemas.microsoft.com/office/drawing/2014/main" id="{13B6DAC6-0186-4D62-AD69-90B9C0411E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56" name="Rectangle 255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58" name="Right Triangle 257">
            <a:extLst>
              <a:ext uri="{FF2B5EF4-FFF2-40B4-BE49-F238E27FC236}">
                <a16:creationId xmlns:a16="http://schemas.microsoft.com/office/drawing/2014/main" id="{94D786EB-944C-47D5-B631-899F4029B0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408102" y="-284146"/>
            <a:ext cx="568289" cy="568289"/>
          </a:xfrm>
          <a:prstGeom prst="rtTriangle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0" name="Flowchart: Document 259">
            <a:extLst>
              <a:ext uri="{FF2B5EF4-FFF2-40B4-BE49-F238E27FC236}">
                <a16:creationId xmlns:a16="http://schemas.microsoft.com/office/drawing/2014/main" id="{41FB6F01-9581-4ED4-833E-048E9F3C8B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896105" y="1562107"/>
            <a:ext cx="6858000" cy="3733791"/>
          </a:xfrm>
          <a:prstGeom prst="flowChartDocument">
            <a:avLst/>
          </a:prstGeom>
          <a:solidFill>
            <a:schemeClr val="accent5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262" name="Group 261">
            <a:extLst>
              <a:ext uri="{FF2B5EF4-FFF2-40B4-BE49-F238E27FC236}">
                <a16:creationId xmlns:a16="http://schemas.microsoft.com/office/drawing/2014/main" id="{91108A0F-8C78-4294-B028-9F09581FC0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263" name="Straight Connector 262">
              <a:extLst>
                <a:ext uri="{FF2B5EF4-FFF2-40B4-BE49-F238E27FC236}">
                  <a16:creationId xmlns:a16="http://schemas.microsoft.com/office/drawing/2014/main" id="{313489AA-CF3C-45B5-9A6B-D686CDD1DD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>
              <a:extLst>
                <a:ext uri="{FF2B5EF4-FFF2-40B4-BE49-F238E27FC236}">
                  <a16:creationId xmlns:a16="http://schemas.microsoft.com/office/drawing/2014/main" id="{7ABF1CE3-37BC-462F-BC4B-5EF9C8287D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>
              <a:extLst>
                <a:ext uri="{FF2B5EF4-FFF2-40B4-BE49-F238E27FC236}">
                  <a16:creationId xmlns:a16="http://schemas.microsoft.com/office/drawing/2014/main" id="{121847A4-7B07-4976-81EF-E68ABFC4FB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>
              <a:extLst>
                <a:ext uri="{FF2B5EF4-FFF2-40B4-BE49-F238E27FC236}">
                  <a16:creationId xmlns:a16="http://schemas.microsoft.com/office/drawing/2014/main" id="{9F3EBBA6-8771-481B-BACA-142F0C8053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>
              <a:extLst>
                <a:ext uri="{FF2B5EF4-FFF2-40B4-BE49-F238E27FC236}">
                  <a16:creationId xmlns:a16="http://schemas.microsoft.com/office/drawing/2014/main" id="{DF58D94E-BB4B-436D-8172-0F5737BEEA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>
              <a:extLst>
                <a:ext uri="{FF2B5EF4-FFF2-40B4-BE49-F238E27FC236}">
                  <a16:creationId xmlns:a16="http://schemas.microsoft.com/office/drawing/2014/main" id="{4F75AA9A-4678-41CB-AEFA-13C324B847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Straight Connector 268">
              <a:extLst>
                <a:ext uri="{FF2B5EF4-FFF2-40B4-BE49-F238E27FC236}">
                  <a16:creationId xmlns:a16="http://schemas.microsoft.com/office/drawing/2014/main" id="{6C95E447-C172-476B-98BE-453E4049FB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>
              <a:extLst>
                <a:ext uri="{FF2B5EF4-FFF2-40B4-BE49-F238E27FC236}">
                  <a16:creationId xmlns:a16="http://schemas.microsoft.com/office/drawing/2014/main" id="{1F3BD247-696E-47F7-964F-89A5823D11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>
              <a:extLst>
                <a:ext uri="{FF2B5EF4-FFF2-40B4-BE49-F238E27FC236}">
                  <a16:creationId xmlns:a16="http://schemas.microsoft.com/office/drawing/2014/main" id="{5E31E4B8-694B-447A-AA13-36B0A4EEC9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Straight Connector 271">
              <a:extLst>
                <a:ext uri="{FF2B5EF4-FFF2-40B4-BE49-F238E27FC236}">
                  <a16:creationId xmlns:a16="http://schemas.microsoft.com/office/drawing/2014/main" id="{88321B73-1AE7-4FA0-90EB-4E969A095D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Straight Connector 272">
              <a:extLst>
                <a:ext uri="{FF2B5EF4-FFF2-40B4-BE49-F238E27FC236}">
                  <a16:creationId xmlns:a16="http://schemas.microsoft.com/office/drawing/2014/main" id="{E15F8082-1C6D-496D-937D-964948B109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Straight Connector 273">
              <a:extLst>
                <a:ext uri="{FF2B5EF4-FFF2-40B4-BE49-F238E27FC236}">
                  <a16:creationId xmlns:a16="http://schemas.microsoft.com/office/drawing/2014/main" id="{1B84AF1D-3604-4213-B891-4880C86F6E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Straight Connector 274">
              <a:extLst>
                <a:ext uri="{FF2B5EF4-FFF2-40B4-BE49-F238E27FC236}">
                  <a16:creationId xmlns:a16="http://schemas.microsoft.com/office/drawing/2014/main" id="{C3631262-5E4E-4A33-9D72-17996A538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Straight Connector 275">
              <a:extLst>
                <a:ext uri="{FF2B5EF4-FFF2-40B4-BE49-F238E27FC236}">
                  <a16:creationId xmlns:a16="http://schemas.microsoft.com/office/drawing/2014/main" id="{9A4C49C9-CD9F-417C-A832-DD9D6F9C4B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Straight Connector 276">
              <a:extLst>
                <a:ext uri="{FF2B5EF4-FFF2-40B4-BE49-F238E27FC236}">
                  <a16:creationId xmlns:a16="http://schemas.microsoft.com/office/drawing/2014/main" id="{9A3BBBFA-B462-4340-82C8-3EE5CCFB10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>
              <a:extLst>
                <a:ext uri="{FF2B5EF4-FFF2-40B4-BE49-F238E27FC236}">
                  <a16:creationId xmlns:a16="http://schemas.microsoft.com/office/drawing/2014/main" id="{4A7D3C2E-F100-49BC-9F4E-DFB50B2F9F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" name="Straight Connector 278">
              <a:extLst>
                <a:ext uri="{FF2B5EF4-FFF2-40B4-BE49-F238E27FC236}">
                  <a16:creationId xmlns:a16="http://schemas.microsoft.com/office/drawing/2014/main" id="{E46D4A85-2FF9-491B-BBF7-4D83EB8881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Straight Connector 279">
              <a:extLst>
                <a:ext uri="{FF2B5EF4-FFF2-40B4-BE49-F238E27FC236}">
                  <a16:creationId xmlns:a16="http://schemas.microsoft.com/office/drawing/2014/main" id="{B8F6747A-BC05-4E83-8FE8-976BBCE305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Straight Connector 280">
              <a:extLst>
                <a:ext uri="{FF2B5EF4-FFF2-40B4-BE49-F238E27FC236}">
                  <a16:creationId xmlns:a16="http://schemas.microsoft.com/office/drawing/2014/main" id="{4C1FEEA0-B31C-4DD8-9CC4-DAE0655780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281">
              <a:extLst>
                <a:ext uri="{FF2B5EF4-FFF2-40B4-BE49-F238E27FC236}">
                  <a16:creationId xmlns:a16="http://schemas.microsoft.com/office/drawing/2014/main" id="{BA783C12-3D0A-495D-B461-9D1FCC415A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>
              <a:extLst>
                <a:ext uri="{FF2B5EF4-FFF2-40B4-BE49-F238E27FC236}">
                  <a16:creationId xmlns:a16="http://schemas.microsoft.com/office/drawing/2014/main" id="{9AD7D205-DA43-40B9-82B4-D570FB270F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283">
              <a:extLst>
                <a:ext uri="{FF2B5EF4-FFF2-40B4-BE49-F238E27FC236}">
                  <a16:creationId xmlns:a16="http://schemas.microsoft.com/office/drawing/2014/main" id="{FDD4F5FF-D993-454E-AB84-8634B9E53F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Straight Connector 284">
              <a:extLst>
                <a:ext uri="{FF2B5EF4-FFF2-40B4-BE49-F238E27FC236}">
                  <a16:creationId xmlns:a16="http://schemas.microsoft.com/office/drawing/2014/main" id="{EF64AEBB-D378-4CCE-9266-B45FC822EB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" name="Straight Connector 285">
              <a:extLst>
                <a:ext uri="{FF2B5EF4-FFF2-40B4-BE49-F238E27FC236}">
                  <a16:creationId xmlns:a16="http://schemas.microsoft.com/office/drawing/2014/main" id="{22217ABD-7AF1-44DF-9243-75E5C9792A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7" name="Straight Connector 286">
              <a:extLst>
                <a:ext uri="{FF2B5EF4-FFF2-40B4-BE49-F238E27FC236}">
                  <a16:creationId xmlns:a16="http://schemas.microsoft.com/office/drawing/2014/main" id="{0D885E59-AA75-4026-972E-4DEE1AB599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" name="Straight Connector 287">
              <a:extLst>
                <a:ext uri="{FF2B5EF4-FFF2-40B4-BE49-F238E27FC236}">
                  <a16:creationId xmlns:a16="http://schemas.microsoft.com/office/drawing/2014/main" id="{6AB41BAB-F8B8-402D-BC3D-82F73208A3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>
              <a:extLst>
                <a:ext uri="{FF2B5EF4-FFF2-40B4-BE49-F238E27FC236}">
                  <a16:creationId xmlns:a16="http://schemas.microsoft.com/office/drawing/2014/main" id="{F67CC234-9EF0-4613-9013-F7F9AEC49E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0" name="Straight Connector 289">
              <a:extLst>
                <a:ext uri="{FF2B5EF4-FFF2-40B4-BE49-F238E27FC236}">
                  <a16:creationId xmlns:a16="http://schemas.microsoft.com/office/drawing/2014/main" id="{032D8DE3-B3FD-47EC-B6D3-90CE4F037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Straight Connector 290">
              <a:extLst>
                <a:ext uri="{FF2B5EF4-FFF2-40B4-BE49-F238E27FC236}">
                  <a16:creationId xmlns:a16="http://schemas.microsoft.com/office/drawing/2014/main" id="{A4218772-C699-478C-9D44-9459ABA4CA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6F856C5-0FC0-488A-7D02-849E21B31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490" y="116054"/>
            <a:ext cx="6880838" cy="6296196"/>
          </a:xfrm>
        </p:spPr>
        <p:txBody>
          <a:bodyPr vert="horz" lIns="91440" tIns="45720" rIns="91440" bIns="45720" rtlCol="0" anchor="t">
            <a:noAutofit/>
          </a:bodyPr>
          <a:lstStyle/>
          <a:p>
            <a:br>
              <a:rPr lang="en-US" sz="2500" b="1" dirty="0">
                <a:solidFill>
                  <a:schemeClr val="tx2"/>
                </a:solidFill>
                <a:latin typeface="Arial Nova"/>
              </a:rPr>
            </a:br>
            <a:r>
              <a:rPr lang="en-US" sz="2500" b="1">
                <a:solidFill>
                  <a:schemeClr val="tx2"/>
                </a:solidFill>
                <a:latin typeface="Arial Nova"/>
              </a:rPr>
              <a:t>My Strategic Action Plan</a:t>
            </a:r>
            <a:br>
              <a:rPr lang="en-US" sz="2500" b="1" dirty="0">
                <a:latin typeface="Arial Nova"/>
              </a:rPr>
            </a:br>
            <a:br>
              <a:rPr lang="en-US" sz="2500" b="1" dirty="0">
                <a:latin typeface="Arial Nova"/>
              </a:rPr>
            </a:br>
            <a:r>
              <a:rPr lang="en-US" sz="2500" b="1">
                <a:solidFill>
                  <a:schemeClr val="tx2"/>
                </a:solidFill>
                <a:latin typeface="Arial Nova"/>
              </a:rPr>
              <a:t>· Strength vs. Weakness: Use my resilience to undertake a Nursing Apprenticeship, directly addressing my clinical skills gap.</a:t>
            </a:r>
            <a:br>
              <a:rPr lang="en-US" sz="2500" b="1" dirty="0">
                <a:latin typeface="Arial Nova"/>
              </a:rPr>
            </a:br>
            <a:br>
              <a:rPr lang="en-US" sz="2500" b="1" dirty="0">
                <a:latin typeface="Arial Nova"/>
              </a:rPr>
            </a:br>
            <a:r>
              <a:rPr lang="en-US" sz="2500" b="1">
                <a:solidFill>
                  <a:schemeClr val="tx2"/>
                </a:solidFill>
                <a:latin typeface="Arial Nova"/>
              </a:rPr>
              <a:t>· Strength vs. Threat: Apply my regulatory knowledge to help my team navigate policy changes, using my communication skills to foster peer support and mitigate burnout.</a:t>
            </a:r>
            <a:br>
              <a:rPr lang="en-US" sz="2500" b="1" dirty="0">
                <a:latin typeface="Arial Nova"/>
              </a:rPr>
            </a:br>
            <a:br>
              <a:rPr lang="en-US" sz="2500" b="1" dirty="0">
                <a:latin typeface="Arial Nova"/>
              </a:rPr>
            </a:br>
            <a:r>
              <a:rPr lang="en-US" sz="2500" b="1">
                <a:solidFill>
                  <a:schemeClr val="tx2"/>
                </a:solidFill>
                <a:latin typeface="Arial Nova"/>
              </a:rPr>
              <a:t>· Opportunity + Strength: Leverage the Skills for Care 'Leading Change' framework (Opportunity) and my empathy (Strength) to develop a service-user feedback initiative, building my leadership profile (Weakness).</a:t>
            </a:r>
            <a:endParaRPr lang="en-US" sz="2500">
              <a:solidFill>
                <a:schemeClr val="tx2"/>
              </a:solidFill>
              <a:cs typeface="Posterama"/>
            </a:endParaRPr>
          </a:p>
        </p:txBody>
      </p:sp>
      <p:pic>
        <p:nvPicPr>
          <p:cNvPr id="6" name="Picture 5" descr="Dementia-Friendly Communities Action Plan announced in NSW - Retail ...">
            <a:extLst>
              <a:ext uri="{FF2B5EF4-FFF2-40B4-BE49-F238E27FC236}">
                <a16:creationId xmlns:a16="http://schemas.microsoft.com/office/drawing/2014/main" id="{347DD8DA-72F2-CEE1-C3C2-9A515CE1150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994" t="11465" r="-200" b="8307"/>
          <a:stretch>
            <a:fillRect/>
          </a:stretch>
        </p:blipFill>
        <p:spPr>
          <a:xfrm>
            <a:off x="7293503" y="1307034"/>
            <a:ext cx="4716979" cy="4363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9776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C582B07-D0F0-4B6B-A5D9-D2F192CB3A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2086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1CC2FD-F5D2-4415-8486-46858CC42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2" name="Right Triangle 11">
            <a:extLst>
              <a:ext uri="{FF2B5EF4-FFF2-40B4-BE49-F238E27FC236}">
                <a16:creationId xmlns:a16="http://schemas.microsoft.com/office/drawing/2014/main" id="{DA1A4301-6FFC-4C82-A1FA-7634D8CAA8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422269" y="-284218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E1063619-981B-4E62-A26E-E345BB3080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7290211" y="0"/>
            <a:ext cx="4039677" cy="1269438"/>
          </a:xfrm>
          <a:custGeom>
            <a:avLst/>
            <a:gdLst>
              <a:gd name="connsiteX0" fmla="*/ 2019838 w 4039677"/>
              <a:gd name="connsiteY0" fmla="*/ 0 h 1269438"/>
              <a:gd name="connsiteX1" fmla="*/ 3994238 w 4039677"/>
              <a:gd name="connsiteY1" fmla="*/ 1175114 h 1269438"/>
              <a:gd name="connsiteX2" fmla="*/ 4039677 w 4039677"/>
              <a:gd name="connsiteY2" fmla="*/ 1269438 h 1269438"/>
              <a:gd name="connsiteX3" fmla="*/ 3004689 w 4039677"/>
              <a:gd name="connsiteY3" fmla="*/ 1269438 h 1269438"/>
              <a:gd name="connsiteX4" fmla="*/ 3000461 w 4039677"/>
              <a:gd name="connsiteY4" fmla="*/ 1264787 h 1269438"/>
              <a:gd name="connsiteX5" fmla="*/ 2019838 w 4039677"/>
              <a:gd name="connsiteY5" fmla="*/ 858599 h 1269438"/>
              <a:gd name="connsiteX6" fmla="*/ 1039216 w 4039677"/>
              <a:gd name="connsiteY6" fmla="*/ 1264787 h 1269438"/>
              <a:gd name="connsiteX7" fmla="*/ 1034988 w 4039677"/>
              <a:gd name="connsiteY7" fmla="*/ 1269438 h 1269438"/>
              <a:gd name="connsiteX8" fmla="*/ 0 w 4039677"/>
              <a:gd name="connsiteY8" fmla="*/ 1269438 h 1269438"/>
              <a:gd name="connsiteX9" fmla="*/ 45438 w 4039677"/>
              <a:gd name="connsiteY9" fmla="*/ 1175114 h 1269438"/>
              <a:gd name="connsiteX10" fmla="*/ 2019838 w 4039677"/>
              <a:gd name="connsiteY10" fmla="*/ 0 h 1269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039677" h="1269438">
                <a:moveTo>
                  <a:pt x="2019838" y="0"/>
                </a:moveTo>
                <a:cubicBezTo>
                  <a:pt x="2872410" y="0"/>
                  <a:pt x="3614002" y="475164"/>
                  <a:pt x="3994238" y="1175114"/>
                </a:cubicBezTo>
                <a:lnTo>
                  <a:pt x="4039677" y="1269438"/>
                </a:lnTo>
                <a:lnTo>
                  <a:pt x="3004689" y="1269438"/>
                </a:lnTo>
                <a:lnTo>
                  <a:pt x="3000461" y="1264787"/>
                </a:lnTo>
                <a:cubicBezTo>
                  <a:pt x="2749498" y="1013823"/>
                  <a:pt x="2402795" y="858599"/>
                  <a:pt x="2019838" y="858599"/>
                </a:cubicBezTo>
                <a:cubicBezTo>
                  <a:pt x="1636881" y="858599"/>
                  <a:pt x="1290179" y="1013823"/>
                  <a:pt x="1039216" y="1264787"/>
                </a:cubicBezTo>
                <a:lnTo>
                  <a:pt x="1034988" y="1269438"/>
                </a:lnTo>
                <a:lnTo>
                  <a:pt x="0" y="1269438"/>
                </a:lnTo>
                <a:lnTo>
                  <a:pt x="45438" y="1175114"/>
                </a:lnTo>
                <a:cubicBezTo>
                  <a:pt x="425674" y="475164"/>
                  <a:pt x="1167266" y="0"/>
                  <a:pt x="2019838" y="0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8323DD1D-77DE-48B2-A0A0-6265801531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214827" cy="6858000"/>
            <a:chOff x="-6214" y="-1"/>
            <a:chExt cx="12214827" cy="6858000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5C230063-C474-48F9-AD35-F649415C22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6251EB77-6139-46FD-BABC-8576465948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A8177B72-4955-469C-BAF0-E076263794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C09269C7-DB34-4A8C-BAC9-2496A058B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FFA42117-D401-4236-8EAA-EC9095D4C6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6746B91E-6053-4974-B374-9D1B8FBD7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ED5DA8D3-12FB-4731-BDBC-93B6113D0C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7D16B49A-4893-4729-87B8-9A0B8E592D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406D93EE-2329-4706-89C0-BB6C94A39A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3DC3E76F-2DB4-40DA-8C45-943861B172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F56318F6-E559-4DA6-95C0-D2BB10BA64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83243B57-CFAA-461A-AE56-A61CF60F3A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86AEACE9-7BE6-4FC5-9686-47F15ABA56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DCAE5B4-5700-44A8-91DA-D8415FB04F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2F9D9C9-D01B-4870-8B33-310D77DF5B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905DDC7F-2142-41F1-B1E3-A37A0B6FD1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51B19576-1AA2-4552-8D7D-831B137814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C504D005-AC5D-4160-8184-5BB45CE004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DA540368-C5A6-4F28-A60E-763362A6E5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767B4722-C810-495C-BB11-45141E367D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83B1706B-6FE4-44FB-B429-E59AE3B16D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F9DD5DAD-1CA2-48BA-94BF-70B1AC2BB5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076A21FA-0159-4468-9737-BDBD342618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0870688F-0FB0-4A4A-9F90-7EAE14CAE2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8F7D7D25-8970-4DD6-A3D7-0D550BA85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8B480E32-418E-4DE3-B6E7-2F803A2C75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0985F833-A609-4B9C-A0D7-6DF88DB7BA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DAA9A587-B078-4028-A924-4A6DDDA2C4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1E2E5E8E-3025-4C93-9E63-9C47C5BBA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14803B7-BA6A-B115-A171-740F95253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3287" y="353428"/>
            <a:ext cx="10754527" cy="6138145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GB" sz="3600" b="1" dirty="0">
                <a:solidFill>
                  <a:srgbClr val="242424"/>
                </a:solidFill>
                <a:latin typeface="Arial Nova"/>
                <a:cs typeface="Segoe UI"/>
              </a:rPr>
              <a:t>References</a:t>
            </a:r>
            <a:br>
              <a:rPr lang="en-GB" sz="3600" b="1" dirty="0">
                <a:latin typeface="Arial Nova"/>
                <a:cs typeface="Segoe UI"/>
              </a:rPr>
            </a:br>
            <a:br>
              <a:rPr lang="en-GB" sz="3600" b="1" dirty="0">
                <a:latin typeface="Arial Nova"/>
                <a:cs typeface="Segoe UI"/>
              </a:rPr>
            </a:br>
            <a:r>
              <a:rPr lang="en-GB" sz="3600" b="1" dirty="0">
                <a:solidFill>
                  <a:srgbClr val="242424"/>
                </a:solidFill>
                <a:latin typeface="Arial Nova"/>
                <a:cs typeface="Segoe UI"/>
              </a:rPr>
              <a:t>· NHS England (2022). What are integrated care </a:t>
            </a:r>
            <a:r>
              <a:rPr lang="en-GB" sz="3600" b="1">
                <a:solidFill>
                  <a:srgbClr val="242424"/>
                </a:solidFill>
                <a:latin typeface="Arial Nova"/>
                <a:cs typeface="Segoe UI"/>
              </a:rPr>
              <a:t>systems?.</a:t>
            </a:r>
            <a:br>
              <a:rPr lang="en-GB" sz="3600" b="1" dirty="0">
                <a:solidFill>
                  <a:srgbClr val="242424"/>
                </a:solidFill>
                <a:latin typeface="Arial Nova"/>
                <a:cs typeface="Segoe UI"/>
              </a:rPr>
            </a:br>
            <a:r>
              <a:rPr lang="en-GB" sz="3600" b="1" dirty="0">
                <a:solidFill>
                  <a:schemeClr val="tx2"/>
                </a:solidFill>
                <a:latin typeface="Arial Nova"/>
                <a:cs typeface="Segoe UI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https://www.england.nhs.uk/integratedcare/what-is-integrated-care/</a:t>
            </a:r>
            <a:br>
              <a:rPr lang="en-GB" sz="3600" b="1" dirty="0">
                <a:latin typeface="Arial Nova"/>
                <a:cs typeface="Segoe UI"/>
              </a:rPr>
            </a:br>
            <a:br>
              <a:rPr lang="en-GB" sz="3600" b="1" dirty="0">
                <a:latin typeface="Arial Nova"/>
                <a:cs typeface="Segoe UI"/>
              </a:rPr>
            </a:br>
            <a:r>
              <a:rPr lang="en-GB" sz="3600" b="1">
                <a:solidFill>
                  <a:srgbClr val="242424"/>
                </a:solidFill>
                <a:latin typeface="Arial Nova"/>
                <a:cs typeface="Segoe UI"/>
              </a:rPr>
              <a:t>· The King's Fund (2023) The NHS workforce in </a:t>
            </a:r>
            <a:r>
              <a:rPr lang="en-GB" sz="3600" b="1" dirty="0">
                <a:solidFill>
                  <a:srgbClr val="242424"/>
                </a:solidFill>
                <a:latin typeface="Arial Nova"/>
                <a:cs typeface="Segoe UI"/>
              </a:rPr>
              <a:t>numbers. </a:t>
            </a:r>
            <a:br>
              <a:rPr lang="en-GB" sz="3600" b="1" dirty="0">
                <a:solidFill>
                  <a:srgbClr val="242424"/>
                </a:solidFill>
                <a:latin typeface="Arial Nova"/>
                <a:cs typeface="Segoe UI"/>
              </a:rPr>
            </a:br>
            <a:r>
              <a:rPr lang="en-GB" sz="3600" b="1" dirty="0">
                <a:solidFill>
                  <a:schemeClr val="tx2"/>
                </a:solidFill>
                <a:latin typeface="Arial Nova"/>
                <a:cs typeface="Segoe UI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https://www.kingsfund.org.uk/insight-and-analysis/data-and-charts/nhs-workforce-in-numbers</a:t>
            </a:r>
            <a:endParaRPr lang="en-GB" sz="3600" b="1" dirty="0">
              <a:solidFill>
                <a:schemeClr val="tx2"/>
              </a:solidFill>
              <a:latin typeface="Arial Nova"/>
              <a:cs typeface="Segoe UI"/>
            </a:endParaRPr>
          </a:p>
        </p:txBody>
      </p:sp>
    </p:spTree>
    <p:extLst>
      <p:ext uri="{BB962C8B-B14F-4D97-AF65-F5344CB8AC3E}">
        <p14:creationId xmlns:p14="http://schemas.microsoft.com/office/powerpoint/2010/main" val="1068523059"/>
      </p:ext>
    </p:extLst>
  </p:cSld>
  <p:clrMapOvr>
    <a:masterClrMapping/>
  </p:clrMapOvr>
</p:sld>
</file>

<file path=ppt/theme/theme1.xml><?xml version="1.0" encoding="utf-8"?>
<a:theme xmlns:a="http://schemas.openxmlformats.org/drawingml/2006/main" name="SineVTI">
  <a:themeElements>
    <a:clrScheme name="Custom 51">
      <a:dk1>
        <a:sysClr val="windowText" lastClr="000000"/>
      </a:dk1>
      <a:lt1>
        <a:sysClr val="window" lastClr="FFFFFF"/>
      </a:lt1>
      <a:dk2>
        <a:srgbClr val="12154E"/>
      </a:dk2>
      <a:lt2>
        <a:srgbClr val="EEEEEE"/>
      </a:lt2>
      <a:accent1>
        <a:srgbClr val="FD8686"/>
      </a:accent1>
      <a:accent2>
        <a:srgbClr val="B495C2"/>
      </a:accent2>
      <a:accent3>
        <a:srgbClr val="8F99BB"/>
      </a:accent3>
      <a:accent4>
        <a:srgbClr val="A3A3C1"/>
      </a:accent4>
      <a:accent5>
        <a:srgbClr val="7162FE"/>
      </a:accent5>
      <a:accent6>
        <a:srgbClr val="1EBE9B"/>
      </a:accent6>
      <a:hlink>
        <a:srgbClr val="EF08F7"/>
      </a:hlink>
      <a:folHlink>
        <a:srgbClr val="8477FE"/>
      </a:folHlink>
    </a:clrScheme>
    <a:fontScheme name="Custom 49">
      <a:majorFont>
        <a:latin typeface="Posterama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ineVTI" id="{8435B2A2-1BD5-4C05-93E5-3C5388B709E3}" vid="{0D704B13-63FE-4848-A298-6B7359B9565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SineVTI</vt:lpstr>
      <vt:lpstr>STUDENT: MOHAMMED OUSMAN  ID: 2215608 MODUAL: Professional Development within Health and Social Care ASSIGNMENT TITLE: Self-Awareness Presentation MODUAL CODE: LCHS4009 LECTURER: Olubukola Adegbite </vt:lpstr>
      <vt:lpstr>Strategic Professional Development: A Personal SWOT (Navigating a Career in UK Health &amp; Social Care) </vt:lpstr>
      <vt:lpstr>The SWOT Analysis Framework  · Strengths (Internal): My positive attributes.  · Weaknesses (Internal): Areas for development.  · Opportunities (External): Positive sector factors.  · Threats (External): Challenging external factors. </vt:lpstr>
      <vt:lpstr>Strengths  · Empathetic Communication: Building strong rapport with service users and families.  · Practical Resilience: Effectively managing high-pressure environments and complex cases.  · Regulatory Knowledge: Solid understanding of the Care Quality Commission (CQC) fundamental standards and Safeguarding procedures.</vt:lpstr>
      <vt:lpstr>Weaknesses  · Limited Clinical Competence: Lack of formal qualification for specific clinical tasks (e.g., catheter care, venepuncture).  · Under-Developed Leadership Skills: Little experience in supervision, rostering, or managing a team budget.  · Digital Hesitancy: Slower to adapt to new electronic patient record (EPR) systems and data analysis tools. </vt:lpstr>
      <vt:lpstr>Opportunities  · Apprenticeship Levy: Enables funded pathways like the Nursing Degree Apprenticeship or the Leader in Adult Care Level 5 Diploma.  · Integrated Care Systems (ICSs): Drive for new, collaborative roles and innovative models of care (NHS England, 2022).  · Skills for Care Resources: Access to funded continuous professional development (CPD) modules and leadership frameworks. </vt:lpstr>
      <vt:lpstr>Threats  · Systemic Pressures: Chronic underfunding, staff shortages, and rising demand leading to unsustainable workloads (The King's Fund, 2023).  · High Burnout Rates: Significant stress and turnover impacting team cohesion and morale.  · Rapid Policy Change: Constant evolution of NHS policies and CQC regulations requiring continual adaptation.</vt:lpstr>
      <vt:lpstr> My Strategic Action Plan  · Strength vs. Weakness: Use my resilience to undertake a Nursing Apprenticeship, directly addressing my clinical skills gap.  · Strength vs. Threat: Apply my regulatory knowledge to help my team navigate policy changes, using my communication skills to foster peer support and mitigate burnout.  · Opportunity + Strength: Leverage the Skills for Care 'Leading Change' framework (Opportunity) and my empathy (Strength) to develop a service-user feedback initiative, building my leadership profile (Weakness).</vt:lpstr>
      <vt:lpstr>References  · NHS England (2022). What are integrated care systems?. https://www.england.nhs.uk/integratedcare/what-is-integrated-care/  · The King's Fund (2023) The NHS workforce in numbers.  https://www.kingsfund.org.uk/insight-and-analysis/data-and-charts/nhs-workforce-in-numbers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491</cp:revision>
  <dcterms:created xsi:type="dcterms:W3CDTF">2025-10-19T19:06:30Z</dcterms:created>
  <dcterms:modified xsi:type="dcterms:W3CDTF">2025-10-19T22:03:59Z</dcterms:modified>
</cp:coreProperties>
</file>