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2.fntdata" ContentType="application/x-fontdata"/>
  <Override PartName="/ppt/fonts/font3.fntdata" ContentType="application/x-fontdata"/>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4"/>
  </p:notesMasterIdLst>
  <p:sldIdLst>
    <p:sldId id="256" r:id="rId3"/>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5" r:id="rId21"/>
    <p:sldId id="276" r:id="rId22"/>
  </p:sldIdLst>
  <p:sldSz cx="9144000" cy="5143500" type="screen16x9"/>
  <p:notesSz cx="6858000" cy="9144000"/>
  <p:embeddedFontLst>
    <p:embeddedFont>
      <p:font typeface="Inter" panose="02000503000000020004"/>
      <p:regular r:id="rId26"/>
      <p:bold r:id="rId27"/>
      <p:italic r:id="rId2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defaultTextStyle>
  <p:extLst>
    <p:ext uri="{EFAFB233-063F-42B5-8137-9DF3F51BA10A}">
      <p15:sldGuideLst xmlns:p15="http://schemas.microsoft.com/office/powerpoint/2012/main">
        <p15:guide id="1" orient="horz" pos="1620" userDrawn="1">
          <p15:clr>
            <a:srgbClr val="747775"/>
          </p15:clr>
        </p15:guide>
        <p15:guide id="2" pos="2880" userDrawn="1">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7920" autoAdjust="0"/>
  </p:normalViewPr>
  <p:slideViewPr>
    <p:cSldViewPr snapToGrid="0" showGuides="1">
      <p:cViewPr varScale="1">
        <p:scale>
          <a:sx n="65" d="100"/>
          <a:sy n="65" d="100"/>
        </p:scale>
        <p:origin x="1320" y="48"/>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8" Type="http://schemas.openxmlformats.org/officeDocument/2006/relationships/font" Target="fonts/font3.fntdata"/><Relationship Id="rId27" Type="http://schemas.openxmlformats.org/officeDocument/2006/relationships/font" Target="fonts/font2.fntdata"/><Relationship Id="rId26" Type="http://schemas.openxmlformats.org/officeDocument/2006/relationships/font" Target="fonts/font1.fntdata"/><Relationship Id="rId25" Type="http://schemas.openxmlformats.org/officeDocument/2006/relationships/tableStyles" Target="tableStyles.xml"/><Relationship Id="rId24" Type="http://schemas.openxmlformats.org/officeDocument/2006/relationships/viewProps" Target="viewProps.xml"/><Relationship Id="rId23" Type="http://schemas.openxmlformats.org/officeDocument/2006/relationships/presProps" Target="presProps.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panose="020B0604020202020204"/>
              <a:buChar char="●"/>
              <a:defRPr sz="11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L="914400" marR="0" lvl="1" indent="-298450" algn="l" rtl="0">
              <a:lnSpc>
                <a:spcPct val="100000"/>
              </a:lnSpc>
              <a:spcBef>
                <a:spcPts val="0"/>
              </a:spcBef>
              <a:spcAft>
                <a:spcPts val="0"/>
              </a:spcAft>
              <a:buClr>
                <a:srgbClr val="000000"/>
              </a:buClr>
              <a:buSzPts val="1100"/>
              <a:buFont typeface="Arial" panose="020B0604020202020204"/>
              <a:buChar char="○"/>
              <a:defRPr sz="11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L="1371600" marR="0" lvl="2" indent="-298450" algn="l" rtl="0">
              <a:lnSpc>
                <a:spcPct val="100000"/>
              </a:lnSpc>
              <a:spcBef>
                <a:spcPts val="0"/>
              </a:spcBef>
              <a:spcAft>
                <a:spcPts val="0"/>
              </a:spcAft>
              <a:buClr>
                <a:srgbClr val="000000"/>
              </a:buClr>
              <a:buSzPts val="1100"/>
              <a:buFont typeface="Arial" panose="020B0604020202020204"/>
              <a:buChar char="■"/>
              <a:defRPr sz="11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L="1828800" marR="0" lvl="3" indent="-298450" algn="l" rtl="0">
              <a:lnSpc>
                <a:spcPct val="100000"/>
              </a:lnSpc>
              <a:spcBef>
                <a:spcPts val="0"/>
              </a:spcBef>
              <a:spcAft>
                <a:spcPts val="0"/>
              </a:spcAft>
              <a:buClr>
                <a:srgbClr val="000000"/>
              </a:buClr>
              <a:buSzPts val="1100"/>
              <a:buFont typeface="Arial" panose="020B0604020202020204"/>
              <a:buChar char="●"/>
              <a:defRPr sz="11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L="2286000" marR="0" lvl="4" indent="-298450" algn="l" rtl="0">
              <a:lnSpc>
                <a:spcPct val="100000"/>
              </a:lnSpc>
              <a:spcBef>
                <a:spcPts val="0"/>
              </a:spcBef>
              <a:spcAft>
                <a:spcPts val="0"/>
              </a:spcAft>
              <a:buClr>
                <a:srgbClr val="000000"/>
              </a:buClr>
              <a:buSzPts val="1100"/>
              <a:buFont typeface="Arial" panose="020B0604020202020204"/>
              <a:buChar char="○"/>
              <a:defRPr sz="11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L="2743200" marR="0" lvl="5" indent="-298450" algn="l" rtl="0">
              <a:lnSpc>
                <a:spcPct val="100000"/>
              </a:lnSpc>
              <a:spcBef>
                <a:spcPts val="0"/>
              </a:spcBef>
              <a:spcAft>
                <a:spcPts val="0"/>
              </a:spcAft>
              <a:buClr>
                <a:srgbClr val="000000"/>
              </a:buClr>
              <a:buSzPts val="1100"/>
              <a:buFont typeface="Arial" panose="020B0604020202020204"/>
              <a:buChar char="■"/>
              <a:defRPr sz="11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L="3200400" marR="0" lvl="6" indent="-298450" algn="l" rtl="0">
              <a:lnSpc>
                <a:spcPct val="100000"/>
              </a:lnSpc>
              <a:spcBef>
                <a:spcPts val="0"/>
              </a:spcBef>
              <a:spcAft>
                <a:spcPts val="0"/>
              </a:spcAft>
              <a:buClr>
                <a:srgbClr val="000000"/>
              </a:buClr>
              <a:buSzPts val="1100"/>
              <a:buFont typeface="Arial" panose="020B0604020202020204"/>
              <a:buChar char="●"/>
              <a:defRPr sz="11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L="3657600" marR="0" lvl="7" indent="-298450" algn="l" rtl="0">
              <a:lnSpc>
                <a:spcPct val="100000"/>
              </a:lnSpc>
              <a:spcBef>
                <a:spcPts val="0"/>
              </a:spcBef>
              <a:spcAft>
                <a:spcPts val="0"/>
              </a:spcAft>
              <a:buClr>
                <a:srgbClr val="000000"/>
              </a:buClr>
              <a:buSzPts val="1100"/>
              <a:buFont typeface="Arial" panose="020B0604020202020204"/>
              <a:buChar char="○"/>
              <a:defRPr sz="11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L="4114800" marR="0" lvl="8" indent="-298450" algn="l" rtl="0">
              <a:lnSpc>
                <a:spcPct val="100000"/>
              </a:lnSpc>
              <a:spcBef>
                <a:spcPts val="0"/>
              </a:spcBef>
              <a:spcAft>
                <a:spcPts val="0"/>
              </a:spcAft>
              <a:buClr>
                <a:srgbClr val="000000"/>
              </a:buClr>
              <a:buSzPts val="1100"/>
              <a:buFont typeface="Arial" panose="020B0604020202020204"/>
              <a:buChar char="■"/>
              <a:defRPr sz="11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a:lstStyle>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9.xml"/></Relationships>
</file>

<file path=ppt/notesSlides/notesSlide1.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357"/>
        <p:cNvGrpSpPr/>
        <p:nvPr/>
      </p:nvGrpSpPr>
      <p:grpSpPr>
        <a:xfrm>
          <a:off x="0" y="0"/>
          <a:ext cx="0" cy="0"/>
          <a:chOff x="0" y="0"/>
          <a:chExt cx="0" cy="0"/>
        </a:xfrm>
      </p:grpSpPr>
      <p:sp>
        <p:nvSpPr>
          <p:cNvPr id="358" name="Google Shape;358;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59" name="Google Shape;359;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362"/>
        <p:cNvGrpSpPr/>
        <p:nvPr/>
      </p:nvGrpSpPr>
      <p:grpSpPr>
        <a:xfrm>
          <a:off x="0" y="0"/>
          <a:ext cx="0" cy="0"/>
          <a:chOff x="0" y="0"/>
          <a:chExt cx="0" cy="0"/>
        </a:xfrm>
      </p:grpSpPr>
      <p:sp>
        <p:nvSpPr>
          <p:cNvPr id="363" name="Google Shape;363;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64" name="Google Shape;364;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panose="020B0604020202020204"/>
              <a:buNone/>
            </a:pPr>
            <a:r>
              <a:rPr lang="en-GB" sz="1200" dirty="0">
                <a:solidFill>
                  <a:schemeClr val="dk1"/>
                </a:solidFill>
                <a:latin typeface="Times New Roman" panose="02020603050405020304"/>
                <a:ea typeface="Times New Roman" panose="02020603050405020304"/>
                <a:cs typeface="Times New Roman" panose="02020603050405020304"/>
                <a:sym typeface="Times New Roman" panose="02020603050405020304"/>
              </a:rPr>
              <a:t>The study highlights a case study that is based on a major problem, more specifically, a quality concern observed in healthcare organizations. The study aims to capture root causes of the specific problem to develop a holistic view of the quality management concept. The selected case study is Shrewsbury and Telford Hospital NHS Trust UK Maternity Scandal. Between the period of 1970s and 2019, it was reported that the maternity care at the Shrewsbury and Telford Hospital NHS Trust led to deaths of mothers, babies, along with neonatal injuries, stillbirths, as well as long-term harm. The Ockenden report 2022 identified that lack of compassion, poor quality management, ineffective care, inadequate monitoring, and other systematic failures led to the deadly outcomes (Gov.UK, 2026). </a:t>
            </a:r>
            <a:endParaRPr sz="1200" dirty="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lnSpc>
                <a:spcPct val="100000"/>
              </a:lnSpc>
              <a:spcBef>
                <a:spcPts val="1200"/>
              </a:spcBef>
              <a:spcAft>
                <a:spcPts val="0"/>
              </a:spcAft>
              <a:buSzPts val="1100"/>
              <a:buNone/>
            </a:pPr>
            <a:endParaRPr sz="1200" b="1" dirty="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370"/>
        <p:cNvGrpSpPr/>
        <p:nvPr/>
      </p:nvGrpSpPr>
      <p:grpSpPr>
        <a:xfrm>
          <a:off x="0" y="0"/>
          <a:ext cx="0" cy="0"/>
          <a:chOff x="0" y="0"/>
          <a:chExt cx="0" cy="0"/>
        </a:xfrm>
      </p:grpSpPr>
      <p:sp>
        <p:nvSpPr>
          <p:cNvPr id="371" name="Google Shape;371;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72" name="Google Shape;372;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panose="020B0604020202020204"/>
              <a:buNone/>
            </a:pPr>
            <a:r>
              <a:rPr lang="en-GB" sz="1200" dirty="0">
                <a:solidFill>
                  <a:schemeClr val="dk1"/>
                </a:solidFill>
                <a:latin typeface="Times New Roman" panose="02020603050405020304"/>
                <a:ea typeface="Times New Roman" panose="02020603050405020304"/>
                <a:cs typeface="Times New Roman" panose="02020603050405020304"/>
                <a:sym typeface="Times New Roman" panose="02020603050405020304"/>
              </a:rPr>
              <a:t>Evidence shows that the investigation started due to the cluster of 23 families' cases in 2017. The impact of the serious health complications and death were the direct results of maternity care failure. The case study is important since thousands of families and individuals are involved in the maternity scandal. Ultimately, the independent review of maternity services at the Shrewsbury and Telford Hospital NHS Trust began in 2017 (Gov.UK, 2026). The study adopts a systematic approach to identify root causes using systems-based safety models, different theories, and identification of policies as well as the effects of the incident.</a:t>
            </a:r>
            <a:endParaRPr sz="1200" dirty="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just" rtl="0">
              <a:lnSpc>
                <a:spcPct val="150000"/>
              </a:lnSpc>
              <a:spcBef>
                <a:spcPts val="1200"/>
              </a:spcBef>
              <a:spcAft>
                <a:spcPts val="0"/>
              </a:spcAft>
              <a:buClr>
                <a:schemeClr val="dk1"/>
              </a:buClr>
              <a:buSzPts val="1100"/>
              <a:buFont typeface="Arial" panose="020B0604020202020204"/>
              <a:buNone/>
            </a:pPr>
            <a:endParaRPr sz="1200" b="1" dirty="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lnSpc>
                <a:spcPct val="100000"/>
              </a:lnSpc>
              <a:spcBef>
                <a:spcPts val="800"/>
              </a:spcBef>
              <a:spcAft>
                <a:spcPts val="0"/>
              </a:spcAft>
              <a:buSzPts val="1100"/>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378"/>
        <p:cNvGrpSpPr/>
        <p:nvPr/>
      </p:nvGrpSpPr>
      <p:grpSpPr>
        <a:xfrm>
          <a:off x="0" y="0"/>
          <a:ext cx="0" cy="0"/>
          <a:chOff x="0" y="0"/>
          <a:chExt cx="0" cy="0"/>
        </a:xfrm>
      </p:grpSpPr>
      <p:sp>
        <p:nvSpPr>
          <p:cNvPr id="379" name="Google Shape;37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80" name="Google Shape;380;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panose="020B0604020202020204"/>
              <a:buNone/>
            </a:pPr>
            <a:r>
              <a:rPr lang="en-GB" sz="1200" b="1" dirty="0">
                <a:solidFill>
                  <a:schemeClr val="dk1"/>
                </a:solidFill>
                <a:latin typeface="Times New Roman" panose="02020603050405020304"/>
                <a:ea typeface="Times New Roman" panose="02020603050405020304"/>
                <a:cs typeface="Times New Roman" panose="02020603050405020304"/>
                <a:sym typeface="Times New Roman" panose="02020603050405020304"/>
              </a:rPr>
              <a:t>Overview of the case:</a:t>
            </a:r>
            <a:r>
              <a:rPr lang="en-GB" sz="1200" dirty="0">
                <a:solidFill>
                  <a:schemeClr val="dk1"/>
                </a:solidFill>
                <a:latin typeface="Times New Roman" panose="02020603050405020304"/>
                <a:ea typeface="Times New Roman" panose="02020603050405020304"/>
                <a:cs typeface="Times New Roman" panose="02020603050405020304"/>
                <a:sym typeface="Times New Roman" panose="02020603050405020304"/>
              </a:rPr>
              <a:t> It has been identified that the plot of the Shrewsbury and Telford Hospital NHS Trust was in the summer of 2017. The original 23 families involved in the case helped to initiate the review or independent investigation. In July 2020, more 1862 individual families were included in the review. The majority of cases are from 2002 to 2019. Primarily, it has been found that The Shrewsbury and Telford Hospital NHS trust contributed to the death of babies and mothers in the entire period (Oliverandco, 2026). A report based on the maternity scandal has been developed by Donna Ockenden, which is recognized as findings, conclusions and essential actions from the independent review of maternity services at the Shrewsbury and Telford Hospital NHS Trust. </a:t>
            </a:r>
            <a:endParaRPr sz="1200" dirty="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lnSpc>
                <a:spcPct val="100000"/>
              </a:lnSpc>
              <a:spcBef>
                <a:spcPts val="800"/>
              </a:spcBef>
              <a:spcAft>
                <a:spcPts val="0"/>
              </a:spcAft>
              <a:buSzPts val="1100"/>
              <a:buNone/>
            </a:pPr>
            <a:endParaRPr sz="1200" b="1" dirty="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386"/>
        <p:cNvGrpSpPr/>
        <p:nvPr/>
      </p:nvGrpSpPr>
      <p:grpSpPr>
        <a:xfrm>
          <a:off x="0" y="0"/>
          <a:ext cx="0" cy="0"/>
          <a:chOff x="0" y="0"/>
          <a:chExt cx="0" cy="0"/>
        </a:xfrm>
      </p:grpSpPr>
      <p:sp>
        <p:nvSpPr>
          <p:cNvPr id="387" name="Google Shape;387;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88" name="Google Shape;388;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GB" sz="1200" dirty="0">
                <a:solidFill>
                  <a:schemeClr val="dk1"/>
                </a:solidFill>
                <a:latin typeface="Times New Roman" panose="02020603050405020304"/>
                <a:ea typeface="Times New Roman" panose="02020603050405020304"/>
                <a:cs typeface="Times New Roman" panose="02020603050405020304"/>
                <a:sym typeface="Times New Roman" panose="02020603050405020304"/>
              </a:rPr>
              <a:t>The ultimate aim of the report is to highlight the fact that the maternity service failure as the mentioned healthcare organization is a remarkable report to understand the importance of quality management. From the very early period of investigation, the government has played a critical role by introducing a variety of measures. and allocated funds to steer the wheel of the investigation. Over the last two decades, almost 1486 families within the care of the maternity ward were trying to raise their concerns (Gov.UK, 2026). However, their voices were ignored and not taken under consideration.</a:t>
            </a:r>
            <a:endParaRPr sz="1200" dirty="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just" rtl="0">
              <a:lnSpc>
                <a:spcPct val="150000"/>
              </a:lnSpc>
              <a:spcBef>
                <a:spcPts val="800"/>
              </a:spcBef>
              <a:spcAft>
                <a:spcPts val="0"/>
              </a:spcAft>
              <a:buClr>
                <a:schemeClr val="dk1"/>
              </a:buClr>
              <a:buSzPts val="1100"/>
              <a:buFont typeface="Arial" panose="020B0604020202020204"/>
              <a:buNone/>
            </a:pPr>
            <a:endParaRPr sz="1200" dirty="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just" rtl="0">
              <a:lnSpc>
                <a:spcPct val="150000"/>
              </a:lnSpc>
              <a:spcBef>
                <a:spcPts val="800"/>
              </a:spcBef>
              <a:spcAft>
                <a:spcPts val="0"/>
              </a:spcAft>
              <a:buClr>
                <a:schemeClr val="dk1"/>
              </a:buClr>
              <a:buSzPts val="1100"/>
              <a:buFont typeface="Arial" panose="020B0604020202020204"/>
              <a:buNone/>
            </a:pPr>
            <a:endParaRPr sz="1200" b="1" dirty="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lnSpc>
                <a:spcPct val="100000"/>
              </a:lnSpc>
              <a:spcBef>
                <a:spcPts val="800"/>
              </a:spcBef>
              <a:spcAft>
                <a:spcPts val="0"/>
              </a:spcAft>
              <a:buSzPts val="1100"/>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394"/>
        <p:cNvGrpSpPr/>
        <p:nvPr/>
      </p:nvGrpSpPr>
      <p:grpSpPr>
        <a:xfrm>
          <a:off x="0" y="0"/>
          <a:ext cx="0" cy="0"/>
          <a:chOff x="0" y="0"/>
          <a:chExt cx="0" cy="0"/>
        </a:xfrm>
      </p:grpSpPr>
      <p:sp>
        <p:nvSpPr>
          <p:cNvPr id="395" name="Google Shape;395;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96" name="Google Shape;396;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panose="020B0604020202020204"/>
              <a:buNone/>
            </a:pPr>
            <a:r>
              <a:rPr lang="en-GB" sz="1200" b="1" dirty="0">
                <a:solidFill>
                  <a:schemeClr val="dk1"/>
                </a:solidFill>
                <a:latin typeface="Times New Roman" panose="02020603050405020304"/>
                <a:ea typeface="Times New Roman" panose="02020603050405020304"/>
                <a:cs typeface="Times New Roman" panose="02020603050405020304"/>
                <a:sym typeface="Times New Roman" panose="02020603050405020304"/>
              </a:rPr>
              <a:t>The Swiss Cheese Model: </a:t>
            </a:r>
            <a:r>
              <a:rPr lang="en-GB" sz="1200" dirty="0">
                <a:solidFill>
                  <a:schemeClr val="dk1"/>
                </a:solidFill>
                <a:latin typeface="Times New Roman" panose="02020603050405020304"/>
                <a:ea typeface="Times New Roman" panose="02020603050405020304"/>
                <a:cs typeface="Times New Roman" panose="02020603050405020304"/>
                <a:sym typeface="Times New Roman" panose="02020603050405020304"/>
              </a:rPr>
              <a:t>The Swiss cheese model demonstrates how failures typically result due to a combination of aspects instead of a single root cause (Thedecisionlab, 2025). The model is primarily viewed as multiple layers of Swiss cheese, which is where the holes in every layer represent potential failure points. When these particular loopholes align with each other, a failure typically occurs. It has been observed that key elements of the model are layers of defense and active failures or latent conditions. In the case of Shrewsbury and Telford Hospital NHS Trust maternity scandal, application of the Swiss cheese model highlights different layers. These can be categorized as clinical practice failures, organizational weaknesses, human aspects, culture and leadership, policy and regulation failures.</a:t>
            </a:r>
            <a:endParaRPr sz="1200" dirty="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just" rtl="0">
              <a:lnSpc>
                <a:spcPct val="150000"/>
              </a:lnSpc>
              <a:spcBef>
                <a:spcPts val="800"/>
              </a:spcBef>
              <a:spcAft>
                <a:spcPts val="0"/>
              </a:spcAft>
              <a:buClr>
                <a:schemeClr val="dk1"/>
              </a:buClr>
              <a:buSzPts val="1100"/>
              <a:buFont typeface="Arial" panose="020B0604020202020204"/>
              <a:buNone/>
            </a:pPr>
            <a:endParaRPr sz="1200" b="1" dirty="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lnSpc>
                <a:spcPct val="100000"/>
              </a:lnSpc>
              <a:spcBef>
                <a:spcPts val="800"/>
              </a:spcBef>
              <a:spcAft>
                <a:spcPts val="0"/>
              </a:spcAft>
              <a:buSzPts val="1100"/>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402"/>
        <p:cNvGrpSpPr/>
        <p:nvPr/>
      </p:nvGrpSpPr>
      <p:grpSpPr>
        <a:xfrm>
          <a:off x="0" y="0"/>
          <a:ext cx="0" cy="0"/>
          <a:chOff x="0" y="0"/>
          <a:chExt cx="0" cy="0"/>
        </a:xfrm>
      </p:grpSpPr>
      <p:sp>
        <p:nvSpPr>
          <p:cNvPr id="403" name="Google Shape;403;g3d7d810a7be_0_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04" name="Google Shape;404;g3d7d810a7be_0_3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IN" sz="1200" dirty="0">
                <a:latin typeface="Times New Roman" panose="02020603050405020304" pitchFamily="18" charset="0"/>
                <a:cs typeface="Times New Roman" panose="02020603050405020304" pitchFamily="18" charset="0"/>
              </a:rPr>
              <a:t>This slide shows the annual birth rate at the concerned trust. </a:t>
            </a:r>
            <a:endParaRPr sz="1200" dirty="0">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409"/>
        <p:cNvGrpSpPr/>
        <p:nvPr/>
      </p:nvGrpSpPr>
      <p:grpSpPr>
        <a:xfrm>
          <a:off x="0" y="0"/>
          <a:ext cx="0" cy="0"/>
          <a:chOff x="0" y="0"/>
          <a:chExt cx="0" cy="0"/>
        </a:xfrm>
      </p:grpSpPr>
      <p:sp>
        <p:nvSpPr>
          <p:cNvPr id="410" name="Google Shape;410;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11" name="Google Shape;411;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panose="020B0604020202020204"/>
              <a:buNone/>
            </a:pPr>
            <a:r>
              <a:rPr lang="en-GB" sz="1200" dirty="0">
                <a:solidFill>
                  <a:schemeClr val="dk1"/>
                </a:solidFill>
                <a:latin typeface="Times New Roman" panose="02020603050405020304"/>
                <a:ea typeface="Times New Roman" panose="02020603050405020304"/>
                <a:cs typeface="Times New Roman" panose="02020603050405020304"/>
                <a:sym typeface="Times New Roman" panose="02020603050405020304"/>
              </a:rPr>
              <a:t>The model reveals that poor patterns of care in the trusted hospital or healthcare organization represent frontline errors that have a direct impact on patient care. In fact, inadequate monitoring also impacted the quality of the care and investigation procedures carried out by the trust. On the other hand, the model also directly questions the role of staff competence while these incidents were building up. An example of “Rhiannon Davies on 1 March 2009 gave birth to Kate Stanton-Davies at the Ludlow midwifery-led unit, despite reporting a reduction in her baby’s movements in the two weeks before the birth (Gov.UK, 2026). This directly reflects a lack of appropriate heart rate monitoring during labour and missed opportunities to manage Kate’s health as she was born severely anaemic”. </a:t>
            </a:r>
            <a:endParaRPr sz="1200" dirty="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just" rtl="0">
              <a:lnSpc>
                <a:spcPct val="150000"/>
              </a:lnSpc>
              <a:spcBef>
                <a:spcPts val="1200"/>
              </a:spcBef>
              <a:spcAft>
                <a:spcPts val="0"/>
              </a:spcAft>
              <a:buClr>
                <a:schemeClr val="dk1"/>
              </a:buClr>
              <a:buSzPts val="1100"/>
              <a:buFont typeface="Arial" panose="020B0604020202020204"/>
              <a:buNone/>
            </a:pPr>
            <a:endParaRPr sz="1200" b="1" dirty="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lnSpc>
                <a:spcPct val="100000"/>
              </a:lnSpc>
              <a:spcBef>
                <a:spcPts val="800"/>
              </a:spcBef>
              <a:spcAft>
                <a:spcPts val="0"/>
              </a:spcAft>
              <a:buSzPts val="1100"/>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417"/>
        <p:cNvGrpSpPr/>
        <p:nvPr/>
      </p:nvGrpSpPr>
      <p:grpSpPr>
        <a:xfrm>
          <a:off x="0" y="0"/>
          <a:ext cx="0" cy="0"/>
          <a:chOff x="0" y="0"/>
          <a:chExt cx="0" cy="0"/>
        </a:xfrm>
      </p:grpSpPr>
      <p:sp>
        <p:nvSpPr>
          <p:cNvPr id="418" name="Google Shape;418;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19" name="Google Shape;419;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panose="020B0604020202020204"/>
              <a:buNone/>
            </a:pPr>
            <a:r>
              <a:rPr lang="en-GB" sz="1200" dirty="0">
                <a:solidFill>
                  <a:schemeClr val="dk1"/>
                </a:solidFill>
                <a:latin typeface="Times New Roman" panose="02020603050405020304"/>
                <a:ea typeface="Times New Roman" panose="02020603050405020304"/>
                <a:cs typeface="Times New Roman" panose="02020603050405020304"/>
                <a:sym typeface="Times New Roman" panose="02020603050405020304"/>
              </a:rPr>
              <a:t>On the other hand, ineffective and untimely reporting mechanisms represent organizational system failures. Alternatively, the case study also raises questions or concerns over the leadership position of the NHS Trust and long-awaited commitment toward quality of patient care (Oliverandco, 2026). From a different perspective, latent conditions, including policy and regulatory aspects, can be also highlighted in line with the Swiss cheese model.</a:t>
            </a:r>
            <a:endParaRPr sz="1200" dirty="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lnSpc>
                <a:spcPct val="100000"/>
              </a:lnSpc>
              <a:spcBef>
                <a:spcPts val="1200"/>
              </a:spcBef>
              <a:spcAft>
                <a:spcPts val="0"/>
              </a:spcAft>
              <a:buSzPts val="1100"/>
              <a:buNone/>
            </a:pPr>
            <a:endParaRPr sz="1200" b="1" dirty="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425"/>
        <p:cNvGrpSpPr/>
        <p:nvPr/>
      </p:nvGrpSpPr>
      <p:grpSpPr>
        <a:xfrm>
          <a:off x="0" y="0"/>
          <a:ext cx="0" cy="0"/>
          <a:chOff x="0" y="0"/>
          <a:chExt cx="0" cy="0"/>
        </a:xfrm>
      </p:grpSpPr>
      <p:sp>
        <p:nvSpPr>
          <p:cNvPr id="426" name="Google Shape;426;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27" name="Google Shape;427;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panose="020B0604020202020204"/>
              <a:buNone/>
            </a:pPr>
            <a:r>
              <a:rPr lang="en-GB" sz="1200" b="1" dirty="0">
                <a:solidFill>
                  <a:schemeClr val="dk1"/>
                </a:solidFill>
                <a:latin typeface="Times New Roman" panose="02020603050405020304"/>
                <a:ea typeface="Times New Roman" panose="02020603050405020304"/>
                <a:cs typeface="Times New Roman" panose="02020603050405020304"/>
                <a:sym typeface="Times New Roman" panose="02020603050405020304"/>
              </a:rPr>
              <a:t>Root cause analysis:</a:t>
            </a:r>
            <a:r>
              <a:rPr lang="en-GB" sz="1200" dirty="0">
                <a:solidFill>
                  <a:schemeClr val="dk1"/>
                </a:solidFill>
                <a:latin typeface="Times New Roman" panose="02020603050405020304"/>
                <a:ea typeface="Times New Roman" panose="02020603050405020304"/>
                <a:cs typeface="Times New Roman" panose="02020603050405020304"/>
                <a:sym typeface="Times New Roman" panose="02020603050405020304"/>
              </a:rPr>
              <a:t> Root cause analysis, or RCA, is basically a systematic technique to capture the underlying issues or causes related to a specific incident (</a:t>
            </a:r>
            <a:r>
              <a:rPr lang="en-GB" sz="1200"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Barsalou, 2023</a:t>
            </a:r>
            <a:r>
              <a:rPr lang="en-GB" sz="1200" dirty="0">
                <a:solidFill>
                  <a:schemeClr val="dk1"/>
                </a:solidFill>
                <a:latin typeface="Times New Roman" panose="02020603050405020304"/>
                <a:ea typeface="Times New Roman" panose="02020603050405020304"/>
                <a:cs typeface="Times New Roman" panose="02020603050405020304"/>
                <a:sym typeface="Times New Roman" panose="02020603050405020304"/>
              </a:rPr>
              <a:t>). The particular aim of the model is to prevent reappearance of failures in the same context. The model stresses on asking why until the problem is addressed or revealed (</a:t>
            </a:r>
            <a:r>
              <a:rPr lang="en-GB" sz="1200"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Singh et al., 2024</a:t>
            </a:r>
            <a:r>
              <a:rPr lang="en-GB" sz="1200" dirty="0">
                <a:solidFill>
                  <a:schemeClr val="dk1"/>
                </a:solidFill>
                <a:latin typeface="Times New Roman" panose="02020603050405020304"/>
                <a:ea typeface="Times New Roman" panose="02020603050405020304"/>
                <a:cs typeface="Times New Roman" panose="02020603050405020304"/>
                <a:sym typeface="Times New Roman" panose="02020603050405020304"/>
              </a:rPr>
              <a:t>). Applying the RCA model to the case study results into specific questions.</a:t>
            </a:r>
            <a:endParaRPr sz="1200" dirty="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04800" algn="just" rtl="0">
              <a:lnSpc>
                <a:spcPct val="150000"/>
              </a:lnSpc>
              <a:spcBef>
                <a:spcPts val="1200"/>
              </a:spcBef>
              <a:spcAft>
                <a:spcPts val="0"/>
              </a:spcAft>
              <a:buClr>
                <a:schemeClr val="dk1"/>
              </a:buClr>
              <a:buSzPts val="1200"/>
              <a:buFont typeface="Times New Roman" panose="02020603050405020304"/>
              <a:buAutoNum type="arabicPeriod"/>
            </a:pPr>
            <a:r>
              <a:rPr lang="en-GB" sz="1200" dirty="0">
                <a:solidFill>
                  <a:schemeClr val="dk1"/>
                </a:solidFill>
                <a:latin typeface="Times New Roman" panose="02020603050405020304"/>
                <a:ea typeface="Times New Roman" panose="02020603050405020304"/>
                <a:cs typeface="Times New Roman" panose="02020603050405020304"/>
                <a:sym typeface="Times New Roman" panose="02020603050405020304"/>
              </a:rPr>
              <a:t>Why was there a delay in addressing concerns of families in the maternity unit at Shrewsbury and Telford NHS hospital trust? </a:t>
            </a:r>
            <a:endParaRPr sz="1200" dirty="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04800" algn="just" rtl="0">
              <a:lnSpc>
                <a:spcPct val="150000"/>
              </a:lnSpc>
              <a:spcBef>
                <a:spcPts val="0"/>
              </a:spcBef>
              <a:spcAft>
                <a:spcPts val="0"/>
              </a:spcAft>
              <a:buClr>
                <a:schemeClr val="dk1"/>
              </a:buClr>
              <a:buSzPts val="1200"/>
              <a:buFont typeface="Times New Roman" panose="02020603050405020304"/>
              <a:buAutoNum type="arabicPeriod"/>
            </a:pPr>
            <a:r>
              <a:rPr lang="en-GB" sz="1200" dirty="0">
                <a:solidFill>
                  <a:schemeClr val="dk1"/>
                </a:solidFill>
                <a:latin typeface="Times New Roman" panose="02020603050405020304"/>
                <a:ea typeface="Times New Roman" panose="02020603050405020304"/>
                <a:cs typeface="Times New Roman" panose="02020603050405020304"/>
                <a:sym typeface="Times New Roman" panose="02020603050405020304"/>
              </a:rPr>
              <a:t>Why did the organization fail to recognize the fatal distress? </a:t>
            </a:r>
            <a:endParaRPr sz="1200" dirty="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04800" algn="just" rtl="0">
              <a:lnSpc>
                <a:spcPct val="150000"/>
              </a:lnSpc>
              <a:spcBef>
                <a:spcPts val="0"/>
              </a:spcBef>
              <a:spcAft>
                <a:spcPts val="0"/>
              </a:spcAft>
              <a:buClr>
                <a:schemeClr val="dk1"/>
              </a:buClr>
              <a:buSzPts val="1200"/>
              <a:buFont typeface="Times New Roman" panose="02020603050405020304"/>
              <a:buAutoNum type="arabicPeriod"/>
            </a:pPr>
            <a:r>
              <a:rPr lang="en-GB" sz="1200" dirty="0">
                <a:solidFill>
                  <a:schemeClr val="dk1"/>
                </a:solidFill>
                <a:latin typeface="Times New Roman" panose="02020603050405020304"/>
                <a:ea typeface="Times New Roman" panose="02020603050405020304"/>
                <a:cs typeface="Times New Roman" panose="02020603050405020304"/>
                <a:sym typeface="Times New Roman" panose="02020603050405020304"/>
              </a:rPr>
              <a:t>Why did the organization fail to incorporate proper monitoring systems? </a:t>
            </a:r>
            <a:endParaRPr sz="1200" dirty="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04800" algn="just" rtl="0">
              <a:lnSpc>
                <a:spcPct val="150000"/>
              </a:lnSpc>
              <a:spcBef>
                <a:spcPts val="0"/>
              </a:spcBef>
              <a:spcAft>
                <a:spcPts val="0"/>
              </a:spcAft>
              <a:buClr>
                <a:schemeClr val="dk1"/>
              </a:buClr>
              <a:buSzPts val="1200"/>
              <a:buFont typeface="Times New Roman" panose="02020603050405020304"/>
              <a:buAutoNum type="arabicPeriod"/>
            </a:pPr>
            <a:r>
              <a:rPr lang="en-GB" sz="1200" dirty="0">
                <a:solidFill>
                  <a:schemeClr val="dk1"/>
                </a:solidFill>
                <a:latin typeface="Times New Roman" panose="02020603050405020304"/>
                <a:ea typeface="Times New Roman" panose="02020603050405020304"/>
                <a:cs typeface="Times New Roman" panose="02020603050405020304"/>
                <a:sym typeface="Times New Roman" panose="02020603050405020304"/>
              </a:rPr>
              <a:t>Why did the organization fail at offering the quality of care they promised? </a:t>
            </a:r>
            <a:endParaRPr sz="1200" dirty="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04800" algn="just" rtl="0">
              <a:lnSpc>
                <a:spcPct val="150000"/>
              </a:lnSpc>
              <a:spcBef>
                <a:spcPts val="0"/>
              </a:spcBef>
              <a:spcAft>
                <a:spcPts val="0"/>
              </a:spcAft>
              <a:buClr>
                <a:schemeClr val="dk1"/>
              </a:buClr>
              <a:buSzPts val="1200"/>
              <a:buFont typeface="Times New Roman" panose="02020603050405020304"/>
              <a:buAutoNum type="arabicPeriod"/>
            </a:pPr>
            <a:r>
              <a:rPr lang="en-GB" sz="1200" dirty="0">
                <a:solidFill>
                  <a:schemeClr val="dk1"/>
                </a:solidFill>
                <a:latin typeface="Times New Roman" panose="02020603050405020304"/>
                <a:ea typeface="Times New Roman" panose="02020603050405020304"/>
                <a:cs typeface="Times New Roman" panose="02020603050405020304"/>
                <a:sym typeface="Times New Roman" panose="02020603050405020304"/>
              </a:rPr>
              <a:t>Why was the organization associated with weak governance and a lack of accountability?</a:t>
            </a:r>
            <a:endParaRPr sz="1200" dirty="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lnSpc>
                <a:spcPct val="100000"/>
              </a:lnSpc>
              <a:spcBef>
                <a:spcPts val="1200"/>
              </a:spcBef>
              <a:spcAft>
                <a:spcPts val="0"/>
              </a:spcAft>
              <a:buSzPts val="1100"/>
              <a:buNone/>
            </a:pPr>
            <a:endParaRPr sz="1200" b="1" dirty="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433"/>
        <p:cNvGrpSpPr/>
        <p:nvPr/>
      </p:nvGrpSpPr>
      <p:grpSpPr>
        <a:xfrm>
          <a:off x="0" y="0"/>
          <a:ext cx="0" cy="0"/>
          <a:chOff x="0" y="0"/>
          <a:chExt cx="0" cy="0"/>
        </a:xfrm>
      </p:grpSpPr>
      <p:sp>
        <p:nvSpPr>
          <p:cNvPr id="434" name="Google Shape;434;g3d7d810a7be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35" name="Google Shape;435;g3d7d810a7be_0_4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IN" dirty="0"/>
              <a:t>This slide shows the clinical review findings. </a:t>
            </a: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440"/>
        <p:cNvGrpSpPr/>
        <p:nvPr/>
      </p:nvGrpSpPr>
      <p:grpSpPr>
        <a:xfrm>
          <a:off x="0" y="0"/>
          <a:ext cx="0" cy="0"/>
          <a:chOff x="0" y="0"/>
          <a:chExt cx="0" cy="0"/>
        </a:xfrm>
      </p:grpSpPr>
      <p:sp>
        <p:nvSpPr>
          <p:cNvPr id="441" name="Google Shape;441;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42" name="Google Shape;442;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panose="020B0604020202020204"/>
              <a:buNone/>
            </a:pPr>
            <a:r>
              <a:rPr lang="en-GB" sz="1200" b="1" dirty="0">
                <a:solidFill>
                  <a:schemeClr val="dk1"/>
                </a:solidFill>
                <a:latin typeface="Times New Roman" panose="02020603050405020304"/>
                <a:ea typeface="Times New Roman" panose="02020603050405020304"/>
                <a:cs typeface="Times New Roman" panose="02020603050405020304"/>
                <a:sym typeface="Times New Roman" panose="02020603050405020304"/>
              </a:rPr>
              <a:t>Systems theory: </a:t>
            </a:r>
            <a:r>
              <a:rPr lang="en-GB" sz="1200" dirty="0">
                <a:solidFill>
                  <a:schemeClr val="dk1"/>
                </a:solidFill>
                <a:latin typeface="Times New Roman" panose="02020603050405020304"/>
                <a:ea typeface="Times New Roman" panose="02020603050405020304"/>
                <a:cs typeface="Times New Roman" panose="02020603050405020304"/>
                <a:sym typeface="Times New Roman" panose="02020603050405020304"/>
              </a:rPr>
              <a:t>The concept behind the systems theory is that open systems are based on interconnected components that exhibit emerging ideas and trends (</a:t>
            </a:r>
            <a:r>
              <a:rPr lang="en-GB" sz="1200"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Lo and Liu, 2023</a:t>
            </a:r>
            <a:r>
              <a:rPr lang="en-GB" sz="1200" dirty="0">
                <a:solidFill>
                  <a:schemeClr val="dk1"/>
                </a:solidFill>
                <a:latin typeface="Times New Roman" panose="02020603050405020304"/>
                <a:ea typeface="Times New Roman" panose="02020603050405020304"/>
                <a:cs typeface="Times New Roman" panose="02020603050405020304"/>
                <a:sym typeface="Times New Roman" panose="02020603050405020304"/>
              </a:rPr>
              <a:t>). Basically, the systems theory views organizational elements as interconnected within the overall network (</a:t>
            </a:r>
            <a:r>
              <a:rPr lang="en-GB" sz="1200"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Ventres et al., 2024</a:t>
            </a:r>
            <a:r>
              <a:rPr lang="en-GB" sz="1200" dirty="0">
                <a:solidFill>
                  <a:schemeClr val="dk1"/>
                </a:solidFill>
                <a:latin typeface="Times New Roman" panose="02020603050405020304"/>
                <a:ea typeface="Times New Roman" panose="02020603050405020304"/>
                <a:cs typeface="Times New Roman" panose="02020603050405020304"/>
                <a:sym typeface="Times New Roman" panose="02020603050405020304"/>
              </a:rPr>
              <a:t>). Therefore, a single failure or issue also influences other aspects of the systems network as well. Application of the systems theory in the case of Shrewsbury and Telford Hospitals NHS Trust reveals that interconnected systems including audit review processes, leadership, culture, policy adherence, QA systems, and others were either ineffective or not considered to deliver quality of care. Henceforth, together these elements represent the biggest failure or fetal distress that took place in the maternity unit of the Shrewsbury and Telford Hospital NHS Trust (Theguardian, 2022).</a:t>
            </a:r>
            <a:endParaRPr sz="1200" dirty="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just" rtl="0">
              <a:lnSpc>
                <a:spcPct val="150000"/>
              </a:lnSpc>
              <a:spcBef>
                <a:spcPts val="1200"/>
              </a:spcBef>
              <a:spcAft>
                <a:spcPts val="0"/>
              </a:spcAft>
              <a:buClr>
                <a:schemeClr val="dk1"/>
              </a:buClr>
              <a:buSzPts val="1100"/>
              <a:buFont typeface="Arial" panose="020B0604020202020204"/>
              <a:buNone/>
            </a:pPr>
            <a:endParaRPr sz="1200" b="1" dirty="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just" rtl="0">
              <a:lnSpc>
                <a:spcPct val="150000"/>
              </a:lnSpc>
              <a:spcBef>
                <a:spcPts val="1200"/>
              </a:spcBef>
              <a:spcAft>
                <a:spcPts val="0"/>
              </a:spcAft>
              <a:buClr>
                <a:schemeClr val="dk1"/>
              </a:buClr>
              <a:buSzPts val="1100"/>
              <a:buFont typeface="Arial" panose="020B0604020202020204"/>
              <a:buNone/>
            </a:pPr>
            <a:endParaRPr sz="1200" b="1" dirty="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just" rtl="0">
              <a:lnSpc>
                <a:spcPct val="150000"/>
              </a:lnSpc>
              <a:spcBef>
                <a:spcPts val="1200"/>
              </a:spcBef>
              <a:spcAft>
                <a:spcPts val="0"/>
              </a:spcAft>
              <a:buClr>
                <a:schemeClr val="dk1"/>
              </a:buClr>
              <a:buSzPts val="1100"/>
              <a:buFont typeface="Arial" panose="020B0604020202020204"/>
              <a:buNone/>
            </a:pPr>
            <a:endParaRPr sz="1200" b="1" dirty="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lnSpc>
                <a:spcPct val="100000"/>
              </a:lnSpc>
              <a:spcBef>
                <a:spcPts val="800"/>
              </a:spcBef>
              <a:spcAft>
                <a:spcPts val="0"/>
              </a:spcAft>
              <a:buSzPts val="1100"/>
              <a:buNone/>
            </a:pPr>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448"/>
        <p:cNvGrpSpPr/>
        <p:nvPr/>
      </p:nvGrpSpPr>
      <p:grpSpPr>
        <a:xfrm>
          <a:off x="0" y="0"/>
          <a:ext cx="0" cy="0"/>
          <a:chOff x="0" y="0"/>
          <a:chExt cx="0" cy="0"/>
        </a:xfrm>
      </p:grpSpPr>
      <p:sp>
        <p:nvSpPr>
          <p:cNvPr id="449" name="Google Shape;449;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50" name="Google Shape;450;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panose="020B0604020202020204"/>
              <a:buNone/>
            </a:pPr>
            <a:r>
              <a:rPr lang="en-GB" sz="1200" dirty="0">
                <a:solidFill>
                  <a:schemeClr val="dk1"/>
                </a:solidFill>
                <a:latin typeface="Times New Roman" panose="02020603050405020304"/>
                <a:ea typeface="Times New Roman" panose="02020603050405020304"/>
                <a:cs typeface="Times New Roman" panose="02020603050405020304"/>
                <a:sym typeface="Times New Roman" panose="02020603050405020304"/>
              </a:rPr>
              <a:t>There were different quality issues directly contributing to the root cause of the maternity scandal at Shrewsbury and Telford Hospital NHS Trust (</a:t>
            </a:r>
            <a:r>
              <a:rPr lang="en-GB" sz="1200"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Sath, 2026</a:t>
            </a:r>
            <a:r>
              <a:rPr lang="en-GB" sz="1200" dirty="0">
                <a:solidFill>
                  <a:schemeClr val="dk1"/>
                </a:solidFill>
                <a:latin typeface="Times New Roman" panose="02020603050405020304"/>
                <a:ea typeface="Times New Roman" panose="02020603050405020304"/>
                <a:cs typeface="Times New Roman" panose="02020603050405020304"/>
                <a:sym typeface="Times New Roman" panose="02020603050405020304"/>
              </a:rPr>
              <a:t>). First of all, the independent inquiry of the biggest maternity scandal in the UK began with just one grieving mother searching for answers, which ended up revealing about other 1486 families and 1592 clinical incidents (Gov.UK, 2026). The Ockenden report identified that staff were extremely confident in managing the complex pregnancies. Investigators experienced repeated failures to escalate concerns as well as delays. On the other hand, NHS staff also failed at accurately monitoring baby's heart rates. Therefore, Ockenden raised 15 areas for immediate and essential action to enhance care and safety in maternity services across England (Oliverandco, 2026). These factors together represent failure to implement. Basic national guidelines over maternity care, at the same time, weak clinical governance as well as leadership are the major proof of inadequate regulatory oversight.</a:t>
            </a:r>
            <a:endParaRPr sz="1200" dirty="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just" rtl="0">
              <a:lnSpc>
                <a:spcPct val="150000"/>
              </a:lnSpc>
              <a:spcBef>
                <a:spcPts val="1200"/>
              </a:spcBef>
              <a:spcAft>
                <a:spcPts val="0"/>
              </a:spcAft>
              <a:buClr>
                <a:schemeClr val="dk1"/>
              </a:buClr>
              <a:buSzPts val="1100"/>
              <a:buFont typeface="Arial" panose="020B0604020202020204"/>
              <a:buNone/>
            </a:pPr>
            <a:endParaRPr sz="1200" dirty="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just" rtl="0">
              <a:lnSpc>
                <a:spcPct val="150000"/>
              </a:lnSpc>
              <a:spcBef>
                <a:spcPts val="1200"/>
              </a:spcBef>
              <a:spcAft>
                <a:spcPts val="0"/>
              </a:spcAft>
              <a:buClr>
                <a:schemeClr val="dk1"/>
              </a:buClr>
              <a:buSzPts val="1100"/>
              <a:buFont typeface="Arial" panose="020B0604020202020204"/>
              <a:buNone/>
            </a:pPr>
            <a:endParaRPr sz="1200" b="1" dirty="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lnSpc>
                <a:spcPct val="100000"/>
              </a:lnSpc>
              <a:spcBef>
                <a:spcPts val="800"/>
              </a:spcBef>
              <a:spcAft>
                <a:spcPts val="0"/>
              </a:spcAft>
              <a:buSzPts val="1100"/>
              <a:buNone/>
            </a:pPr>
            <a:endParaRPr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456"/>
        <p:cNvGrpSpPr/>
        <p:nvPr/>
      </p:nvGrpSpPr>
      <p:grpSpPr>
        <a:xfrm>
          <a:off x="0" y="0"/>
          <a:ext cx="0" cy="0"/>
          <a:chOff x="0" y="0"/>
          <a:chExt cx="0" cy="0"/>
        </a:xfrm>
      </p:grpSpPr>
      <p:sp>
        <p:nvSpPr>
          <p:cNvPr id="457" name="Google Shape;457;g3d7d810a7be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58" name="Google Shape;458;g3d7d810a7be_0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SzPts val="1100"/>
              <a:buNone/>
            </a:pPr>
            <a:r>
              <a:rPr lang="en-GB" sz="1200" dirty="0">
                <a:solidFill>
                  <a:schemeClr val="dk1"/>
                </a:solidFill>
                <a:latin typeface="Times New Roman" panose="02020603050405020304"/>
                <a:ea typeface="Times New Roman" panose="02020603050405020304"/>
                <a:cs typeface="Times New Roman" panose="02020603050405020304"/>
                <a:sym typeface="Times New Roman" panose="02020603050405020304"/>
              </a:rPr>
              <a:t>Based on the analysis, it can be stated that the impact of these root causes as well as policy issues severely impacted efficiency, quality and equity of health as well as care service provision at Shrewsbury and Telford Hospital NHS Trust (Theguardian, 2022). First of all, a lack of clinical governance and leadership impacted quality as well as unsafe care delivery (</a:t>
            </a:r>
            <a:r>
              <a:rPr lang="en-GB" sz="1200"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Sath, 2026</a:t>
            </a:r>
            <a:r>
              <a:rPr lang="en-GB" sz="1200" dirty="0">
                <a:solidFill>
                  <a:schemeClr val="dk1"/>
                </a:solidFill>
                <a:latin typeface="Times New Roman" panose="02020603050405020304"/>
                <a:ea typeface="Times New Roman" panose="02020603050405020304"/>
                <a:cs typeface="Times New Roman" panose="02020603050405020304"/>
                <a:sym typeface="Times New Roman" panose="02020603050405020304"/>
              </a:rPr>
              <a:t>). As a result, England experienced thousands of deaths of mothers and babies throughout decades. On the other hand, efficient outcomes were just a promise since the organization repeatedly failed at delivering effective outcomes. Vulnerable patients were affected intensely, whereas their queries and issues were also not addressed properly.</a:t>
            </a:r>
            <a:endParaRPr sz="1200" dirty="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just" rtl="0">
              <a:lnSpc>
                <a:spcPct val="150000"/>
              </a:lnSpc>
              <a:spcBef>
                <a:spcPts val="1200"/>
              </a:spcBef>
              <a:spcAft>
                <a:spcPts val="0"/>
              </a:spcAft>
              <a:buClr>
                <a:schemeClr val="dk1"/>
              </a:buClr>
              <a:buSzPts val="1100"/>
              <a:buFont typeface="Arial" panose="020B0604020202020204"/>
              <a:buNone/>
            </a:pPr>
            <a:endParaRPr sz="1200" dirty="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lnSpc>
                <a:spcPct val="100000"/>
              </a:lnSpc>
              <a:spcBef>
                <a:spcPts val="1200"/>
              </a:spcBef>
              <a:spcAft>
                <a:spcPts val="0"/>
              </a:spcAft>
              <a:buSzPts val="1100"/>
              <a:buNone/>
            </a:pPr>
            <a:endParaRPr sz="1200" b="1" dirty="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464"/>
        <p:cNvGrpSpPr/>
        <p:nvPr/>
      </p:nvGrpSpPr>
      <p:grpSpPr>
        <a:xfrm>
          <a:off x="0" y="0"/>
          <a:ext cx="0" cy="0"/>
          <a:chOff x="0" y="0"/>
          <a:chExt cx="0" cy="0"/>
        </a:xfrm>
      </p:grpSpPr>
      <p:sp>
        <p:nvSpPr>
          <p:cNvPr id="465" name="Google Shape;465;g3d7d810a7be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66" name="Google Shape;466;g3d7d810a7be_0_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panose="020B0604020202020204"/>
              <a:buNone/>
            </a:pPr>
            <a:r>
              <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rPr>
              <a:t>Component 2 will be structured following a more systematic approach. The report will be categorized into different sections including introduction, case study analysis, application of models, policy analysis, identification of the recent literature, impact assessment, recommendations, and conclusion. The aim will be to ensure a more comprehensive understanding of quality management in the healthcare context.</a:t>
            </a:r>
            <a:endParaRPr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just" rtl="0">
              <a:lnSpc>
                <a:spcPct val="150000"/>
              </a:lnSpc>
              <a:spcBef>
                <a:spcPts val="1200"/>
              </a:spcBef>
              <a:spcAft>
                <a:spcPts val="0"/>
              </a:spcAft>
              <a:buClr>
                <a:schemeClr val="dk1"/>
              </a:buClr>
              <a:buSzPts val="1100"/>
              <a:buFont typeface="Arial" panose="020B0604020202020204"/>
              <a:buNone/>
            </a:pPr>
            <a:endParaRPr sz="1200" b="1">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lnSpc>
                <a:spcPct val="100000"/>
              </a:lnSpc>
              <a:spcBef>
                <a:spcPts val="800"/>
              </a:spcBef>
              <a:spcAft>
                <a:spcPts val="0"/>
              </a:spcAft>
              <a:buSzPts val="1100"/>
              <a:buNone/>
            </a:p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470"/>
        <p:cNvGrpSpPr/>
        <p:nvPr/>
      </p:nvGrpSpPr>
      <p:grpSpPr>
        <a:xfrm>
          <a:off x="0" y="0"/>
          <a:ext cx="0" cy="0"/>
          <a:chOff x="0" y="0"/>
          <a:chExt cx="0" cy="0"/>
        </a:xfrm>
      </p:grpSpPr>
      <p:sp>
        <p:nvSpPr>
          <p:cNvPr id="471" name="Google Shape;471;g3d7d810a7be_0_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72" name="Google Shape;472;g3d7d810a7be_0_2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panose="020B0604020202020204"/>
              <a:buNone/>
            </a:pPr>
            <a:r>
              <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rPr>
              <a:t>The analysis suggests that quality management is the foundational pillar of healthcare delivery across the United Kingdom. Promising organizations must play a critical role in ensuring the quality of care. The case study of Shrewsbury and Telford Hospital NHS Trust reveals that adoption of comprehensive assessments, risk management, staff training, adequate monitoring, auditing, quality systems, leadership, and organizational culture are the foundations of quality care in maternity wards. Therefore, it is expected from the healthcare providers to remain efficient and knowledgeable while offering care. Moreover, ensuring proper clinical governance and leadership should be acknowledged on priority basis. Integration of essential practices is not a choice but a necessity for healthcare providers.</a:t>
            </a:r>
            <a:endParaRPr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just" rtl="0">
              <a:lnSpc>
                <a:spcPct val="150000"/>
              </a:lnSpc>
              <a:spcBef>
                <a:spcPts val="1200"/>
              </a:spcBef>
              <a:spcAft>
                <a:spcPts val="0"/>
              </a:spcAft>
              <a:buClr>
                <a:schemeClr val="dk1"/>
              </a:buClr>
              <a:buSzPts val="1100"/>
              <a:buFont typeface="Arial" panose="020B0604020202020204"/>
              <a:buNone/>
            </a:pPr>
            <a:endParaRPr sz="1200" b="1">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lnSpc>
                <a:spcPct val="100000"/>
              </a:lnSpc>
              <a:spcBef>
                <a:spcPts val="800"/>
              </a:spcBef>
              <a:spcAft>
                <a:spcPts val="0"/>
              </a:spcAft>
              <a:buSzPts val="1100"/>
              <a:buNone/>
            </a:p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478"/>
        <p:cNvGrpSpPr/>
        <p:nvPr/>
      </p:nvGrpSpPr>
      <p:grpSpPr>
        <a:xfrm>
          <a:off x="0" y="0"/>
          <a:ext cx="0" cy="0"/>
          <a:chOff x="0" y="0"/>
          <a:chExt cx="0" cy="0"/>
        </a:xfrm>
      </p:grpSpPr>
      <p:sp>
        <p:nvSpPr>
          <p:cNvPr id="479" name="Google Shape;479;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80" name="Google Shape;480;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478"/>
        <p:cNvGrpSpPr/>
        <p:nvPr/>
      </p:nvGrpSpPr>
      <p:grpSpPr>
        <a:xfrm>
          <a:off x="0" y="0"/>
          <a:ext cx="0" cy="0"/>
          <a:chOff x="0" y="0"/>
          <a:chExt cx="0" cy="0"/>
        </a:xfrm>
      </p:grpSpPr>
      <p:sp>
        <p:nvSpPr>
          <p:cNvPr id="479" name="Google Shape;479;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80" name="Google Shape;480;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478"/>
        <p:cNvGrpSpPr/>
        <p:nvPr/>
      </p:nvGrpSpPr>
      <p:grpSpPr>
        <a:xfrm>
          <a:off x="0" y="0"/>
          <a:ext cx="0" cy="0"/>
          <a:chOff x="0" y="0"/>
          <a:chExt cx="0" cy="0"/>
        </a:xfrm>
      </p:grpSpPr>
      <p:sp>
        <p:nvSpPr>
          <p:cNvPr id="479" name="Google Shape;479;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80" name="Google Shape;480;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Cover">
  <p:cSld name="BLANK_4">
    <p:bg>
      <p:bgPr>
        <a:solidFill>
          <a:schemeClr val="accent1"/>
        </a:solidFill>
        <a:effectLst/>
      </p:bgPr>
    </p:bg>
    <p:spTree>
      <p:nvGrpSpPr>
        <p:cNvPr id="1" name="Shape 13"/>
        <p:cNvGrpSpPr/>
        <p:nvPr/>
      </p:nvGrpSpPr>
      <p:grpSpPr>
        <a:xfrm>
          <a:off x="0" y="0"/>
          <a:ext cx="0" cy="0"/>
          <a:chOff x="0" y="0"/>
          <a:chExt cx="0" cy="0"/>
        </a:xfrm>
      </p:grpSpPr>
      <p:sp>
        <p:nvSpPr>
          <p:cNvPr id="14" name="Google Shape;14;p15"/>
          <p:cNvSpPr/>
          <p:nvPr/>
        </p:nvSpPr>
        <p:spPr>
          <a:xfrm>
            <a:off x="5283375" y="285900"/>
            <a:ext cx="3573485" cy="3573485"/>
          </a:xfrm>
          <a:custGeom>
            <a:avLst/>
            <a:gdLst/>
            <a:ahLst/>
            <a:cxnLst/>
            <a:rect l="l" t="t" r="r" b="b"/>
            <a:pathLst>
              <a:path w="32645" h="32645" extrusionOk="0">
                <a:moveTo>
                  <a:pt x="2512" y="0"/>
                </a:moveTo>
                <a:lnTo>
                  <a:pt x="2512" y="5023"/>
                </a:lnTo>
                <a:lnTo>
                  <a:pt x="24107" y="5023"/>
                </a:lnTo>
                <a:lnTo>
                  <a:pt x="1" y="29129"/>
                </a:lnTo>
                <a:lnTo>
                  <a:pt x="3516" y="32644"/>
                </a:lnTo>
                <a:lnTo>
                  <a:pt x="27623" y="8538"/>
                </a:lnTo>
                <a:lnTo>
                  <a:pt x="27623" y="30133"/>
                </a:lnTo>
                <a:lnTo>
                  <a:pt x="32645" y="30133"/>
                </a:lnTo>
                <a:lnTo>
                  <a:pt x="32645" y="0"/>
                </a:ln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chemeClr val="dk2"/>
              </a:solidFill>
              <a:latin typeface="Inter" panose="02000503000000020004"/>
              <a:ea typeface="Inter" panose="02000503000000020004"/>
              <a:cs typeface="Inter" panose="02000503000000020004"/>
              <a:sym typeface="Inter" panose="02000503000000020004"/>
            </a:endParaRPr>
          </a:p>
        </p:txBody>
      </p:sp>
      <p:sp>
        <p:nvSpPr>
          <p:cNvPr id="15" name="Google Shape;15;p15"/>
          <p:cNvSpPr txBox="1">
            <a:spLocks noGrp="1"/>
          </p:cNvSpPr>
          <p:nvPr>
            <p:ph type="title"/>
          </p:nvPr>
        </p:nvSpPr>
        <p:spPr>
          <a:xfrm>
            <a:off x="283850" y="224410"/>
            <a:ext cx="6683700" cy="1236900"/>
          </a:xfrm>
          <a:prstGeom prst="rect">
            <a:avLst/>
          </a:prstGeom>
          <a:noFill/>
          <a:ln>
            <a:noFill/>
          </a:ln>
        </p:spPr>
        <p:txBody>
          <a:bodyPr spcFirstLastPara="1" wrap="square" lIns="0" tIns="91425" rIns="91425" bIns="91425" anchor="t" anchorCtr="0">
            <a:noAutofit/>
          </a:bodyPr>
          <a:lstStyle>
            <a:lvl1pPr lvl="0" algn="l">
              <a:lnSpc>
                <a:spcPct val="70000"/>
              </a:lnSpc>
              <a:spcBef>
                <a:spcPts val="0"/>
              </a:spcBef>
              <a:spcAft>
                <a:spcPts val="0"/>
              </a:spcAft>
              <a:buSzPts val="6000"/>
              <a:buNone/>
              <a:defRPr sz="6000"/>
            </a:lvl1pPr>
            <a:lvl2pPr lvl="1" algn="l">
              <a:lnSpc>
                <a:spcPct val="70000"/>
              </a:lnSpc>
              <a:spcBef>
                <a:spcPts val="0"/>
              </a:spcBef>
              <a:spcAft>
                <a:spcPts val="0"/>
              </a:spcAft>
              <a:buSzPts val="6000"/>
              <a:buNone/>
              <a:defRPr sz="6000"/>
            </a:lvl2pPr>
            <a:lvl3pPr lvl="2" algn="l">
              <a:lnSpc>
                <a:spcPct val="70000"/>
              </a:lnSpc>
              <a:spcBef>
                <a:spcPts val="0"/>
              </a:spcBef>
              <a:spcAft>
                <a:spcPts val="0"/>
              </a:spcAft>
              <a:buSzPts val="6000"/>
              <a:buNone/>
              <a:defRPr sz="6000"/>
            </a:lvl3pPr>
            <a:lvl4pPr lvl="3" algn="l">
              <a:lnSpc>
                <a:spcPct val="70000"/>
              </a:lnSpc>
              <a:spcBef>
                <a:spcPts val="0"/>
              </a:spcBef>
              <a:spcAft>
                <a:spcPts val="0"/>
              </a:spcAft>
              <a:buSzPts val="6000"/>
              <a:buNone/>
              <a:defRPr sz="6000"/>
            </a:lvl4pPr>
            <a:lvl5pPr lvl="4" algn="l">
              <a:lnSpc>
                <a:spcPct val="70000"/>
              </a:lnSpc>
              <a:spcBef>
                <a:spcPts val="0"/>
              </a:spcBef>
              <a:spcAft>
                <a:spcPts val="0"/>
              </a:spcAft>
              <a:buSzPts val="6000"/>
              <a:buNone/>
              <a:defRPr sz="6000"/>
            </a:lvl5pPr>
            <a:lvl6pPr lvl="5" algn="l">
              <a:lnSpc>
                <a:spcPct val="70000"/>
              </a:lnSpc>
              <a:spcBef>
                <a:spcPts val="0"/>
              </a:spcBef>
              <a:spcAft>
                <a:spcPts val="0"/>
              </a:spcAft>
              <a:buSzPts val="6000"/>
              <a:buNone/>
              <a:defRPr sz="6000"/>
            </a:lvl6pPr>
            <a:lvl7pPr lvl="6" algn="l">
              <a:lnSpc>
                <a:spcPct val="70000"/>
              </a:lnSpc>
              <a:spcBef>
                <a:spcPts val="0"/>
              </a:spcBef>
              <a:spcAft>
                <a:spcPts val="0"/>
              </a:spcAft>
              <a:buSzPts val="6000"/>
              <a:buNone/>
              <a:defRPr sz="6000"/>
            </a:lvl7pPr>
            <a:lvl8pPr lvl="7" algn="l">
              <a:lnSpc>
                <a:spcPct val="70000"/>
              </a:lnSpc>
              <a:spcBef>
                <a:spcPts val="0"/>
              </a:spcBef>
              <a:spcAft>
                <a:spcPts val="0"/>
              </a:spcAft>
              <a:buSzPts val="6000"/>
              <a:buNone/>
              <a:defRPr sz="6000"/>
            </a:lvl8pPr>
            <a:lvl9pPr lvl="8" algn="l">
              <a:lnSpc>
                <a:spcPct val="70000"/>
              </a:lnSpc>
              <a:spcBef>
                <a:spcPts val="0"/>
              </a:spcBef>
              <a:spcAft>
                <a:spcPts val="0"/>
              </a:spcAft>
              <a:buSzPts val="6000"/>
              <a:buNone/>
              <a:defRPr sz="6000"/>
            </a:lvl9pPr>
          </a:lstStyle>
          <a:p/>
        </p:txBody>
      </p:sp>
      <p:sp>
        <p:nvSpPr>
          <p:cNvPr id="16" name="Google Shape;16;p15"/>
          <p:cNvSpPr txBox="1">
            <a:spLocks noGrp="1"/>
          </p:cNvSpPr>
          <p:nvPr>
            <p:ph type="sldNum" idx="12"/>
          </p:nvPr>
        </p:nvSpPr>
        <p:spPr>
          <a:xfrm>
            <a:off x="8308150" y="4782125"/>
            <a:ext cx="548700" cy="762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1pPr>
            <a:lvl2pPr marL="0" marR="0" lvl="1"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2pPr>
            <a:lvl3pPr marL="0" marR="0" lvl="2"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3pPr>
            <a:lvl4pPr marL="0" marR="0" lvl="3"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4pPr>
            <a:lvl5pPr marL="0" marR="0" lvl="4"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5pPr>
            <a:lvl6pPr marL="0" marR="0" lvl="5"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6pPr>
            <a:lvl7pPr marL="0" marR="0" lvl="6"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7pPr>
            <a:lvl8pPr marL="0" marR="0" lvl="7"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8pPr>
            <a:lvl9pPr marL="0" marR="0" lvl="8"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9pPr>
          </a:lstStyle>
          <a:p>
            <a:pPr marL="0" lvl="0" indent="0" algn="r" rtl="0">
              <a:spcBef>
                <a:spcPts val="0"/>
              </a:spcBef>
              <a:spcAft>
                <a:spcPts val="0"/>
              </a:spcAft>
              <a:buNone/>
            </a:pPr>
            <a:fld id="{00000000-1234-1234-1234-123412341234}" type="slidenum">
              <a:rPr lang="en-GB"/>
            </a:fld>
            <a:endParaRPr lang="en-GB"/>
          </a:p>
        </p:txBody>
      </p:sp>
      <p:sp>
        <p:nvSpPr>
          <p:cNvPr id="17" name="Google Shape;17;p15"/>
          <p:cNvSpPr txBox="1">
            <a:spLocks noGrp="1"/>
          </p:cNvSpPr>
          <p:nvPr>
            <p:ph type="title" idx="2"/>
          </p:nvPr>
        </p:nvSpPr>
        <p:spPr>
          <a:xfrm>
            <a:off x="4629750" y="4778975"/>
            <a:ext cx="1328400" cy="762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SzPts val="600"/>
              <a:buFont typeface="Inter" panose="02000503000000020004"/>
              <a:buNone/>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p:txBody>
      </p:sp>
      <p:sp>
        <p:nvSpPr>
          <p:cNvPr id="18" name="Google Shape;18;p15"/>
          <p:cNvSpPr txBox="1">
            <a:spLocks noGrp="1"/>
          </p:cNvSpPr>
          <p:nvPr>
            <p:ph type="title" idx="3"/>
          </p:nvPr>
        </p:nvSpPr>
        <p:spPr>
          <a:xfrm>
            <a:off x="6086100" y="4778975"/>
            <a:ext cx="1328400" cy="762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SzPts val="600"/>
              <a:buFont typeface="Inter" panose="02000503000000020004"/>
              <a:buNone/>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p:txBody>
      </p:sp>
      <p:sp>
        <p:nvSpPr>
          <p:cNvPr id="19" name="Google Shape;19;p15"/>
          <p:cNvSpPr txBox="1">
            <a:spLocks noGrp="1"/>
          </p:cNvSpPr>
          <p:nvPr>
            <p:ph type="title" idx="4"/>
          </p:nvPr>
        </p:nvSpPr>
        <p:spPr>
          <a:xfrm>
            <a:off x="288625" y="4778975"/>
            <a:ext cx="4227300" cy="76200"/>
          </a:xfrm>
          <a:prstGeom prst="rect">
            <a:avLst/>
          </a:prstGeom>
          <a:noFill/>
          <a:ln>
            <a:noFill/>
          </a:ln>
        </p:spPr>
        <p:txBody>
          <a:bodyPr spcFirstLastPara="1" wrap="square" lIns="0" tIns="0" rIns="0" bIns="0" anchor="ctr" anchorCtr="0">
            <a:spAutoFit/>
          </a:bodyPr>
          <a:lstStyle>
            <a:lvl1pPr lvl="0" algn="l">
              <a:lnSpc>
                <a:spcPct val="90000"/>
              </a:lnSpc>
              <a:spcBef>
                <a:spcPts val="0"/>
              </a:spcBef>
              <a:spcAft>
                <a:spcPts val="0"/>
              </a:spcAft>
              <a:buClr>
                <a:schemeClr val="lt1"/>
              </a:buClr>
              <a:buSzPts val="600"/>
              <a:buFont typeface="Inter" panose="02000503000000020004"/>
              <a:buNone/>
              <a:defRPr sz="600"/>
            </a:lvl1pPr>
            <a:lvl2pPr lvl="1" algn="l">
              <a:lnSpc>
                <a:spcPct val="115000"/>
              </a:lnSpc>
              <a:spcBef>
                <a:spcPts val="0"/>
              </a:spcBef>
              <a:spcAft>
                <a:spcPts val="0"/>
              </a:spcAft>
              <a:buClr>
                <a:schemeClr val="lt1"/>
              </a:buClr>
              <a:buSzPts val="1400"/>
              <a:buNone/>
              <a:defRPr/>
            </a:lvl2pPr>
            <a:lvl3pPr lvl="2" algn="l">
              <a:lnSpc>
                <a:spcPct val="115000"/>
              </a:lnSpc>
              <a:spcBef>
                <a:spcPts val="0"/>
              </a:spcBef>
              <a:spcAft>
                <a:spcPts val="0"/>
              </a:spcAft>
              <a:buClr>
                <a:schemeClr val="lt1"/>
              </a:buClr>
              <a:buSzPts val="1400"/>
              <a:buNone/>
              <a:defRPr/>
            </a:lvl3pPr>
            <a:lvl4pPr lvl="3" algn="l">
              <a:lnSpc>
                <a:spcPct val="115000"/>
              </a:lnSpc>
              <a:spcBef>
                <a:spcPts val="0"/>
              </a:spcBef>
              <a:spcAft>
                <a:spcPts val="0"/>
              </a:spcAft>
              <a:buClr>
                <a:schemeClr val="lt1"/>
              </a:buClr>
              <a:buSzPts val="1400"/>
              <a:buNone/>
              <a:defRPr/>
            </a:lvl4pPr>
            <a:lvl5pPr lvl="4" algn="l">
              <a:lnSpc>
                <a:spcPct val="115000"/>
              </a:lnSpc>
              <a:spcBef>
                <a:spcPts val="0"/>
              </a:spcBef>
              <a:spcAft>
                <a:spcPts val="0"/>
              </a:spcAft>
              <a:buClr>
                <a:schemeClr val="lt1"/>
              </a:buClr>
              <a:buSzPts val="1400"/>
              <a:buNone/>
              <a:defRPr/>
            </a:lvl5pPr>
            <a:lvl6pPr lvl="5" algn="l">
              <a:lnSpc>
                <a:spcPct val="115000"/>
              </a:lnSpc>
              <a:spcBef>
                <a:spcPts val="0"/>
              </a:spcBef>
              <a:spcAft>
                <a:spcPts val="0"/>
              </a:spcAft>
              <a:buClr>
                <a:schemeClr val="lt1"/>
              </a:buClr>
              <a:buSzPts val="1400"/>
              <a:buNone/>
              <a:defRPr/>
            </a:lvl6pPr>
            <a:lvl7pPr lvl="6" algn="l">
              <a:lnSpc>
                <a:spcPct val="115000"/>
              </a:lnSpc>
              <a:spcBef>
                <a:spcPts val="0"/>
              </a:spcBef>
              <a:spcAft>
                <a:spcPts val="0"/>
              </a:spcAft>
              <a:buClr>
                <a:schemeClr val="lt1"/>
              </a:buClr>
              <a:buSzPts val="1400"/>
              <a:buNone/>
              <a:defRPr/>
            </a:lvl7pPr>
            <a:lvl8pPr lvl="7" algn="l">
              <a:lnSpc>
                <a:spcPct val="115000"/>
              </a:lnSpc>
              <a:spcBef>
                <a:spcPts val="0"/>
              </a:spcBef>
              <a:spcAft>
                <a:spcPts val="0"/>
              </a:spcAft>
              <a:buClr>
                <a:schemeClr val="lt1"/>
              </a:buClr>
              <a:buSzPts val="1400"/>
              <a:buNone/>
              <a:defRPr/>
            </a:lvl8pPr>
            <a:lvl9pPr lvl="8" algn="l">
              <a:lnSpc>
                <a:spcPct val="115000"/>
              </a:lnSpc>
              <a:spcBef>
                <a:spcPts val="0"/>
              </a:spcBef>
              <a:spcAft>
                <a:spcPts val="0"/>
              </a:spcAft>
              <a:buClr>
                <a:schemeClr val="lt1"/>
              </a:buClr>
              <a:buSzPts val="1400"/>
              <a:buNone/>
              <a:defRPr/>
            </a:lvl9pPr>
          </a:lstStyle>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image grid and description">
  <p:cSld name="CUSTOM">
    <p:bg>
      <p:bgPr>
        <a:solidFill>
          <a:schemeClr val="accent3"/>
        </a:solidFill>
        <a:effectLst/>
      </p:bgPr>
    </p:bg>
    <p:spTree>
      <p:nvGrpSpPr>
        <p:cNvPr id="1" name="Shape 20"/>
        <p:cNvGrpSpPr/>
        <p:nvPr/>
      </p:nvGrpSpPr>
      <p:grpSpPr>
        <a:xfrm>
          <a:off x="0" y="0"/>
          <a:ext cx="0" cy="0"/>
          <a:chOff x="0" y="0"/>
          <a:chExt cx="0" cy="0"/>
        </a:xfrm>
      </p:grpSpPr>
      <p:sp>
        <p:nvSpPr>
          <p:cNvPr id="21" name="Google Shape;21;p16"/>
          <p:cNvSpPr>
            <a:spLocks noGrp="1"/>
          </p:cNvSpPr>
          <p:nvPr>
            <p:ph type="pic" idx="2"/>
          </p:nvPr>
        </p:nvSpPr>
        <p:spPr>
          <a:xfrm>
            <a:off x="4629750" y="286075"/>
            <a:ext cx="1257900" cy="1261500"/>
          </a:xfrm>
          <a:prstGeom prst="rect">
            <a:avLst/>
          </a:prstGeom>
          <a:noFill/>
          <a:ln>
            <a:noFill/>
          </a:ln>
        </p:spPr>
      </p:sp>
      <p:sp>
        <p:nvSpPr>
          <p:cNvPr id="22" name="Google Shape;22;p16"/>
          <p:cNvSpPr>
            <a:spLocks noGrp="1"/>
          </p:cNvSpPr>
          <p:nvPr>
            <p:ph type="pic" idx="3"/>
          </p:nvPr>
        </p:nvSpPr>
        <p:spPr>
          <a:xfrm>
            <a:off x="6111800" y="286075"/>
            <a:ext cx="1257900" cy="1261500"/>
          </a:xfrm>
          <a:prstGeom prst="rect">
            <a:avLst/>
          </a:prstGeom>
          <a:noFill/>
          <a:ln>
            <a:noFill/>
          </a:ln>
        </p:spPr>
      </p:sp>
      <p:sp>
        <p:nvSpPr>
          <p:cNvPr id="23" name="Google Shape;23;p16"/>
          <p:cNvSpPr>
            <a:spLocks noGrp="1"/>
          </p:cNvSpPr>
          <p:nvPr>
            <p:ph type="pic" idx="4"/>
          </p:nvPr>
        </p:nvSpPr>
        <p:spPr>
          <a:xfrm>
            <a:off x="7593850" y="286075"/>
            <a:ext cx="1257900" cy="1261500"/>
          </a:xfrm>
          <a:prstGeom prst="rect">
            <a:avLst/>
          </a:prstGeom>
          <a:noFill/>
          <a:ln>
            <a:noFill/>
          </a:ln>
        </p:spPr>
      </p:sp>
      <p:sp>
        <p:nvSpPr>
          <p:cNvPr id="24" name="Google Shape;24;p16"/>
          <p:cNvSpPr>
            <a:spLocks noGrp="1"/>
          </p:cNvSpPr>
          <p:nvPr>
            <p:ph type="pic" idx="5"/>
          </p:nvPr>
        </p:nvSpPr>
        <p:spPr>
          <a:xfrm>
            <a:off x="4629750" y="2634475"/>
            <a:ext cx="1257900" cy="1261500"/>
          </a:xfrm>
          <a:prstGeom prst="rect">
            <a:avLst/>
          </a:prstGeom>
          <a:noFill/>
          <a:ln>
            <a:noFill/>
          </a:ln>
        </p:spPr>
      </p:sp>
      <p:sp>
        <p:nvSpPr>
          <p:cNvPr id="25" name="Google Shape;25;p16"/>
          <p:cNvSpPr>
            <a:spLocks noGrp="1"/>
          </p:cNvSpPr>
          <p:nvPr>
            <p:ph type="pic" idx="6"/>
          </p:nvPr>
        </p:nvSpPr>
        <p:spPr>
          <a:xfrm>
            <a:off x="6111800" y="2634475"/>
            <a:ext cx="1257900" cy="1261500"/>
          </a:xfrm>
          <a:prstGeom prst="rect">
            <a:avLst/>
          </a:prstGeom>
          <a:noFill/>
          <a:ln>
            <a:noFill/>
          </a:ln>
        </p:spPr>
      </p:sp>
      <p:sp>
        <p:nvSpPr>
          <p:cNvPr id="26" name="Google Shape;26;p16"/>
          <p:cNvSpPr>
            <a:spLocks noGrp="1"/>
          </p:cNvSpPr>
          <p:nvPr>
            <p:ph type="pic" idx="7"/>
          </p:nvPr>
        </p:nvSpPr>
        <p:spPr>
          <a:xfrm>
            <a:off x="7593850" y="2634475"/>
            <a:ext cx="1257900" cy="1261500"/>
          </a:xfrm>
          <a:prstGeom prst="rect">
            <a:avLst/>
          </a:prstGeom>
          <a:noFill/>
          <a:ln>
            <a:noFill/>
          </a:ln>
        </p:spPr>
      </p:sp>
      <p:sp>
        <p:nvSpPr>
          <p:cNvPr id="27" name="Google Shape;27;p16"/>
          <p:cNvSpPr txBox="1">
            <a:spLocks noGrp="1"/>
          </p:cNvSpPr>
          <p:nvPr>
            <p:ph type="sldNum" idx="12"/>
          </p:nvPr>
        </p:nvSpPr>
        <p:spPr>
          <a:xfrm>
            <a:off x="8308150" y="4782125"/>
            <a:ext cx="548700" cy="76200"/>
          </a:xfrm>
          <a:prstGeom prst="rect">
            <a:avLst/>
          </a:prstGeom>
          <a:noFill/>
          <a:ln>
            <a:noFill/>
          </a:ln>
        </p:spPr>
        <p:txBody>
          <a:bodyPr spcFirstLastPara="1" wrap="square" lIns="0" tIns="0" rIns="0" bIns="0" anchor="ctr" anchorCtr="0">
            <a:noAutofit/>
          </a:bodyPr>
          <a:lstStyle>
            <a:lvl1pPr marL="0" marR="0" lvl="0"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1pPr>
            <a:lvl2pPr marL="0" marR="0" lvl="1"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2pPr>
            <a:lvl3pPr marL="0" marR="0" lvl="2"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3pPr>
            <a:lvl4pPr marL="0" marR="0" lvl="3"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4pPr>
            <a:lvl5pPr marL="0" marR="0" lvl="4"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5pPr>
            <a:lvl6pPr marL="0" marR="0" lvl="5"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6pPr>
            <a:lvl7pPr marL="0" marR="0" lvl="6"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7pPr>
            <a:lvl8pPr marL="0" marR="0" lvl="7"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8pPr>
            <a:lvl9pPr marL="0" marR="0" lvl="8"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9pPr>
          </a:lstStyle>
          <a:p>
            <a:pPr marL="0" lvl="0" indent="0" algn="r" rtl="0">
              <a:spcBef>
                <a:spcPts val="0"/>
              </a:spcBef>
              <a:spcAft>
                <a:spcPts val="0"/>
              </a:spcAft>
              <a:buNone/>
            </a:pPr>
            <a:fld id="{00000000-1234-1234-1234-123412341234}" type="slidenum">
              <a:rPr lang="en-GB"/>
            </a:fld>
            <a:endParaRPr lang="en-GB"/>
          </a:p>
        </p:txBody>
      </p:sp>
      <p:sp>
        <p:nvSpPr>
          <p:cNvPr id="28" name="Google Shape;28;p16"/>
          <p:cNvSpPr txBox="1">
            <a:spLocks noGrp="1"/>
          </p:cNvSpPr>
          <p:nvPr>
            <p:ph type="sldNum" idx="8"/>
          </p:nvPr>
        </p:nvSpPr>
        <p:spPr>
          <a:xfrm>
            <a:off x="8308150" y="4782125"/>
            <a:ext cx="548700" cy="76200"/>
          </a:xfrm>
          <a:prstGeom prst="rect">
            <a:avLst/>
          </a:prstGeom>
          <a:noFill/>
          <a:ln>
            <a:noFill/>
          </a:ln>
        </p:spPr>
        <p:txBody>
          <a:bodyPr spcFirstLastPara="1" wrap="square" lIns="0" tIns="0" rIns="0" bIns="0" anchor="ctr" anchorCtr="0">
            <a:noAutofit/>
          </a:bodyPr>
          <a:lstStyle>
            <a:lvl1pPr marL="0" marR="0" lvl="0"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1pPr>
            <a:lvl2pPr marL="0" marR="0" lvl="1"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2pPr>
            <a:lvl3pPr marL="0" marR="0" lvl="2"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3pPr>
            <a:lvl4pPr marL="0" marR="0" lvl="3"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4pPr>
            <a:lvl5pPr marL="0" marR="0" lvl="4"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5pPr>
            <a:lvl6pPr marL="0" marR="0" lvl="5"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6pPr>
            <a:lvl7pPr marL="0" marR="0" lvl="6"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7pPr>
            <a:lvl8pPr marL="0" marR="0" lvl="7"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8pPr>
            <a:lvl9pPr marL="0" marR="0" lvl="8"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9pPr>
          </a:lstStyle>
          <a:p>
            <a:pPr marL="0" lvl="0" indent="0" algn="r" rtl="0">
              <a:spcBef>
                <a:spcPts val="0"/>
              </a:spcBef>
              <a:spcAft>
                <a:spcPts val="0"/>
              </a:spcAft>
              <a:buNone/>
            </a:pPr>
            <a:fld id="{00000000-1234-1234-1234-123412341234}" type="slidenum">
              <a:rPr lang="en-GB"/>
            </a:fld>
            <a:endParaRPr lang="en-GB"/>
          </a:p>
        </p:txBody>
      </p:sp>
      <p:sp>
        <p:nvSpPr>
          <p:cNvPr id="29" name="Google Shape;29;p16"/>
          <p:cNvSpPr txBox="1">
            <a:spLocks noGrp="1"/>
          </p:cNvSpPr>
          <p:nvPr>
            <p:ph type="title"/>
          </p:nvPr>
        </p:nvSpPr>
        <p:spPr>
          <a:xfrm>
            <a:off x="4629750" y="4778975"/>
            <a:ext cx="1328400" cy="762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dk1"/>
              </a:buClr>
              <a:buSzPts val="600"/>
              <a:buNone/>
              <a:defRPr>
                <a:solidFill>
                  <a:schemeClr val="dk1"/>
                </a:solidFill>
              </a:defRPr>
            </a:lvl1pPr>
            <a:lvl2pPr lvl="1" algn="l">
              <a:lnSpc>
                <a:spcPct val="115000"/>
              </a:lnSpc>
              <a:spcBef>
                <a:spcPts val="0"/>
              </a:spcBef>
              <a:spcAft>
                <a:spcPts val="0"/>
              </a:spcAft>
              <a:buClr>
                <a:schemeClr val="dk1"/>
              </a:buClr>
              <a:buSzPts val="1400"/>
              <a:buNone/>
              <a:defRPr>
                <a:solidFill>
                  <a:schemeClr val="dk1"/>
                </a:solidFill>
              </a:defRPr>
            </a:lvl2pPr>
            <a:lvl3pPr lvl="2" algn="l">
              <a:lnSpc>
                <a:spcPct val="115000"/>
              </a:lnSpc>
              <a:spcBef>
                <a:spcPts val="0"/>
              </a:spcBef>
              <a:spcAft>
                <a:spcPts val="0"/>
              </a:spcAft>
              <a:buClr>
                <a:schemeClr val="dk1"/>
              </a:buClr>
              <a:buSzPts val="1400"/>
              <a:buNone/>
              <a:defRPr>
                <a:solidFill>
                  <a:schemeClr val="dk1"/>
                </a:solidFill>
              </a:defRPr>
            </a:lvl3pPr>
            <a:lvl4pPr lvl="3" algn="l">
              <a:lnSpc>
                <a:spcPct val="115000"/>
              </a:lnSpc>
              <a:spcBef>
                <a:spcPts val="0"/>
              </a:spcBef>
              <a:spcAft>
                <a:spcPts val="0"/>
              </a:spcAft>
              <a:buClr>
                <a:schemeClr val="dk1"/>
              </a:buClr>
              <a:buSzPts val="1400"/>
              <a:buNone/>
              <a:defRPr>
                <a:solidFill>
                  <a:schemeClr val="dk1"/>
                </a:solidFill>
              </a:defRPr>
            </a:lvl4pPr>
            <a:lvl5pPr lvl="4" algn="l">
              <a:lnSpc>
                <a:spcPct val="115000"/>
              </a:lnSpc>
              <a:spcBef>
                <a:spcPts val="0"/>
              </a:spcBef>
              <a:spcAft>
                <a:spcPts val="0"/>
              </a:spcAft>
              <a:buClr>
                <a:schemeClr val="dk1"/>
              </a:buClr>
              <a:buSzPts val="1400"/>
              <a:buNone/>
              <a:defRPr>
                <a:solidFill>
                  <a:schemeClr val="dk1"/>
                </a:solidFill>
              </a:defRPr>
            </a:lvl5pPr>
            <a:lvl6pPr lvl="5" algn="l">
              <a:lnSpc>
                <a:spcPct val="115000"/>
              </a:lnSpc>
              <a:spcBef>
                <a:spcPts val="0"/>
              </a:spcBef>
              <a:spcAft>
                <a:spcPts val="0"/>
              </a:spcAft>
              <a:buClr>
                <a:schemeClr val="dk1"/>
              </a:buClr>
              <a:buSzPts val="1400"/>
              <a:buNone/>
              <a:defRPr>
                <a:solidFill>
                  <a:schemeClr val="dk1"/>
                </a:solidFill>
              </a:defRPr>
            </a:lvl6pPr>
            <a:lvl7pPr lvl="6" algn="l">
              <a:lnSpc>
                <a:spcPct val="115000"/>
              </a:lnSpc>
              <a:spcBef>
                <a:spcPts val="0"/>
              </a:spcBef>
              <a:spcAft>
                <a:spcPts val="0"/>
              </a:spcAft>
              <a:buClr>
                <a:schemeClr val="dk1"/>
              </a:buClr>
              <a:buSzPts val="1400"/>
              <a:buNone/>
              <a:defRPr>
                <a:solidFill>
                  <a:schemeClr val="dk1"/>
                </a:solidFill>
              </a:defRPr>
            </a:lvl7pPr>
            <a:lvl8pPr lvl="7" algn="l">
              <a:lnSpc>
                <a:spcPct val="115000"/>
              </a:lnSpc>
              <a:spcBef>
                <a:spcPts val="0"/>
              </a:spcBef>
              <a:spcAft>
                <a:spcPts val="0"/>
              </a:spcAft>
              <a:buClr>
                <a:schemeClr val="dk1"/>
              </a:buClr>
              <a:buSzPts val="1400"/>
              <a:buNone/>
              <a:defRPr>
                <a:solidFill>
                  <a:schemeClr val="dk1"/>
                </a:solidFill>
              </a:defRPr>
            </a:lvl8pPr>
            <a:lvl9pPr lvl="8" algn="l">
              <a:lnSpc>
                <a:spcPct val="115000"/>
              </a:lnSpc>
              <a:spcBef>
                <a:spcPts val="0"/>
              </a:spcBef>
              <a:spcAft>
                <a:spcPts val="0"/>
              </a:spcAft>
              <a:buClr>
                <a:schemeClr val="dk1"/>
              </a:buClr>
              <a:buSzPts val="1400"/>
              <a:buNone/>
              <a:defRPr>
                <a:solidFill>
                  <a:schemeClr val="dk1"/>
                </a:solidFill>
              </a:defRPr>
            </a:lvl9pPr>
          </a:lstStyle>
          <a:p/>
        </p:txBody>
      </p:sp>
      <p:sp>
        <p:nvSpPr>
          <p:cNvPr id="30" name="Google Shape;30;p16"/>
          <p:cNvSpPr txBox="1">
            <a:spLocks noGrp="1"/>
          </p:cNvSpPr>
          <p:nvPr>
            <p:ph type="title" idx="9"/>
          </p:nvPr>
        </p:nvSpPr>
        <p:spPr>
          <a:xfrm>
            <a:off x="6086100" y="4778975"/>
            <a:ext cx="1328400" cy="762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dk1"/>
              </a:buClr>
              <a:buSzPts val="600"/>
              <a:buNone/>
              <a:defRPr>
                <a:solidFill>
                  <a:schemeClr val="dk1"/>
                </a:solidFill>
              </a:defRPr>
            </a:lvl1pPr>
            <a:lvl2pPr lvl="1" algn="l">
              <a:lnSpc>
                <a:spcPct val="115000"/>
              </a:lnSpc>
              <a:spcBef>
                <a:spcPts val="0"/>
              </a:spcBef>
              <a:spcAft>
                <a:spcPts val="0"/>
              </a:spcAft>
              <a:buClr>
                <a:schemeClr val="dk1"/>
              </a:buClr>
              <a:buSzPts val="1400"/>
              <a:buNone/>
              <a:defRPr>
                <a:solidFill>
                  <a:schemeClr val="dk1"/>
                </a:solidFill>
              </a:defRPr>
            </a:lvl2pPr>
            <a:lvl3pPr lvl="2" algn="l">
              <a:lnSpc>
                <a:spcPct val="115000"/>
              </a:lnSpc>
              <a:spcBef>
                <a:spcPts val="0"/>
              </a:spcBef>
              <a:spcAft>
                <a:spcPts val="0"/>
              </a:spcAft>
              <a:buClr>
                <a:schemeClr val="dk1"/>
              </a:buClr>
              <a:buSzPts val="1400"/>
              <a:buNone/>
              <a:defRPr>
                <a:solidFill>
                  <a:schemeClr val="dk1"/>
                </a:solidFill>
              </a:defRPr>
            </a:lvl3pPr>
            <a:lvl4pPr lvl="3" algn="l">
              <a:lnSpc>
                <a:spcPct val="115000"/>
              </a:lnSpc>
              <a:spcBef>
                <a:spcPts val="0"/>
              </a:spcBef>
              <a:spcAft>
                <a:spcPts val="0"/>
              </a:spcAft>
              <a:buClr>
                <a:schemeClr val="dk1"/>
              </a:buClr>
              <a:buSzPts val="1400"/>
              <a:buNone/>
              <a:defRPr>
                <a:solidFill>
                  <a:schemeClr val="dk1"/>
                </a:solidFill>
              </a:defRPr>
            </a:lvl4pPr>
            <a:lvl5pPr lvl="4" algn="l">
              <a:lnSpc>
                <a:spcPct val="115000"/>
              </a:lnSpc>
              <a:spcBef>
                <a:spcPts val="0"/>
              </a:spcBef>
              <a:spcAft>
                <a:spcPts val="0"/>
              </a:spcAft>
              <a:buClr>
                <a:schemeClr val="dk1"/>
              </a:buClr>
              <a:buSzPts val="1400"/>
              <a:buNone/>
              <a:defRPr>
                <a:solidFill>
                  <a:schemeClr val="dk1"/>
                </a:solidFill>
              </a:defRPr>
            </a:lvl5pPr>
            <a:lvl6pPr lvl="5" algn="l">
              <a:lnSpc>
                <a:spcPct val="115000"/>
              </a:lnSpc>
              <a:spcBef>
                <a:spcPts val="0"/>
              </a:spcBef>
              <a:spcAft>
                <a:spcPts val="0"/>
              </a:spcAft>
              <a:buClr>
                <a:schemeClr val="dk1"/>
              </a:buClr>
              <a:buSzPts val="1400"/>
              <a:buNone/>
              <a:defRPr>
                <a:solidFill>
                  <a:schemeClr val="dk1"/>
                </a:solidFill>
              </a:defRPr>
            </a:lvl6pPr>
            <a:lvl7pPr lvl="6" algn="l">
              <a:lnSpc>
                <a:spcPct val="115000"/>
              </a:lnSpc>
              <a:spcBef>
                <a:spcPts val="0"/>
              </a:spcBef>
              <a:spcAft>
                <a:spcPts val="0"/>
              </a:spcAft>
              <a:buClr>
                <a:schemeClr val="dk1"/>
              </a:buClr>
              <a:buSzPts val="1400"/>
              <a:buNone/>
              <a:defRPr>
                <a:solidFill>
                  <a:schemeClr val="dk1"/>
                </a:solidFill>
              </a:defRPr>
            </a:lvl7pPr>
            <a:lvl8pPr lvl="7" algn="l">
              <a:lnSpc>
                <a:spcPct val="115000"/>
              </a:lnSpc>
              <a:spcBef>
                <a:spcPts val="0"/>
              </a:spcBef>
              <a:spcAft>
                <a:spcPts val="0"/>
              </a:spcAft>
              <a:buClr>
                <a:schemeClr val="dk1"/>
              </a:buClr>
              <a:buSzPts val="1400"/>
              <a:buNone/>
              <a:defRPr>
                <a:solidFill>
                  <a:schemeClr val="dk1"/>
                </a:solidFill>
              </a:defRPr>
            </a:lvl8pPr>
            <a:lvl9pPr lvl="8" algn="l">
              <a:lnSpc>
                <a:spcPct val="115000"/>
              </a:lnSpc>
              <a:spcBef>
                <a:spcPts val="0"/>
              </a:spcBef>
              <a:spcAft>
                <a:spcPts val="0"/>
              </a:spcAft>
              <a:buClr>
                <a:schemeClr val="dk1"/>
              </a:buClr>
              <a:buSzPts val="1400"/>
              <a:buNone/>
              <a:defRPr>
                <a:solidFill>
                  <a:schemeClr val="dk1"/>
                </a:solidFill>
              </a:defRPr>
            </a:lvl9pPr>
          </a:lstStyle>
          <a:p/>
        </p:txBody>
      </p:sp>
      <p:sp>
        <p:nvSpPr>
          <p:cNvPr id="31" name="Google Shape;31;p16"/>
          <p:cNvSpPr txBox="1">
            <a:spLocks noGrp="1"/>
          </p:cNvSpPr>
          <p:nvPr>
            <p:ph type="title" idx="13"/>
          </p:nvPr>
        </p:nvSpPr>
        <p:spPr>
          <a:xfrm>
            <a:off x="283850" y="474875"/>
            <a:ext cx="2773200" cy="1743600"/>
          </a:xfrm>
          <a:prstGeom prst="rect">
            <a:avLst/>
          </a:prstGeom>
          <a:noFill/>
          <a:ln>
            <a:noFill/>
          </a:ln>
        </p:spPr>
        <p:txBody>
          <a:bodyPr spcFirstLastPara="1" wrap="square" lIns="0" tIns="0" rIns="0" bIns="0" anchor="t" anchorCtr="0">
            <a:noAutofit/>
          </a:bodyPr>
          <a:lstStyle>
            <a:lvl1pPr lvl="0" algn="l">
              <a:lnSpc>
                <a:spcPct val="85000"/>
              </a:lnSpc>
              <a:spcBef>
                <a:spcPts val="0"/>
              </a:spcBef>
              <a:spcAft>
                <a:spcPts val="0"/>
              </a:spcAft>
              <a:buSzPts val="3600"/>
              <a:buNone/>
              <a:defRPr>
                <a:solidFill>
                  <a:schemeClr val="dk1"/>
                </a:solidFill>
              </a:defRPr>
            </a:lvl1pPr>
            <a:lvl2pPr lvl="1" algn="l">
              <a:lnSpc>
                <a:spcPct val="85000"/>
              </a:lnSpc>
              <a:spcBef>
                <a:spcPts val="0"/>
              </a:spcBef>
              <a:spcAft>
                <a:spcPts val="0"/>
              </a:spcAft>
              <a:buSzPts val="3600"/>
              <a:buNone/>
              <a:defRPr>
                <a:solidFill>
                  <a:schemeClr val="dk1"/>
                </a:solidFill>
              </a:defRPr>
            </a:lvl2pPr>
            <a:lvl3pPr lvl="2" algn="l">
              <a:lnSpc>
                <a:spcPct val="85000"/>
              </a:lnSpc>
              <a:spcBef>
                <a:spcPts val="0"/>
              </a:spcBef>
              <a:spcAft>
                <a:spcPts val="0"/>
              </a:spcAft>
              <a:buSzPts val="3600"/>
              <a:buNone/>
              <a:defRPr>
                <a:solidFill>
                  <a:schemeClr val="dk1"/>
                </a:solidFill>
              </a:defRPr>
            </a:lvl3pPr>
            <a:lvl4pPr lvl="3" algn="l">
              <a:lnSpc>
                <a:spcPct val="85000"/>
              </a:lnSpc>
              <a:spcBef>
                <a:spcPts val="0"/>
              </a:spcBef>
              <a:spcAft>
                <a:spcPts val="0"/>
              </a:spcAft>
              <a:buSzPts val="3600"/>
              <a:buNone/>
              <a:defRPr>
                <a:solidFill>
                  <a:schemeClr val="dk1"/>
                </a:solidFill>
              </a:defRPr>
            </a:lvl4pPr>
            <a:lvl5pPr lvl="4" algn="l">
              <a:lnSpc>
                <a:spcPct val="85000"/>
              </a:lnSpc>
              <a:spcBef>
                <a:spcPts val="0"/>
              </a:spcBef>
              <a:spcAft>
                <a:spcPts val="0"/>
              </a:spcAft>
              <a:buSzPts val="3600"/>
              <a:buNone/>
              <a:defRPr>
                <a:solidFill>
                  <a:schemeClr val="dk1"/>
                </a:solidFill>
              </a:defRPr>
            </a:lvl5pPr>
            <a:lvl6pPr lvl="5" algn="l">
              <a:lnSpc>
                <a:spcPct val="85000"/>
              </a:lnSpc>
              <a:spcBef>
                <a:spcPts val="0"/>
              </a:spcBef>
              <a:spcAft>
                <a:spcPts val="0"/>
              </a:spcAft>
              <a:buSzPts val="3600"/>
              <a:buNone/>
              <a:defRPr>
                <a:solidFill>
                  <a:schemeClr val="dk1"/>
                </a:solidFill>
              </a:defRPr>
            </a:lvl6pPr>
            <a:lvl7pPr lvl="6" algn="l">
              <a:lnSpc>
                <a:spcPct val="85000"/>
              </a:lnSpc>
              <a:spcBef>
                <a:spcPts val="0"/>
              </a:spcBef>
              <a:spcAft>
                <a:spcPts val="0"/>
              </a:spcAft>
              <a:buSzPts val="3600"/>
              <a:buNone/>
              <a:defRPr>
                <a:solidFill>
                  <a:schemeClr val="dk1"/>
                </a:solidFill>
              </a:defRPr>
            </a:lvl7pPr>
            <a:lvl8pPr lvl="7" algn="l">
              <a:lnSpc>
                <a:spcPct val="85000"/>
              </a:lnSpc>
              <a:spcBef>
                <a:spcPts val="0"/>
              </a:spcBef>
              <a:spcAft>
                <a:spcPts val="0"/>
              </a:spcAft>
              <a:buSzPts val="3600"/>
              <a:buNone/>
              <a:defRPr>
                <a:solidFill>
                  <a:schemeClr val="dk1"/>
                </a:solidFill>
              </a:defRPr>
            </a:lvl8pPr>
            <a:lvl9pPr lvl="8" algn="l">
              <a:lnSpc>
                <a:spcPct val="85000"/>
              </a:lnSpc>
              <a:spcBef>
                <a:spcPts val="0"/>
              </a:spcBef>
              <a:spcAft>
                <a:spcPts val="0"/>
              </a:spcAft>
              <a:buSzPts val="3600"/>
              <a:buNone/>
              <a:defRPr>
                <a:solidFill>
                  <a:schemeClr val="dk1"/>
                </a:solidFill>
              </a:defRPr>
            </a:lvl9pPr>
          </a:lstStyle>
          <a:p/>
        </p:txBody>
      </p:sp>
      <p:sp>
        <p:nvSpPr>
          <p:cNvPr id="32" name="Google Shape;32;p16"/>
          <p:cNvSpPr txBox="1">
            <a:spLocks noGrp="1"/>
          </p:cNvSpPr>
          <p:nvPr>
            <p:ph type="title" idx="14"/>
          </p:nvPr>
        </p:nvSpPr>
        <p:spPr>
          <a:xfrm>
            <a:off x="4629750" y="1649525"/>
            <a:ext cx="1257900" cy="686400"/>
          </a:xfrm>
          <a:prstGeom prst="rect">
            <a:avLst/>
          </a:prstGeom>
          <a:noFill/>
          <a:ln>
            <a:noFill/>
          </a:ln>
        </p:spPr>
        <p:txBody>
          <a:bodyPr spcFirstLastPara="1" wrap="square" lIns="0" tIns="0" rIns="0" bIns="0" anchor="t" anchorCtr="0">
            <a:noAutofit/>
          </a:bodyPr>
          <a:lstStyle>
            <a:lvl1pPr lvl="0" algn="l">
              <a:lnSpc>
                <a:spcPct val="110000"/>
              </a:lnSpc>
              <a:spcBef>
                <a:spcPts val="0"/>
              </a:spcBef>
              <a:spcAft>
                <a:spcPts val="0"/>
              </a:spcAft>
              <a:buClr>
                <a:schemeClr val="dk1"/>
              </a:buClr>
              <a:buSzPts val="1000"/>
              <a:buNone/>
              <a:defRPr sz="1000">
                <a:solidFill>
                  <a:schemeClr val="dk1"/>
                </a:solidFill>
              </a:defRPr>
            </a:lvl1pPr>
            <a:lvl2pPr lvl="1" algn="l">
              <a:lnSpc>
                <a:spcPct val="110000"/>
              </a:lnSpc>
              <a:spcBef>
                <a:spcPts val="0"/>
              </a:spcBef>
              <a:spcAft>
                <a:spcPts val="0"/>
              </a:spcAft>
              <a:buClr>
                <a:schemeClr val="dk1"/>
              </a:buClr>
              <a:buSzPts val="1000"/>
              <a:buNone/>
              <a:defRPr sz="1000">
                <a:solidFill>
                  <a:schemeClr val="dk1"/>
                </a:solidFill>
              </a:defRPr>
            </a:lvl2pPr>
            <a:lvl3pPr lvl="2" algn="l">
              <a:lnSpc>
                <a:spcPct val="110000"/>
              </a:lnSpc>
              <a:spcBef>
                <a:spcPts val="0"/>
              </a:spcBef>
              <a:spcAft>
                <a:spcPts val="0"/>
              </a:spcAft>
              <a:buClr>
                <a:schemeClr val="dk1"/>
              </a:buClr>
              <a:buSzPts val="1000"/>
              <a:buNone/>
              <a:defRPr sz="1000">
                <a:solidFill>
                  <a:schemeClr val="dk1"/>
                </a:solidFill>
              </a:defRPr>
            </a:lvl3pPr>
            <a:lvl4pPr lvl="3" algn="l">
              <a:lnSpc>
                <a:spcPct val="110000"/>
              </a:lnSpc>
              <a:spcBef>
                <a:spcPts val="0"/>
              </a:spcBef>
              <a:spcAft>
                <a:spcPts val="0"/>
              </a:spcAft>
              <a:buClr>
                <a:schemeClr val="dk1"/>
              </a:buClr>
              <a:buSzPts val="1000"/>
              <a:buNone/>
              <a:defRPr sz="1000">
                <a:solidFill>
                  <a:schemeClr val="dk1"/>
                </a:solidFill>
              </a:defRPr>
            </a:lvl4pPr>
            <a:lvl5pPr lvl="4" algn="l">
              <a:lnSpc>
                <a:spcPct val="110000"/>
              </a:lnSpc>
              <a:spcBef>
                <a:spcPts val="0"/>
              </a:spcBef>
              <a:spcAft>
                <a:spcPts val="0"/>
              </a:spcAft>
              <a:buClr>
                <a:schemeClr val="dk1"/>
              </a:buClr>
              <a:buSzPts val="1000"/>
              <a:buNone/>
              <a:defRPr sz="1000">
                <a:solidFill>
                  <a:schemeClr val="dk1"/>
                </a:solidFill>
              </a:defRPr>
            </a:lvl5pPr>
            <a:lvl6pPr lvl="5" algn="l">
              <a:lnSpc>
                <a:spcPct val="110000"/>
              </a:lnSpc>
              <a:spcBef>
                <a:spcPts val="0"/>
              </a:spcBef>
              <a:spcAft>
                <a:spcPts val="0"/>
              </a:spcAft>
              <a:buClr>
                <a:schemeClr val="dk1"/>
              </a:buClr>
              <a:buSzPts val="1000"/>
              <a:buNone/>
              <a:defRPr sz="1000">
                <a:solidFill>
                  <a:schemeClr val="dk1"/>
                </a:solidFill>
              </a:defRPr>
            </a:lvl6pPr>
            <a:lvl7pPr lvl="6" algn="l">
              <a:lnSpc>
                <a:spcPct val="110000"/>
              </a:lnSpc>
              <a:spcBef>
                <a:spcPts val="0"/>
              </a:spcBef>
              <a:spcAft>
                <a:spcPts val="0"/>
              </a:spcAft>
              <a:buClr>
                <a:schemeClr val="dk1"/>
              </a:buClr>
              <a:buSzPts val="1000"/>
              <a:buNone/>
              <a:defRPr sz="1000">
                <a:solidFill>
                  <a:schemeClr val="dk1"/>
                </a:solidFill>
              </a:defRPr>
            </a:lvl7pPr>
            <a:lvl8pPr lvl="7" algn="l">
              <a:lnSpc>
                <a:spcPct val="110000"/>
              </a:lnSpc>
              <a:spcBef>
                <a:spcPts val="0"/>
              </a:spcBef>
              <a:spcAft>
                <a:spcPts val="0"/>
              </a:spcAft>
              <a:buClr>
                <a:schemeClr val="dk1"/>
              </a:buClr>
              <a:buSzPts val="1000"/>
              <a:buNone/>
              <a:defRPr sz="1000">
                <a:solidFill>
                  <a:schemeClr val="dk1"/>
                </a:solidFill>
              </a:defRPr>
            </a:lvl8pPr>
            <a:lvl9pPr lvl="8" algn="l">
              <a:lnSpc>
                <a:spcPct val="110000"/>
              </a:lnSpc>
              <a:spcBef>
                <a:spcPts val="0"/>
              </a:spcBef>
              <a:spcAft>
                <a:spcPts val="0"/>
              </a:spcAft>
              <a:buClr>
                <a:schemeClr val="dk1"/>
              </a:buClr>
              <a:buSzPts val="1000"/>
              <a:buNone/>
              <a:defRPr sz="1000">
                <a:solidFill>
                  <a:schemeClr val="dk1"/>
                </a:solidFill>
              </a:defRPr>
            </a:lvl9pPr>
          </a:lstStyle>
          <a:p/>
        </p:txBody>
      </p:sp>
      <p:sp>
        <p:nvSpPr>
          <p:cNvPr id="33" name="Google Shape;33;p16"/>
          <p:cNvSpPr txBox="1">
            <a:spLocks noGrp="1"/>
          </p:cNvSpPr>
          <p:nvPr>
            <p:ph type="title" idx="15"/>
          </p:nvPr>
        </p:nvSpPr>
        <p:spPr>
          <a:xfrm>
            <a:off x="6111800" y="1649525"/>
            <a:ext cx="1257900" cy="686400"/>
          </a:xfrm>
          <a:prstGeom prst="rect">
            <a:avLst/>
          </a:prstGeom>
          <a:noFill/>
          <a:ln>
            <a:noFill/>
          </a:ln>
        </p:spPr>
        <p:txBody>
          <a:bodyPr spcFirstLastPara="1" wrap="square" lIns="0" tIns="0" rIns="0" bIns="0" anchor="t" anchorCtr="0">
            <a:noAutofit/>
          </a:bodyPr>
          <a:lstStyle>
            <a:lvl1pPr lvl="0" algn="l">
              <a:lnSpc>
                <a:spcPct val="110000"/>
              </a:lnSpc>
              <a:spcBef>
                <a:spcPts val="0"/>
              </a:spcBef>
              <a:spcAft>
                <a:spcPts val="0"/>
              </a:spcAft>
              <a:buClr>
                <a:schemeClr val="dk1"/>
              </a:buClr>
              <a:buSzPts val="1000"/>
              <a:buNone/>
              <a:defRPr sz="1000">
                <a:solidFill>
                  <a:schemeClr val="dk1"/>
                </a:solidFill>
              </a:defRPr>
            </a:lvl1pPr>
            <a:lvl2pPr lvl="1" algn="l">
              <a:lnSpc>
                <a:spcPct val="110000"/>
              </a:lnSpc>
              <a:spcBef>
                <a:spcPts val="0"/>
              </a:spcBef>
              <a:spcAft>
                <a:spcPts val="0"/>
              </a:spcAft>
              <a:buClr>
                <a:schemeClr val="dk1"/>
              </a:buClr>
              <a:buSzPts val="1000"/>
              <a:buNone/>
              <a:defRPr sz="1000">
                <a:solidFill>
                  <a:schemeClr val="dk1"/>
                </a:solidFill>
              </a:defRPr>
            </a:lvl2pPr>
            <a:lvl3pPr lvl="2" algn="l">
              <a:lnSpc>
                <a:spcPct val="110000"/>
              </a:lnSpc>
              <a:spcBef>
                <a:spcPts val="0"/>
              </a:spcBef>
              <a:spcAft>
                <a:spcPts val="0"/>
              </a:spcAft>
              <a:buClr>
                <a:schemeClr val="dk1"/>
              </a:buClr>
              <a:buSzPts val="1000"/>
              <a:buNone/>
              <a:defRPr sz="1000">
                <a:solidFill>
                  <a:schemeClr val="dk1"/>
                </a:solidFill>
              </a:defRPr>
            </a:lvl3pPr>
            <a:lvl4pPr lvl="3" algn="l">
              <a:lnSpc>
                <a:spcPct val="110000"/>
              </a:lnSpc>
              <a:spcBef>
                <a:spcPts val="0"/>
              </a:spcBef>
              <a:spcAft>
                <a:spcPts val="0"/>
              </a:spcAft>
              <a:buClr>
                <a:schemeClr val="dk1"/>
              </a:buClr>
              <a:buSzPts val="1000"/>
              <a:buNone/>
              <a:defRPr sz="1000">
                <a:solidFill>
                  <a:schemeClr val="dk1"/>
                </a:solidFill>
              </a:defRPr>
            </a:lvl4pPr>
            <a:lvl5pPr lvl="4" algn="l">
              <a:lnSpc>
                <a:spcPct val="110000"/>
              </a:lnSpc>
              <a:spcBef>
                <a:spcPts val="0"/>
              </a:spcBef>
              <a:spcAft>
                <a:spcPts val="0"/>
              </a:spcAft>
              <a:buClr>
                <a:schemeClr val="dk1"/>
              </a:buClr>
              <a:buSzPts val="1000"/>
              <a:buNone/>
              <a:defRPr sz="1000">
                <a:solidFill>
                  <a:schemeClr val="dk1"/>
                </a:solidFill>
              </a:defRPr>
            </a:lvl5pPr>
            <a:lvl6pPr lvl="5" algn="l">
              <a:lnSpc>
                <a:spcPct val="110000"/>
              </a:lnSpc>
              <a:spcBef>
                <a:spcPts val="0"/>
              </a:spcBef>
              <a:spcAft>
                <a:spcPts val="0"/>
              </a:spcAft>
              <a:buClr>
                <a:schemeClr val="dk1"/>
              </a:buClr>
              <a:buSzPts val="1000"/>
              <a:buNone/>
              <a:defRPr sz="1000">
                <a:solidFill>
                  <a:schemeClr val="dk1"/>
                </a:solidFill>
              </a:defRPr>
            </a:lvl6pPr>
            <a:lvl7pPr lvl="6" algn="l">
              <a:lnSpc>
                <a:spcPct val="110000"/>
              </a:lnSpc>
              <a:spcBef>
                <a:spcPts val="0"/>
              </a:spcBef>
              <a:spcAft>
                <a:spcPts val="0"/>
              </a:spcAft>
              <a:buClr>
                <a:schemeClr val="dk1"/>
              </a:buClr>
              <a:buSzPts val="1000"/>
              <a:buNone/>
              <a:defRPr sz="1000">
                <a:solidFill>
                  <a:schemeClr val="dk1"/>
                </a:solidFill>
              </a:defRPr>
            </a:lvl7pPr>
            <a:lvl8pPr lvl="7" algn="l">
              <a:lnSpc>
                <a:spcPct val="110000"/>
              </a:lnSpc>
              <a:spcBef>
                <a:spcPts val="0"/>
              </a:spcBef>
              <a:spcAft>
                <a:spcPts val="0"/>
              </a:spcAft>
              <a:buClr>
                <a:schemeClr val="dk1"/>
              </a:buClr>
              <a:buSzPts val="1000"/>
              <a:buNone/>
              <a:defRPr sz="1000">
                <a:solidFill>
                  <a:schemeClr val="dk1"/>
                </a:solidFill>
              </a:defRPr>
            </a:lvl8pPr>
            <a:lvl9pPr lvl="8" algn="l">
              <a:lnSpc>
                <a:spcPct val="110000"/>
              </a:lnSpc>
              <a:spcBef>
                <a:spcPts val="0"/>
              </a:spcBef>
              <a:spcAft>
                <a:spcPts val="0"/>
              </a:spcAft>
              <a:buClr>
                <a:schemeClr val="dk1"/>
              </a:buClr>
              <a:buSzPts val="1000"/>
              <a:buNone/>
              <a:defRPr sz="1000">
                <a:solidFill>
                  <a:schemeClr val="dk1"/>
                </a:solidFill>
              </a:defRPr>
            </a:lvl9pPr>
          </a:lstStyle>
          <a:p/>
        </p:txBody>
      </p:sp>
      <p:sp>
        <p:nvSpPr>
          <p:cNvPr id="34" name="Google Shape;34;p16"/>
          <p:cNvSpPr txBox="1">
            <a:spLocks noGrp="1"/>
          </p:cNvSpPr>
          <p:nvPr>
            <p:ph type="title" idx="16"/>
          </p:nvPr>
        </p:nvSpPr>
        <p:spPr>
          <a:xfrm>
            <a:off x="7593850" y="1649525"/>
            <a:ext cx="1257900" cy="686400"/>
          </a:xfrm>
          <a:prstGeom prst="rect">
            <a:avLst/>
          </a:prstGeom>
          <a:noFill/>
          <a:ln>
            <a:noFill/>
          </a:ln>
        </p:spPr>
        <p:txBody>
          <a:bodyPr spcFirstLastPara="1" wrap="square" lIns="0" tIns="0" rIns="0" bIns="0" anchor="t" anchorCtr="0">
            <a:noAutofit/>
          </a:bodyPr>
          <a:lstStyle>
            <a:lvl1pPr lvl="0" algn="l">
              <a:lnSpc>
                <a:spcPct val="110000"/>
              </a:lnSpc>
              <a:spcBef>
                <a:spcPts val="0"/>
              </a:spcBef>
              <a:spcAft>
                <a:spcPts val="0"/>
              </a:spcAft>
              <a:buClr>
                <a:schemeClr val="dk1"/>
              </a:buClr>
              <a:buSzPts val="1000"/>
              <a:buNone/>
              <a:defRPr sz="1000">
                <a:solidFill>
                  <a:schemeClr val="dk1"/>
                </a:solidFill>
              </a:defRPr>
            </a:lvl1pPr>
            <a:lvl2pPr lvl="1" algn="l">
              <a:lnSpc>
                <a:spcPct val="110000"/>
              </a:lnSpc>
              <a:spcBef>
                <a:spcPts val="0"/>
              </a:spcBef>
              <a:spcAft>
                <a:spcPts val="0"/>
              </a:spcAft>
              <a:buClr>
                <a:schemeClr val="dk1"/>
              </a:buClr>
              <a:buSzPts val="1000"/>
              <a:buNone/>
              <a:defRPr sz="1000">
                <a:solidFill>
                  <a:schemeClr val="dk1"/>
                </a:solidFill>
              </a:defRPr>
            </a:lvl2pPr>
            <a:lvl3pPr lvl="2" algn="l">
              <a:lnSpc>
                <a:spcPct val="110000"/>
              </a:lnSpc>
              <a:spcBef>
                <a:spcPts val="0"/>
              </a:spcBef>
              <a:spcAft>
                <a:spcPts val="0"/>
              </a:spcAft>
              <a:buClr>
                <a:schemeClr val="dk1"/>
              </a:buClr>
              <a:buSzPts val="1000"/>
              <a:buNone/>
              <a:defRPr sz="1000">
                <a:solidFill>
                  <a:schemeClr val="dk1"/>
                </a:solidFill>
              </a:defRPr>
            </a:lvl3pPr>
            <a:lvl4pPr lvl="3" algn="l">
              <a:lnSpc>
                <a:spcPct val="110000"/>
              </a:lnSpc>
              <a:spcBef>
                <a:spcPts val="0"/>
              </a:spcBef>
              <a:spcAft>
                <a:spcPts val="0"/>
              </a:spcAft>
              <a:buClr>
                <a:schemeClr val="dk1"/>
              </a:buClr>
              <a:buSzPts val="1000"/>
              <a:buNone/>
              <a:defRPr sz="1000">
                <a:solidFill>
                  <a:schemeClr val="dk1"/>
                </a:solidFill>
              </a:defRPr>
            </a:lvl4pPr>
            <a:lvl5pPr lvl="4" algn="l">
              <a:lnSpc>
                <a:spcPct val="110000"/>
              </a:lnSpc>
              <a:spcBef>
                <a:spcPts val="0"/>
              </a:spcBef>
              <a:spcAft>
                <a:spcPts val="0"/>
              </a:spcAft>
              <a:buClr>
                <a:schemeClr val="dk1"/>
              </a:buClr>
              <a:buSzPts val="1000"/>
              <a:buNone/>
              <a:defRPr sz="1000">
                <a:solidFill>
                  <a:schemeClr val="dk1"/>
                </a:solidFill>
              </a:defRPr>
            </a:lvl5pPr>
            <a:lvl6pPr lvl="5" algn="l">
              <a:lnSpc>
                <a:spcPct val="110000"/>
              </a:lnSpc>
              <a:spcBef>
                <a:spcPts val="0"/>
              </a:spcBef>
              <a:spcAft>
                <a:spcPts val="0"/>
              </a:spcAft>
              <a:buClr>
                <a:schemeClr val="dk1"/>
              </a:buClr>
              <a:buSzPts val="1000"/>
              <a:buNone/>
              <a:defRPr sz="1000">
                <a:solidFill>
                  <a:schemeClr val="dk1"/>
                </a:solidFill>
              </a:defRPr>
            </a:lvl6pPr>
            <a:lvl7pPr lvl="6" algn="l">
              <a:lnSpc>
                <a:spcPct val="110000"/>
              </a:lnSpc>
              <a:spcBef>
                <a:spcPts val="0"/>
              </a:spcBef>
              <a:spcAft>
                <a:spcPts val="0"/>
              </a:spcAft>
              <a:buClr>
                <a:schemeClr val="dk1"/>
              </a:buClr>
              <a:buSzPts val="1000"/>
              <a:buNone/>
              <a:defRPr sz="1000">
                <a:solidFill>
                  <a:schemeClr val="dk1"/>
                </a:solidFill>
              </a:defRPr>
            </a:lvl7pPr>
            <a:lvl8pPr lvl="7" algn="l">
              <a:lnSpc>
                <a:spcPct val="110000"/>
              </a:lnSpc>
              <a:spcBef>
                <a:spcPts val="0"/>
              </a:spcBef>
              <a:spcAft>
                <a:spcPts val="0"/>
              </a:spcAft>
              <a:buClr>
                <a:schemeClr val="dk1"/>
              </a:buClr>
              <a:buSzPts val="1000"/>
              <a:buNone/>
              <a:defRPr sz="1000">
                <a:solidFill>
                  <a:schemeClr val="dk1"/>
                </a:solidFill>
              </a:defRPr>
            </a:lvl8pPr>
            <a:lvl9pPr lvl="8" algn="l">
              <a:lnSpc>
                <a:spcPct val="110000"/>
              </a:lnSpc>
              <a:spcBef>
                <a:spcPts val="0"/>
              </a:spcBef>
              <a:spcAft>
                <a:spcPts val="0"/>
              </a:spcAft>
              <a:buClr>
                <a:schemeClr val="dk1"/>
              </a:buClr>
              <a:buSzPts val="1000"/>
              <a:buNone/>
              <a:defRPr sz="1000">
                <a:solidFill>
                  <a:schemeClr val="dk1"/>
                </a:solidFill>
              </a:defRPr>
            </a:lvl9pPr>
          </a:lstStyle>
          <a:p/>
        </p:txBody>
      </p:sp>
      <p:sp>
        <p:nvSpPr>
          <p:cNvPr id="35" name="Google Shape;35;p16"/>
          <p:cNvSpPr txBox="1">
            <a:spLocks noGrp="1"/>
          </p:cNvSpPr>
          <p:nvPr>
            <p:ph type="title" idx="17"/>
          </p:nvPr>
        </p:nvSpPr>
        <p:spPr>
          <a:xfrm>
            <a:off x="4629750" y="3995850"/>
            <a:ext cx="1257900" cy="686400"/>
          </a:xfrm>
          <a:prstGeom prst="rect">
            <a:avLst/>
          </a:prstGeom>
          <a:noFill/>
          <a:ln>
            <a:noFill/>
          </a:ln>
        </p:spPr>
        <p:txBody>
          <a:bodyPr spcFirstLastPara="1" wrap="square" lIns="0" tIns="0" rIns="0" bIns="0" anchor="t" anchorCtr="0">
            <a:noAutofit/>
          </a:bodyPr>
          <a:lstStyle>
            <a:lvl1pPr lvl="0" algn="l">
              <a:lnSpc>
                <a:spcPct val="110000"/>
              </a:lnSpc>
              <a:spcBef>
                <a:spcPts val="0"/>
              </a:spcBef>
              <a:spcAft>
                <a:spcPts val="0"/>
              </a:spcAft>
              <a:buClr>
                <a:schemeClr val="dk1"/>
              </a:buClr>
              <a:buSzPts val="1000"/>
              <a:buNone/>
              <a:defRPr sz="1000">
                <a:solidFill>
                  <a:schemeClr val="dk1"/>
                </a:solidFill>
              </a:defRPr>
            </a:lvl1pPr>
            <a:lvl2pPr lvl="1" algn="l">
              <a:lnSpc>
                <a:spcPct val="110000"/>
              </a:lnSpc>
              <a:spcBef>
                <a:spcPts val="0"/>
              </a:spcBef>
              <a:spcAft>
                <a:spcPts val="0"/>
              </a:spcAft>
              <a:buClr>
                <a:schemeClr val="dk1"/>
              </a:buClr>
              <a:buSzPts val="1000"/>
              <a:buNone/>
              <a:defRPr sz="1000">
                <a:solidFill>
                  <a:schemeClr val="dk1"/>
                </a:solidFill>
              </a:defRPr>
            </a:lvl2pPr>
            <a:lvl3pPr lvl="2" algn="l">
              <a:lnSpc>
                <a:spcPct val="110000"/>
              </a:lnSpc>
              <a:spcBef>
                <a:spcPts val="0"/>
              </a:spcBef>
              <a:spcAft>
                <a:spcPts val="0"/>
              </a:spcAft>
              <a:buClr>
                <a:schemeClr val="dk1"/>
              </a:buClr>
              <a:buSzPts val="1000"/>
              <a:buNone/>
              <a:defRPr sz="1000">
                <a:solidFill>
                  <a:schemeClr val="dk1"/>
                </a:solidFill>
              </a:defRPr>
            </a:lvl3pPr>
            <a:lvl4pPr lvl="3" algn="l">
              <a:lnSpc>
                <a:spcPct val="110000"/>
              </a:lnSpc>
              <a:spcBef>
                <a:spcPts val="0"/>
              </a:spcBef>
              <a:spcAft>
                <a:spcPts val="0"/>
              </a:spcAft>
              <a:buClr>
                <a:schemeClr val="dk1"/>
              </a:buClr>
              <a:buSzPts val="1000"/>
              <a:buNone/>
              <a:defRPr sz="1000">
                <a:solidFill>
                  <a:schemeClr val="dk1"/>
                </a:solidFill>
              </a:defRPr>
            </a:lvl4pPr>
            <a:lvl5pPr lvl="4" algn="l">
              <a:lnSpc>
                <a:spcPct val="110000"/>
              </a:lnSpc>
              <a:spcBef>
                <a:spcPts val="0"/>
              </a:spcBef>
              <a:spcAft>
                <a:spcPts val="0"/>
              </a:spcAft>
              <a:buClr>
                <a:schemeClr val="dk1"/>
              </a:buClr>
              <a:buSzPts val="1000"/>
              <a:buNone/>
              <a:defRPr sz="1000">
                <a:solidFill>
                  <a:schemeClr val="dk1"/>
                </a:solidFill>
              </a:defRPr>
            </a:lvl5pPr>
            <a:lvl6pPr lvl="5" algn="l">
              <a:lnSpc>
                <a:spcPct val="110000"/>
              </a:lnSpc>
              <a:spcBef>
                <a:spcPts val="0"/>
              </a:spcBef>
              <a:spcAft>
                <a:spcPts val="0"/>
              </a:spcAft>
              <a:buClr>
                <a:schemeClr val="dk1"/>
              </a:buClr>
              <a:buSzPts val="1000"/>
              <a:buNone/>
              <a:defRPr sz="1000">
                <a:solidFill>
                  <a:schemeClr val="dk1"/>
                </a:solidFill>
              </a:defRPr>
            </a:lvl6pPr>
            <a:lvl7pPr lvl="6" algn="l">
              <a:lnSpc>
                <a:spcPct val="110000"/>
              </a:lnSpc>
              <a:spcBef>
                <a:spcPts val="0"/>
              </a:spcBef>
              <a:spcAft>
                <a:spcPts val="0"/>
              </a:spcAft>
              <a:buClr>
                <a:schemeClr val="dk1"/>
              </a:buClr>
              <a:buSzPts val="1000"/>
              <a:buNone/>
              <a:defRPr sz="1000">
                <a:solidFill>
                  <a:schemeClr val="dk1"/>
                </a:solidFill>
              </a:defRPr>
            </a:lvl7pPr>
            <a:lvl8pPr lvl="7" algn="l">
              <a:lnSpc>
                <a:spcPct val="110000"/>
              </a:lnSpc>
              <a:spcBef>
                <a:spcPts val="0"/>
              </a:spcBef>
              <a:spcAft>
                <a:spcPts val="0"/>
              </a:spcAft>
              <a:buClr>
                <a:schemeClr val="dk1"/>
              </a:buClr>
              <a:buSzPts val="1000"/>
              <a:buNone/>
              <a:defRPr sz="1000">
                <a:solidFill>
                  <a:schemeClr val="dk1"/>
                </a:solidFill>
              </a:defRPr>
            </a:lvl8pPr>
            <a:lvl9pPr lvl="8" algn="l">
              <a:lnSpc>
                <a:spcPct val="110000"/>
              </a:lnSpc>
              <a:spcBef>
                <a:spcPts val="0"/>
              </a:spcBef>
              <a:spcAft>
                <a:spcPts val="0"/>
              </a:spcAft>
              <a:buClr>
                <a:schemeClr val="dk1"/>
              </a:buClr>
              <a:buSzPts val="1000"/>
              <a:buNone/>
              <a:defRPr sz="1000">
                <a:solidFill>
                  <a:schemeClr val="dk1"/>
                </a:solidFill>
              </a:defRPr>
            </a:lvl9pPr>
          </a:lstStyle>
          <a:p/>
        </p:txBody>
      </p:sp>
      <p:sp>
        <p:nvSpPr>
          <p:cNvPr id="36" name="Google Shape;36;p16"/>
          <p:cNvSpPr txBox="1">
            <a:spLocks noGrp="1"/>
          </p:cNvSpPr>
          <p:nvPr>
            <p:ph type="title" idx="18"/>
          </p:nvPr>
        </p:nvSpPr>
        <p:spPr>
          <a:xfrm>
            <a:off x="6111800" y="3995850"/>
            <a:ext cx="1257900" cy="686400"/>
          </a:xfrm>
          <a:prstGeom prst="rect">
            <a:avLst/>
          </a:prstGeom>
          <a:noFill/>
          <a:ln>
            <a:noFill/>
          </a:ln>
        </p:spPr>
        <p:txBody>
          <a:bodyPr spcFirstLastPara="1" wrap="square" lIns="0" tIns="0" rIns="0" bIns="0" anchor="t" anchorCtr="0">
            <a:noAutofit/>
          </a:bodyPr>
          <a:lstStyle>
            <a:lvl1pPr lvl="0" algn="l">
              <a:lnSpc>
                <a:spcPct val="110000"/>
              </a:lnSpc>
              <a:spcBef>
                <a:spcPts val="0"/>
              </a:spcBef>
              <a:spcAft>
                <a:spcPts val="0"/>
              </a:spcAft>
              <a:buClr>
                <a:schemeClr val="dk1"/>
              </a:buClr>
              <a:buSzPts val="1000"/>
              <a:buNone/>
              <a:defRPr sz="1000">
                <a:solidFill>
                  <a:schemeClr val="dk1"/>
                </a:solidFill>
              </a:defRPr>
            </a:lvl1pPr>
            <a:lvl2pPr lvl="1" algn="l">
              <a:lnSpc>
                <a:spcPct val="110000"/>
              </a:lnSpc>
              <a:spcBef>
                <a:spcPts val="0"/>
              </a:spcBef>
              <a:spcAft>
                <a:spcPts val="0"/>
              </a:spcAft>
              <a:buClr>
                <a:schemeClr val="dk1"/>
              </a:buClr>
              <a:buSzPts val="1000"/>
              <a:buNone/>
              <a:defRPr sz="1000">
                <a:solidFill>
                  <a:schemeClr val="dk1"/>
                </a:solidFill>
              </a:defRPr>
            </a:lvl2pPr>
            <a:lvl3pPr lvl="2" algn="l">
              <a:lnSpc>
                <a:spcPct val="110000"/>
              </a:lnSpc>
              <a:spcBef>
                <a:spcPts val="0"/>
              </a:spcBef>
              <a:spcAft>
                <a:spcPts val="0"/>
              </a:spcAft>
              <a:buClr>
                <a:schemeClr val="dk1"/>
              </a:buClr>
              <a:buSzPts val="1000"/>
              <a:buNone/>
              <a:defRPr sz="1000">
                <a:solidFill>
                  <a:schemeClr val="dk1"/>
                </a:solidFill>
              </a:defRPr>
            </a:lvl3pPr>
            <a:lvl4pPr lvl="3" algn="l">
              <a:lnSpc>
                <a:spcPct val="110000"/>
              </a:lnSpc>
              <a:spcBef>
                <a:spcPts val="0"/>
              </a:spcBef>
              <a:spcAft>
                <a:spcPts val="0"/>
              </a:spcAft>
              <a:buClr>
                <a:schemeClr val="dk1"/>
              </a:buClr>
              <a:buSzPts val="1000"/>
              <a:buNone/>
              <a:defRPr sz="1000">
                <a:solidFill>
                  <a:schemeClr val="dk1"/>
                </a:solidFill>
              </a:defRPr>
            </a:lvl4pPr>
            <a:lvl5pPr lvl="4" algn="l">
              <a:lnSpc>
                <a:spcPct val="110000"/>
              </a:lnSpc>
              <a:spcBef>
                <a:spcPts val="0"/>
              </a:spcBef>
              <a:spcAft>
                <a:spcPts val="0"/>
              </a:spcAft>
              <a:buClr>
                <a:schemeClr val="dk1"/>
              </a:buClr>
              <a:buSzPts val="1000"/>
              <a:buNone/>
              <a:defRPr sz="1000">
                <a:solidFill>
                  <a:schemeClr val="dk1"/>
                </a:solidFill>
              </a:defRPr>
            </a:lvl5pPr>
            <a:lvl6pPr lvl="5" algn="l">
              <a:lnSpc>
                <a:spcPct val="110000"/>
              </a:lnSpc>
              <a:spcBef>
                <a:spcPts val="0"/>
              </a:spcBef>
              <a:spcAft>
                <a:spcPts val="0"/>
              </a:spcAft>
              <a:buClr>
                <a:schemeClr val="dk1"/>
              </a:buClr>
              <a:buSzPts val="1000"/>
              <a:buNone/>
              <a:defRPr sz="1000">
                <a:solidFill>
                  <a:schemeClr val="dk1"/>
                </a:solidFill>
              </a:defRPr>
            </a:lvl6pPr>
            <a:lvl7pPr lvl="6" algn="l">
              <a:lnSpc>
                <a:spcPct val="110000"/>
              </a:lnSpc>
              <a:spcBef>
                <a:spcPts val="0"/>
              </a:spcBef>
              <a:spcAft>
                <a:spcPts val="0"/>
              </a:spcAft>
              <a:buClr>
                <a:schemeClr val="dk1"/>
              </a:buClr>
              <a:buSzPts val="1000"/>
              <a:buNone/>
              <a:defRPr sz="1000">
                <a:solidFill>
                  <a:schemeClr val="dk1"/>
                </a:solidFill>
              </a:defRPr>
            </a:lvl7pPr>
            <a:lvl8pPr lvl="7" algn="l">
              <a:lnSpc>
                <a:spcPct val="110000"/>
              </a:lnSpc>
              <a:spcBef>
                <a:spcPts val="0"/>
              </a:spcBef>
              <a:spcAft>
                <a:spcPts val="0"/>
              </a:spcAft>
              <a:buClr>
                <a:schemeClr val="dk1"/>
              </a:buClr>
              <a:buSzPts val="1000"/>
              <a:buNone/>
              <a:defRPr sz="1000">
                <a:solidFill>
                  <a:schemeClr val="dk1"/>
                </a:solidFill>
              </a:defRPr>
            </a:lvl8pPr>
            <a:lvl9pPr lvl="8" algn="l">
              <a:lnSpc>
                <a:spcPct val="110000"/>
              </a:lnSpc>
              <a:spcBef>
                <a:spcPts val="0"/>
              </a:spcBef>
              <a:spcAft>
                <a:spcPts val="0"/>
              </a:spcAft>
              <a:buClr>
                <a:schemeClr val="dk1"/>
              </a:buClr>
              <a:buSzPts val="1000"/>
              <a:buNone/>
              <a:defRPr sz="1000">
                <a:solidFill>
                  <a:schemeClr val="dk1"/>
                </a:solidFill>
              </a:defRPr>
            </a:lvl9pPr>
          </a:lstStyle>
          <a:p/>
        </p:txBody>
      </p:sp>
      <p:sp>
        <p:nvSpPr>
          <p:cNvPr id="37" name="Google Shape;37;p16"/>
          <p:cNvSpPr txBox="1">
            <a:spLocks noGrp="1"/>
          </p:cNvSpPr>
          <p:nvPr>
            <p:ph type="title" idx="19"/>
          </p:nvPr>
        </p:nvSpPr>
        <p:spPr>
          <a:xfrm>
            <a:off x="7593850" y="3995850"/>
            <a:ext cx="1257900" cy="686400"/>
          </a:xfrm>
          <a:prstGeom prst="rect">
            <a:avLst/>
          </a:prstGeom>
          <a:noFill/>
          <a:ln>
            <a:noFill/>
          </a:ln>
        </p:spPr>
        <p:txBody>
          <a:bodyPr spcFirstLastPara="1" wrap="square" lIns="0" tIns="0" rIns="0" bIns="0" anchor="t" anchorCtr="0">
            <a:noAutofit/>
          </a:bodyPr>
          <a:lstStyle>
            <a:lvl1pPr lvl="0" algn="l">
              <a:lnSpc>
                <a:spcPct val="110000"/>
              </a:lnSpc>
              <a:spcBef>
                <a:spcPts val="0"/>
              </a:spcBef>
              <a:spcAft>
                <a:spcPts val="0"/>
              </a:spcAft>
              <a:buClr>
                <a:schemeClr val="dk1"/>
              </a:buClr>
              <a:buSzPts val="1000"/>
              <a:buNone/>
              <a:defRPr sz="1000">
                <a:solidFill>
                  <a:schemeClr val="dk1"/>
                </a:solidFill>
              </a:defRPr>
            </a:lvl1pPr>
            <a:lvl2pPr lvl="1" algn="l">
              <a:lnSpc>
                <a:spcPct val="110000"/>
              </a:lnSpc>
              <a:spcBef>
                <a:spcPts val="0"/>
              </a:spcBef>
              <a:spcAft>
                <a:spcPts val="0"/>
              </a:spcAft>
              <a:buClr>
                <a:schemeClr val="dk1"/>
              </a:buClr>
              <a:buSzPts val="1000"/>
              <a:buNone/>
              <a:defRPr sz="1000">
                <a:solidFill>
                  <a:schemeClr val="dk1"/>
                </a:solidFill>
              </a:defRPr>
            </a:lvl2pPr>
            <a:lvl3pPr lvl="2" algn="l">
              <a:lnSpc>
                <a:spcPct val="110000"/>
              </a:lnSpc>
              <a:spcBef>
                <a:spcPts val="0"/>
              </a:spcBef>
              <a:spcAft>
                <a:spcPts val="0"/>
              </a:spcAft>
              <a:buClr>
                <a:schemeClr val="dk1"/>
              </a:buClr>
              <a:buSzPts val="1000"/>
              <a:buNone/>
              <a:defRPr sz="1000">
                <a:solidFill>
                  <a:schemeClr val="dk1"/>
                </a:solidFill>
              </a:defRPr>
            </a:lvl3pPr>
            <a:lvl4pPr lvl="3" algn="l">
              <a:lnSpc>
                <a:spcPct val="110000"/>
              </a:lnSpc>
              <a:spcBef>
                <a:spcPts val="0"/>
              </a:spcBef>
              <a:spcAft>
                <a:spcPts val="0"/>
              </a:spcAft>
              <a:buClr>
                <a:schemeClr val="dk1"/>
              </a:buClr>
              <a:buSzPts val="1000"/>
              <a:buNone/>
              <a:defRPr sz="1000">
                <a:solidFill>
                  <a:schemeClr val="dk1"/>
                </a:solidFill>
              </a:defRPr>
            </a:lvl4pPr>
            <a:lvl5pPr lvl="4" algn="l">
              <a:lnSpc>
                <a:spcPct val="110000"/>
              </a:lnSpc>
              <a:spcBef>
                <a:spcPts val="0"/>
              </a:spcBef>
              <a:spcAft>
                <a:spcPts val="0"/>
              </a:spcAft>
              <a:buClr>
                <a:schemeClr val="dk1"/>
              </a:buClr>
              <a:buSzPts val="1000"/>
              <a:buNone/>
              <a:defRPr sz="1000">
                <a:solidFill>
                  <a:schemeClr val="dk1"/>
                </a:solidFill>
              </a:defRPr>
            </a:lvl5pPr>
            <a:lvl6pPr lvl="5" algn="l">
              <a:lnSpc>
                <a:spcPct val="110000"/>
              </a:lnSpc>
              <a:spcBef>
                <a:spcPts val="0"/>
              </a:spcBef>
              <a:spcAft>
                <a:spcPts val="0"/>
              </a:spcAft>
              <a:buClr>
                <a:schemeClr val="dk1"/>
              </a:buClr>
              <a:buSzPts val="1000"/>
              <a:buNone/>
              <a:defRPr sz="1000">
                <a:solidFill>
                  <a:schemeClr val="dk1"/>
                </a:solidFill>
              </a:defRPr>
            </a:lvl6pPr>
            <a:lvl7pPr lvl="6" algn="l">
              <a:lnSpc>
                <a:spcPct val="110000"/>
              </a:lnSpc>
              <a:spcBef>
                <a:spcPts val="0"/>
              </a:spcBef>
              <a:spcAft>
                <a:spcPts val="0"/>
              </a:spcAft>
              <a:buClr>
                <a:schemeClr val="dk1"/>
              </a:buClr>
              <a:buSzPts val="1000"/>
              <a:buNone/>
              <a:defRPr sz="1000">
                <a:solidFill>
                  <a:schemeClr val="dk1"/>
                </a:solidFill>
              </a:defRPr>
            </a:lvl7pPr>
            <a:lvl8pPr lvl="7" algn="l">
              <a:lnSpc>
                <a:spcPct val="110000"/>
              </a:lnSpc>
              <a:spcBef>
                <a:spcPts val="0"/>
              </a:spcBef>
              <a:spcAft>
                <a:spcPts val="0"/>
              </a:spcAft>
              <a:buClr>
                <a:schemeClr val="dk1"/>
              </a:buClr>
              <a:buSzPts val="1000"/>
              <a:buNone/>
              <a:defRPr sz="1000">
                <a:solidFill>
                  <a:schemeClr val="dk1"/>
                </a:solidFill>
              </a:defRPr>
            </a:lvl8pPr>
            <a:lvl9pPr lvl="8" algn="l">
              <a:lnSpc>
                <a:spcPct val="110000"/>
              </a:lnSpc>
              <a:spcBef>
                <a:spcPts val="0"/>
              </a:spcBef>
              <a:spcAft>
                <a:spcPts val="0"/>
              </a:spcAft>
              <a:buClr>
                <a:schemeClr val="dk1"/>
              </a:buClr>
              <a:buSzPts val="1000"/>
              <a:buNone/>
              <a:defRPr sz="1000">
                <a:solidFill>
                  <a:schemeClr val="dk1"/>
                </a:solidFill>
              </a:defRPr>
            </a:lvl9pPr>
          </a:lstStyle>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image grid and description - Alt 1">
  <p:cSld name="CUSTOM_3">
    <p:bg>
      <p:bgPr>
        <a:solidFill>
          <a:schemeClr val="accent1"/>
        </a:solidFill>
        <a:effectLst/>
      </p:bgPr>
    </p:bg>
    <p:spTree>
      <p:nvGrpSpPr>
        <p:cNvPr id="1" name="Shape 38"/>
        <p:cNvGrpSpPr/>
        <p:nvPr/>
      </p:nvGrpSpPr>
      <p:grpSpPr>
        <a:xfrm>
          <a:off x="0" y="0"/>
          <a:ext cx="0" cy="0"/>
          <a:chOff x="0" y="0"/>
          <a:chExt cx="0" cy="0"/>
        </a:xfrm>
      </p:grpSpPr>
      <p:sp>
        <p:nvSpPr>
          <p:cNvPr id="39" name="Google Shape;39;p17"/>
          <p:cNvSpPr>
            <a:spLocks noGrp="1"/>
          </p:cNvSpPr>
          <p:nvPr>
            <p:ph type="pic" idx="2"/>
          </p:nvPr>
        </p:nvSpPr>
        <p:spPr>
          <a:xfrm>
            <a:off x="2456700" y="373175"/>
            <a:ext cx="1515000" cy="1616700"/>
          </a:xfrm>
          <a:prstGeom prst="rect">
            <a:avLst/>
          </a:prstGeom>
          <a:noFill/>
          <a:ln>
            <a:noFill/>
          </a:ln>
        </p:spPr>
      </p:sp>
      <p:sp>
        <p:nvSpPr>
          <p:cNvPr id="40" name="Google Shape;40;p17"/>
          <p:cNvSpPr txBox="1">
            <a:spLocks noGrp="1"/>
          </p:cNvSpPr>
          <p:nvPr>
            <p:ph type="title"/>
          </p:nvPr>
        </p:nvSpPr>
        <p:spPr>
          <a:xfrm>
            <a:off x="2635350" y="2172975"/>
            <a:ext cx="1188600" cy="1524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lt1"/>
              </a:buClr>
              <a:buSzPts val="1100"/>
              <a:buNone/>
              <a:defRPr sz="1000"/>
            </a:lvl1pPr>
            <a:lvl2pPr lvl="1" algn="l">
              <a:lnSpc>
                <a:spcPct val="110000"/>
              </a:lnSpc>
              <a:spcBef>
                <a:spcPts val="0"/>
              </a:spcBef>
              <a:spcAft>
                <a:spcPts val="0"/>
              </a:spcAft>
              <a:buClr>
                <a:schemeClr val="dk1"/>
              </a:buClr>
              <a:buSzPts val="1000"/>
              <a:buNone/>
              <a:defRPr sz="1000">
                <a:solidFill>
                  <a:schemeClr val="dk1"/>
                </a:solidFill>
              </a:defRPr>
            </a:lvl2pPr>
            <a:lvl3pPr lvl="2" algn="l">
              <a:lnSpc>
                <a:spcPct val="110000"/>
              </a:lnSpc>
              <a:spcBef>
                <a:spcPts val="0"/>
              </a:spcBef>
              <a:spcAft>
                <a:spcPts val="0"/>
              </a:spcAft>
              <a:buClr>
                <a:schemeClr val="dk1"/>
              </a:buClr>
              <a:buSzPts val="1000"/>
              <a:buNone/>
              <a:defRPr sz="1000">
                <a:solidFill>
                  <a:schemeClr val="dk1"/>
                </a:solidFill>
              </a:defRPr>
            </a:lvl3pPr>
            <a:lvl4pPr lvl="3" algn="l">
              <a:lnSpc>
                <a:spcPct val="110000"/>
              </a:lnSpc>
              <a:spcBef>
                <a:spcPts val="0"/>
              </a:spcBef>
              <a:spcAft>
                <a:spcPts val="0"/>
              </a:spcAft>
              <a:buClr>
                <a:schemeClr val="dk1"/>
              </a:buClr>
              <a:buSzPts val="1000"/>
              <a:buNone/>
              <a:defRPr sz="1000">
                <a:solidFill>
                  <a:schemeClr val="dk1"/>
                </a:solidFill>
              </a:defRPr>
            </a:lvl4pPr>
            <a:lvl5pPr lvl="4" algn="l">
              <a:lnSpc>
                <a:spcPct val="110000"/>
              </a:lnSpc>
              <a:spcBef>
                <a:spcPts val="0"/>
              </a:spcBef>
              <a:spcAft>
                <a:spcPts val="0"/>
              </a:spcAft>
              <a:buClr>
                <a:schemeClr val="dk1"/>
              </a:buClr>
              <a:buSzPts val="1000"/>
              <a:buNone/>
              <a:defRPr sz="1000">
                <a:solidFill>
                  <a:schemeClr val="dk1"/>
                </a:solidFill>
              </a:defRPr>
            </a:lvl5pPr>
            <a:lvl6pPr lvl="5" algn="l">
              <a:lnSpc>
                <a:spcPct val="110000"/>
              </a:lnSpc>
              <a:spcBef>
                <a:spcPts val="0"/>
              </a:spcBef>
              <a:spcAft>
                <a:spcPts val="0"/>
              </a:spcAft>
              <a:buClr>
                <a:schemeClr val="dk1"/>
              </a:buClr>
              <a:buSzPts val="1000"/>
              <a:buNone/>
              <a:defRPr sz="1000">
                <a:solidFill>
                  <a:schemeClr val="dk1"/>
                </a:solidFill>
              </a:defRPr>
            </a:lvl6pPr>
            <a:lvl7pPr lvl="6" algn="l">
              <a:lnSpc>
                <a:spcPct val="110000"/>
              </a:lnSpc>
              <a:spcBef>
                <a:spcPts val="0"/>
              </a:spcBef>
              <a:spcAft>
                <a:spcPts val="0"/>
              </a:spcAft>
              <a:buClr>
                <a:schemeClr val="dk1"/>
              </a:buClr>
              <a:buSzPts val="1000"/>
              <a:buNone/>
              <a:defRPr sz="1000">
                <a:solidFill>
                  <a:schemeClr val="dk1"/>
                </a:solidFill>
              </a:defRPr>
            </a:lvl7pPr>
            <a:lvl8pPr lvl="7" algn="l">
              <a:lnSpc>
                <a:spcPct val="110000"/>
              </a:lnSpc>
              <a:spcBef>
                <a:spcPts val="0"/>
              </a:spcBef>
              <a:spcAft>
                <a:spcPts val="0"/>
              </a:spcAft>
              <a:buClr>
                <a:schemeClr val="dk1"/>
              </a:buClr>
              <a:buSzPts val="1000"/>
              <a:buNone/>
              <a:defRPr sz="1000">
                <a:solidFill>
                  <a:schemeClr val="dk1"/>
                </a:solidFill>
              </a:defRPr>
            </a:lvl8pPr>
            <a:lvl9pPr lvl="8" algn="l">
              <a:lnSpc>
                <a:spcPct val="110000"/>
              </a:lnSpc>
              <a:spcBef>
                <a:spcPts val="0"/>
              </a:spcBef>
              <a:spcAft>
                <a:spcPts val="0"/>
              </a:spcAft>
              <a:buClr>
                <a:schemeClr val="dk1"/>
              </a:buClr>
              <a:buSzPts val="1000"/>
              <a:buNone/>
              <a:defRPr sz="1000">
                <a:solidFill>
                  <a:schemeClr val="dk1"/>
                </a:solidFill>
              </a:defRPr>
            </a:lvl9pPr>
          </a:lstStyle>
          <a:p/>
        </p:txBody>
      </p:sp>
      <p:sp>
        <p:nvSpPr>
          <p:cNvPr id="41" name="Google Shape;41;p17"/>
          <p:cNvSpPr txBox="1">
            <a:spLocks noGrp="1"/>
          </p:cNvSpPr>
          <p:nvPr>
            <p:ph type="body" idx="1"/>
          </p:nvPr>
        </p:nvSpPr>
        <p:spPr>
          <a:xfrm>
            <a:off x="2635350" y="2832368"/>
            <a:ext cx="1161900" cy="1670700"/>
          </a:xfrm>
          <a:prstGeom prst="rect">
            <a:avLst/>
          </a:prstGeom>
          <a:noFill/>
          <a:ln>
            <a:noFill/>
          </a:ln>
        </p:spPr>
        <p:txBody>
          <a:bodyPr spcFirstLastPara="1" wrap="square" lIns="0" tIns="0" rIns="0" bIns="0" anchor="t" anchorCtr="0">
            <a:noAutofit/>
          </a:bodyPr>
          <a:lstStyle>
            <a:lvl1pPr marL="457200" lvl="0" indent="-279400" algn="l">
              <a:lnSpc>
                <a:spcPct val="115000"/>
              </a:lnSpc>
              <a:spcBef>
                <a:spcPts val="0"/>
              </a:spcBef>
              <a:spcAft>
                <a:spcPts val="0"/>
              </a:spcAft>
              <a:buClr>
                <a:schemeClr val="lt1"/>
              </a:buClr>
              <a:buSzPts val="800"/>
              <a:buFont typeface="Inter" panose="02000503000000020004"/>
              <a:buChar char="●"/>
              <a:defRPr sz="800"/>
            </a:lvl1pPr>
            <a:lvl2pPr marL="914400" lvl="1" indent="-279400" algn="l">
              <a:lnSpc>
                <a:spcPct val="115000"/>
              </a:lnSpc>
              <a:spcBef>
                <a:spcPts val="0"/>
              </a:spcBef>
              <a:spcAft>
                <a:spcPts val="0"/>
              </a:spcAft>
              <a:buClr>
                <a:schemeClr val="lt1"/>
              </a:buClr>
              <a:buSzPts val="800"/>
              <a:buFont typeface="Inter" panose="02000503000000020004"/>
              <a:buChar char="○"/>
              <a:defRPr sz="800"/>
            </a:lvl2pPr>
            <a:lvl3pPr marL="1371600" lvl="2" indent="-279400" algn="l">
              <a:lnSpc>
                <a:spcPct val="115000"/>
              </a:lnSpc>
              <a:spcBef>
                <a:spcPts val="0"/>
              </a:spcBef>
              <a:spcAft>
                <a:spcPts val="0"/>
              </a:spcAft>
              <a:buClr>
                <a:schemeClr val="lt1"/>
              </a:buClr>
              <a:buSzPts val="800"/>
              <a:buFont typeface="Inter" panose="02000503000000020004"/>
              <a:buChar char="■"/>
              <a:defRPr sz="800"/>
            </a:lvl3pPr>
            <a:lvl4pPr marL="1828800" lvl="3" indent="-279400" algn="l">
              <a:lnSpc>
                <a:spcPct val="115000"/>
              </a:lnSpc>
              <a:spcBef>
                <a:spcPts val="0"/>
              </a:spcBef>
              <a:spcAft>
                <a:spcPts val="0"/>
              </a:spcAft>
              <a:buClr>
                <a:schemeClr val="lt1"/>
              </a:buClr>
              <a:buSzPts val="800"/>
              <a:buFont typeface="Inter" panose="02000503000000020004"/>
              <a:buChar char="●"/>
              <a:defRPr sz="800"/>
            </a:lvl4pPr>
            <a:lvl5pPr marL="2286000" lvl="4" indent="-279400" algn="l">
              <a:lnSpc>
                <a:spcPct val="115000"/>
              </a:lnSpc>
              <a:spcBef>
                <a:spcPts val="0"/>
              </a:spcBef>
              <a:spcAft>
                <a:spcPts val="0"/>
              </a:spcAft>
              <a:buClr>
                <a:schemeClr val="lt1"/>
              </a:buClr>
              <a:buSzPts val="800"/>
              <a:buFont typeface="Inter" panose="02000503000000020004"/>
              <a:buChar char="○"/>
              <a:defRPr sz="800"/>
            </a:lvl5pPr>
            <a:lvl6pPr marL="2743200" lvl="5" indent="-279400" algn="l">
              <a:lnSpc>
                <a:spcPct val="115000"/>
              </a:lnSpc>
              <a:spcBef>
                <a:spcPts val="0"/>
              </a:spcBef>
              <a:spcAft>
                <a:spcPts val="0"/>
              </a:spcAft>
              <a:buClr>
                <a:schemeClr val="lt1"/>
              </a:buClr>
              <a:buSzPts val="800"/>
              <a:buFont typeface="Inter" panose="02000503000000020004"/>
              <a:buChar char="■"/>
              <a:defRPr sz="800"/>
            </a:lvl6pPr>
            <a:lvl7pPr marL="3200400" lvl="6" indent="-279400" algn="l">
              <a:lnSpc>
                <a:spcPct val="115000"/>
              </a:lnSpc>
              <a:spcBef>
                <a:spcPts val="0"/>
              </a:spcBef>
              <a:spcAft>
                <a:spcPts val="0"/>
              </a:spcAft>
              <a:buClr>
                <a:schemeClr val="lt1"/>
              </a:buClr>
              <a:buSzPts val="800"/>
              <a:buFont typeface="Inter" panose="02000503000000020004"/>
              <a:buChar char="●"/>
              <a:defRPr sz="800"/>
            </a:lvl7pPr>
            <a:lvl8pPr marL="3657600" lvl="7" indent="-279400" algn="l">
              <a:lnSpc>
                <a:spcPct val="115000"/>
              </a:lnSpc>
              <a:spcBef>
                <a:spcPts val="0"/>
              </a:spcBef>
              <a:spcAft>
                <a:spcPts val="0"/>
              </a:spcAft>
              <a:buClr>
                <a:schemeClr val="lt1"/>
              </a:buClr>
              <a:buSzPts val="800"/>
              <a:buFont typeface="Inter" panose="02000503000000020004"/>
              <a:buChar char="○"/>
              <a:defRPr sz="800"/>
            </a:lvl8pPr>
            <a:lvl9pPr marL="4114800" lvl="8" indent="-279400" algn="l">
              <a:lnSpc>
                <a:spcPct val="115000"/>
              </a:lnSpc>
              <a:spcBef>
                <a:spcPts val="0"/>
              </a:spcBef>
              <a:spcAft>
                <a:spcPts val="0"/>
              </a:spcAft>
              <a:buClr>
                <a:schemeClr val="lt1"/>
              </a:buClr>
              <a:buSzPts val="800"/>
              <a:buFont typeface="Inter" panose="02000503000000020004"/>
              <a:buChar char="■"/>
              <a:defRPr sz="800"/>
            </a:lvl9pPr>
          </a:lstStyle>
          <a:p/>
        </p:txBody>
      </p:sp>
      <p:sp>
        <p:nvSpPr>
          <p:cNvPr id="42" name="Google Shape;42;p17"/>
          <p:cNvSpPr txBox="1">
            <a:spLocks noGrp="1"/>
          </p:cNvSpPr>
          <p:nvPr>
            <p:ph type="title" idx="3"/>
          </p:nvPr>
        </p:nvSpPr>
        <p:spPr>
          <a:xfrm>
            <a:off x="2635350" y="2325375"/>
            <a:ext cx="1188600" cy="2781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800"/>
              <a:buNone/>
              <a:defRPr sz="800"/>
            </a:lvl1pPr>
            <a:lvl2pPr lvl="1" algn="l">
              <a:lnSpc>
                <a:spcPct val="110000"/>
              </a:lnSpc>
              <a:spcBef>
                <a:spcPts val="0"/>
              </a:spcBef>
              <a:spcAft>
                <a:spcPts val="0"/>
              </a:spcAft>
              <a:buSzPts val="800"/>
              <a:buNone/>
              <a:defRPr sz="800"/>
            </a:lvl2pPr>
            <a:lvl3pPr lvl="2" algn="l">
              <a:lnSpc>
                <a:spcPct val="110000"/>
              </a:lnSpc>
              <a:spcBef>
                <a:spcPts val="0"/>
              </a:spcBef>
              <a:spcAft>
                <a:spcPts val="0"/>
              </a:spcAft>
              <a:buSzPts val="800"/>
              <a:buNone/>
              <a:defRPr sz="800"/>
            </a:lvl3pPr>
            <a:lvl4pPr lvl="3" algn="l">
              <a:lnSpc>
                <a:spcPct val="110000"/>
              </a:lnSpc>
              <a:spcBef>
                <a:spcPts val="0"/>
              </a:spcBef>
              <a:spcAft>
                <a:spcPts val="0"/>
              </a:spcAft>
              <a:buSzPts val="800"/>
              <a:buNone/>
              <a:defRPr sz="800"/>
            </a:lvl4pPr>
            <a:lvl5pPr lvl="4" algn="l">
              <a:lnSpc>
                <a:spcPct val="110000"/>
              </a:lnSpc>
              <a:spcBef>
                <a:spcPts val="0"/>
              </a:spcBef>
              <a:spcAft>
                <a:spcPts val="0"/>
              </a:spcAft>
              <a:buSzPts val="800"/>
              <a:buNone/>
              <a:defRPr sz="800"/>
            </a:lvl5pPr>
            <a:lvl6pPr lvl="5" algn="l">
              <a:lnSpc>
                <a:spcPct val="110000"/>
              </a:lnSpc>
              <a:spcBef>
                <a:spcPts val="0"/>
              </a:spcBef>
              <a:spcAft>
                <a:spcPts val="0"/>
              </a:spcAft>
              <a:buSzPts val="800"/>
              <a:buNone/>
              <a:defRPr sz="800"/>
            </a:lvl6pPr>
            <a:lvl7pPr lvl="6" algn="l">
              <a:lnSpc>
                <a:spcPct val="110000"/>
              </a:lnSpc>
              <a:spcBef>
                <a:spcPts val="0"/>
              </a:spcBef>
              <a:spcAft>
                <a:spcPts val="0"/>
              </a:spcAft>
              <a:buSzPts val="800"/>
              <a:buNone/>
              <a:defRPr sz="800"/>
            </a:lvl7pPr>
            <a:lvl8pPr lvl="7" algn="l">
              <a:lnSpc>
                <a:spcPct val="110000"/>
              </a:lnSpc>
              <a:spcBef>
                <a:spcPts val="0"/>
              </a:spcBef>
              <a:spcAft>
                <a:spcPts val="0"/>
              </a:spcAft>
              <a:buSzPts val="800"/>
              <a:buNone/>
              <a:defRPr sz="800"/>
            </a:lvl8pPr>
            <a:lvl9pPr lvl="8" algn="l">
              <a:lnSpc>
                <a:spcPct val="110000"/>
              </a:lnSpc>
              <a:spcBef>
                <a:spcPts val="0"/>
              </a:spcBef>
              <a:spcAft>
                <a:spcPts val="0"/>
              </a:spcAft>
              <a:buSzPts val="800"/>
              <a:buNone/>
              <a:defRPr sz="800"/>
            </a:lvl9pPr>
          </a:lstStyle>
          <a:p/>
        </p:txBody>
      </p:sp>
      <p:sp>
        <p:nvSpPr>
          <p:cNvPr id="43" name="Google Shape;43;p17"/>
          <p:cNvSpPr>
            <a:spLocks noGrp="1"/>
          </p:cNvSpPr>
          <p:nvPr>
            <p:ph type="pic" idx="4"/>
          </p:nvPr>
        </p:nvSpPr>
        <p:spPr>
          <a:xfrm>
            <a:off x="4084738" y="373175"/>
            <a:ext cx="1515000" cy="1616700"/>
          </a:xfrm>
          <a:prstGeom prst="rect">
            <a:avLst/>
          </a:prstGeom>
          <a:noFill/>
          <a:ln>
            <a:noFill/>
          </a:ln>
        </p:spPr>
      </p:sp>
      <p:sp>
        <p:nvSpPr>
          <p:cNvPr id="44" name="Google Shape;44;p17"/>
          <p:cNvSpPr txBox="1">
            <a:spLocks noGrp="1"/>
          </p:cNvSpPr>
          <p:nvPr>
            <p:ph type="title" idx="5"/>
          </p:nvPr>
        </p:nvSpPr>
        <p:spPr>
          <a:xfrm>
            <a:off x="4263388" y="2172975"/>
            <a:ext cx="1188600" cy="1524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000"/>
              <a:buNone/>
              <a:defRPr sz="1000"/>
            </a:lvl1pPr>
            <a:lvl2pPr lvl="1" algn="l">
              <a:lnSpc>
                <a:spcPct val="110000"/>
              </a:lnSpc>
              <a:spcBef>
                <a:spcPts val="0"/>
              </a:spcBef>
              <a:spcAft>
                <a:spcPts val="0"/>
              </a:spcAft>
              <a:buClr>
                <a:schemeClr val="dk1"/>
              </a:buClr>
              <a:buSzPts val="1000"/>
              <a:buNone/>
              <a:defRPr sz="1000">
                <a:solidFill>
                  <a:schemeClr val="dk1"/>
                </a:solidFill>
              </a:defRPr>
            </a:lvl2pPr>
            <a:lvl3pPr lvl="2" algn="l">
              <a:lnSpc>
                <a:spcPct val="110000"/>
              </a:lnSpc>
              <a:spcBef>
                <a:spcPts val="0"/>
              </a:spcBef>
              <a:spcAft>
                <a:spcPts val="0"/>
              </a:spcAft>
              <a:buClr>
                <a:schemeClr val="dk1"/>
              </a:buClr>
              <a:buSzPts val="1000"/>
              <a:buNone/>
              <a:defRPr sz="1000">
                <a:solidFill>
                  <a:schemeClr val="dk1"/>
                </a:solidFill>
              </a:defRPr>
            </a:lvl3pPr>
            <a:lvl4pPr lvl="3" algn="l">
              <a:lnSpc>
                <a:spcPct val="110000"/>
              </a:lnSpc>
              <a:spcBef>
                <a:spcPts val="0"/>
              </a:spcBef>
              <a:spcAft>
                <a:spcPts val="0"/>
              </a:spcAft>
              <a:buClr>
                <a:schemeClr val="dk1"/>
              </a:buClr>
              <a:buSzPts val="1000"/>
              <a:buNone/>
              <a:defRPr sz="1000">
                <a:solidFill>
                  <a:schemeClr val="dk1"/>
                </a:solidFill>
              </a:defRPr>
            </a:lvl4pPr>
            <a:lvl5pPr lvl="4" algn="l">
              <a:lnSpc>
                <a:spcPct val="110000"/>
              </a:lnSpc>
              <a:spcBef>
                <a:spcPts val="0"/>
              </a:spcBef>
              <a:spcAft>
                <a:spcPts val="0"/>
              </a:spcAft>
              <a:buClr>
                <a:schemeClr val="dk1"/>
              </a:buClr>
              <a:buSzPts val="1000"/>
              <a:buNone/>
              <a:defRPr sz="1000">
                <a:solidFill>
                  <a:schemeClr val="dk1"/>
                </a:solidFill>
              </a:defRPr>
            </a:lvl5pPr>
            <a:lvl6pPr lvl="5" algn="l">
              <a:lnSpc>
                <a:spcPct val="110000"/>
              </a:lnSpc>
              <a:spcBef>
                <a:spcPts val="0"/>
              </a:spcBef>
              <a:spcAft>
                <a:spcPts val="0"/>
              </a:spcAft>
              <a:buClr>
                <a:schemeClr val="dk1"/>
              </a:buClr>
              <a:buSzPts val="1000"/>
              <a:buNone/>
              <a:defRPr sz="1000">
                <a:solidFill>
                  <a:schemeClr val="dk1"/>
                </a:solidFill>
              </a:defRPr>
            </a:lvl6pPr>
            <a:lvl7pPr lvl="6" algn="l">
              <a:lnSpc>
                <a:spcPct val="110000"/>
              </a:lnSpc>
              <a:spcBef>
                <a:spcPts val="0"/>
              </a:spcBef>
              <a:spcAft>
                <a:spcPts val="0"/>
              </a:spcAft>
              <a:buClr>
                <a:schemeClr val="dk1"/>
              </a:buClr>
              <a:buSzPts val="1000"/>
              <a:buNone/>
              <a:defRPr sz="1000">
                <a:solidFill>
                  <a:schemeClr val="dk1"/>
                </a:solidFill>
              </a:defRPr>
            </a:lvl7pPr>
            <a:lvl8pPr lvl="7" algn="l">
              <a:lnSpc>
                <a:spcPct val="110000"/>
              </a:lnSpc>
              <a:spcBef>
                <a:spcPts val="0"/>
              </a:spcBef>
              <a:spcAft>
                <a:spcPts val="0"/>
              </a:spcAft>
              <a:buClr>
                <a:schemeClr val="dk1"/>
              </a:buClr>
              <a:buSzPts val="1000"/>
              <a:buNone/>
              <a:defRPr sz="1000">
                <a:solidFill>
                  <a:schemeClr val="dk1"/>
                </a:solidFill>
              </a:defRPr>
            </a:lvl8pPr>
            <a:lvl9pPr lvl="8" algn="l">
              <a:lnSpc>
                <a:spcPct val="110000"/>
              </a:lnSpc>
              <a:spcBef>
                <a:spcPts val="0"/>
              </a:spcBef>
              <a:spcAft>
                <a:spcPts val="0"/>
              </a:spcAft>
              <a:buClr>
                <a:schemeClr val="dk1"/>
              </a:buClr>
              <a:buSzPts val="1000"/>
              <a:buNone/>
              <a:defRPr sz="1000">
                <a:solidFill>
                  <a:schemeClr val="dk1"/>
                </a:solidFill>
              </a:defRPr>
            </a:lvl9pPr>
          </a:lstStyle>
          <a:p/>
        </p:txBody>
      </p:sp>
      <p:sp>
        <p:nvSpPr>
          <p:cNvPr id="45" name="Google Shape;45;p17"/>
          <p:cNvSpPr txBox="1">
            <a:spLocks noGrp="1"/>
          </p:cNvSpPr>
          <p:nvPr>
            <p:ph type="body" idx="6"/>
          </p:nvPr>
        </p:nvSpPr>
        <p:spPr>
          <a:xfrm>
            <a:off x="4263388" y="2832368"/>
            <a:ext cx="1161900" cy="1670700"/>
          </a:xfrm>
          <a:prstGeom prst="rect">
            <a:avLst/>
          </a:prstGeom>
          <a:noFill/>
          <a:ln>
            <a:noFill/>
          </a:ln>
        </p:spPr>
        <p:txBody>
          <a:bodyPr spcFirstLastPara="1" wrap="square" lIns="0" tIns="0" rIns="0" bIns="0" anchor="t" anchorCtr="0">
            <a:noAutofit/>
          </a:bodyPr>
          <a:lstStyle>
            <a:lvl1pPr marL="457200" lvl="0" indent="-279400" algn="l">
              <a:lnSpc>
                <a:spcPct val="115000"/>
              </a:lnSpc>
              <a:spcBef>
                <a:spcPts val="0"/>
              </a:spcBef>
              <a:spcAft>
                <a:spcPts val="0"/>
              </a:spcAft>
              <a:buClr>
                <a:schemeClr val="lt1"/>
              </a:buClr>
              <a:buSzPts val="800"/>
              <a:buFont typeface="Inter" panose="02000503000000020004"/>
              <a:buChar char="●"/>
              <a:defRPr sz="800"/>
            </a:lvl1pPr>
            <a:lvl2pPr marL="914400" lvl="1" indent="-279400" algn="l">
              <a:lnSpc>
                <a:spcPct val="115000"/>
              </a:lnSpc>
              <a:spcBef>
                <a:spcPts val="0"/>
              </a:spcBef>
              <a:spcAft>
                <a:spcPts val="0"/>
              </a:spcAft>
              <a:buClr>
                <a:schemeClr val="lt1"/>
              </a:buClr>
              <a:buSzPts val="800"/>
              <a:buFont typeface="Inter" panose="02000503000000020004"/>
              <a:buChar char="○"/>
              <a:defRPr sz="800"/>
            </a:lvl2pPr>
            <a:lvl3pPr marL="1371600" lvl="2" indent="-279400" algn="l">
              <a:lnSpc>
                <a:spcPct val="115000"/>
              </a:lnSpc>
              <a:spcBef>
                <a:spcPts val="0"/>
              </a:spcBef>
              <a:spcAft>
                <a:spcPts val="0"/>
              </a:spcAft>
              <a:buClr>
                <a:schemeClr val="lt1"/>
              </a:buClr>
              <a:buSzPts val="800"/>
              <a:buFont typeface="Inter" panose="02000503000000020004"/>
              <a:buChar char="■"/>
              <a:defRPr sz="800"/>
            </a:lvl3pPr>
            <a:lvl4pPr marL="1828800" lvl="3" indent="-279400" algn="l">
              <a:lnSpc>
                <a:spcPct val="115000"/>
              </a:lnSpc>
              <a:spcBef>
                <a:spcPts val="0"/>
              </a:spcBef>
              <a:spcAft>
                <a:spcPts val="0"/>
              </a:spcAft>
              <a:buClr>
                <a:schemeClr val="lt1"/>
              </a:buClr>
              <a:buSzPts val="800"/>
              <a:buFont typeface="Inter" panose="02000503000000020004"/>
              <a:buChar char="●"/>
              <a:defRPr sz="800"/>
            </a:lvl4pPr>
            <a:lvl5pPr marL="2286000" lvl="4" indent="-279400" algn="l">
              <a:lnSpc>
                <a:spcPct val="115000"/>
              </a:lnSpc>
              <a:spcBef>
                <a:spcPts val="0"/>
              </a:spcBef>
              <a:spcAft>
                <a:spcPts val="0"/>
              </a:spcAft>
              <a:buClr>
                <a:schemeClr val="lt1"/>
              </a:buClr>
              <a:buSzPts val="800"/>
              <a:buFont typeface="Inter" panose="02000503000000020004"/>
              <a:buChar char="○"/>
              <a:defRPr sz="800"/>
            </a:lvl5pPr>
            <a:lvl6pPr marL="2743200" lvl="5" indent="-279400" algn="l">
              <a:lnSpc>
                <a:spcPct val="115000"/>
              </a:lnSpc>
              <a:spcBef>
                <a:spcPts val="0"/>
              </a:spcBef>
              <a:spcAft>
                <a:spcPts val="0"/>
              </a:spcAft>
              <a:buClr>
                <a:schemeClr val="lt1"/>
              </a:buClr>
              <a:buSzPts val="800"/>
              <a:buFont typeface="Inter" panose="02000503000000020004"/>
              <a:buChar char="■"/>
              <a:defRPr sz="800"/>
            </a:lvl6pPr>
            <a:lvl7pPr marL="3200400" lvl="6" indent="-279400" algn="l">
              <a:lnSpc>
                <a:spcPct val="115000"/>
              </a:lnSpc>
              <a:spcBef>
                <a:spcPts val="0"/>
              </a:spcBef>
              <a:spcAft>
                <a:spcPts val="0"/>
              </a:spcAft>
              <a:buClr>
                <a:schemeClr val="lt1"/>
              </a:buClr>
              <a:buSzPts val="800"/>
              <a:buFont typeface="Inter" panose="02000503000000020004"/>
              <a:buChar char="●"/>
              <a:defRPr sz="800"/>
            </a:lvl7pPr>
            <a:lvl8pPr marL="3657600" lvl="7" indent="-279400" algn="l">
              <a:lnSpc>
                <a:spcPct val="115000"/>
              </a:lnSpc>
              <a:spcBef>
                <a:spcPts val="0"/>
              </a:spcBef>
              <a:spcAft>
                <a:spcPts val="0"/>
              </a:spcAft>
              <a:buClr>
                <a:schemeClr val="lt1"/>
              </a:buClr>
              <a:buSzPts val="800"/>
              <a:buFont typeface="Inter" panose="02000503000000020004"/>
              <a:buChar char="○"/>
              <a:defRPr sz="800"/>
            </a:lvl8pPr>
            <a:lvl9pPr marL="4114800" lvl="8" indent="-279400" algn="l">
              <a:lnSpc>
                <a:spcPct val="115000"/>
              </a:lnSpc>
              <a:spcBef>
                <a:spcPts val="0"/>
              </a:spcBef>
              <a:spcAft>
                <a:spcPts val="0"/>
              </a:spcAft>
              <a:buClr>
                <a:schemeClr val="lt1"/>
              </a:buClr>
              <a:buSzPts val="800"/>
              <a:buFont typeface="Inter" panose="02000503000000020004"/>
              <a:buChar char="■"/>
              <a:defRPr sz="800"/>
            </a:lvl9pPr>
          </a:lstStyle>
          <a:p/>
        </p:txBody>
      </p:sp>
      <p:sp>
        <p:nvSpPr>
          <p:cNvPr id="46" name="Google Shape;46;p17"/>
          <p:cNvSpPr txBox="1">
            <a:spLocks noGrp="1"/>
          </p:cNvSpPr>
          <p:nvPr>
            <p:ph type="title" idx="7"/>
          </p:nvPr>
        </p:nvSpPr>
        <p:spPr>
          <a:xfrm>
            <a:off x="4263388" y="2325375"/>
            <a:ext cx="1188600" cy="2781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800"/>
              <a:buNone/>
              <a:defRPr sz="800"/>
            </a:lvl1pPr>
            <a:lvl2pPr lvl="1" algn="l">
              <a:lnSpc>
                <a:spcPct val="110000"/>
              </a:lnSpc>
              <a:spcBef>
                <a:spcPts val="0"/>
              </a:spcBef>
              <a:spcAft>
                <a:spcPts val="0"/>
              </a:spcAft>
              <a:buSzPts val="800"/>
              <a:buNone/>
              <a:defRPr sz="800"/>
            </a:lvl2pPr>
            <a:lvl3pPr lvl="2" algn="l">
              <a:lnSpc>
                <a:spcPct val="110000"/>
              </a:lnSpc>
              <a:spcBef>
                <a:spcPts val="0"/>
              </a:spcBef>
              <a:spcAft>
                <a:spcPts val="0"/>
              </a:spcAft>
              <a:buSzPts val="800"/>
              <a:buNone/>
              <a:defRPr sz="800"/>
            </a:lvl3pPr>
            <a:lvl4pPr lvl="3" algn="l">
              <a:lnSpc>
                <a:spcPct val="110000"/>
              </a:lnSpc>
              <a:spcBef>
                <a:spcPts val="0"/>
              </a:spcBef>
              <a:spcAft>
                <a:spcPts val="0"/>
              </a:spcAft>
              <a:buSzPts val="800"/>
              <a:buNone/>
              <a:defRPr sz="800"/>
            </a:lvl4pPr>
            <a:lvl5pPr lvl="4" algn="l">
              <a:lnSpc>
                <a:spcPct val="110000"/>
              </a:lnSpc>
              <a:spcBef>
                <a:spcPts val="0"/>
              </a:spcBef>
              <a:spcAft>
                <a:spcPts val="0"/>
              </a:spcAft>
              <a:buSzPts val="800"/>
              <a:buNone/>
              <a:defRPr sz="800"/>
            </a:lvl5pPr>
            <a:lvl6pPr lvl="5" algn="l">
              <a:lnSpc>
                <a:spcPct val="110000"/>
              </a:lnSpc>
              <a:spcBef>
                <a:spcPts val="0"/>
              </a:spcBef>
              <a:spcAft>
                <a:spcPts val="0"/>
              </a:spcAft>
              <a:buSzPts val="800"/>
              <a:buNone/>
              <a:defRPr sz="800"/>
            </a:lvl6pPr>
            <a:lvl7pPr lvl="6" algn="l">
              <a:lnSpc>
                <a:spcPct val="110000"/>
              </a:lnSpc>
              <a:spcBef>
                <a:spcPts val="0"/>
              </a:spcBef>
              <a:spcAft>
                <a:spcPts val="0"/>
              </a:spcAft>
              <a:buSzPts val="800"/>
              <a:buNone/>
              <a:defRPr sz="800"/>
            </a:lvl7pPr>
            <a:lvl8pPr lvl="7" algn="l">
              <a:lnSpc>
                <a:spcPct val="110000"/>
              </a:lnSpc>
              <a:spcBef>
                <a:spcPts val="0"/>
              </a:spcBef>
              <a:spcAft>
                <a:spcPts val="0"/>
              </a:spcAft>
              <a:buSzPts val="800"/>
              <a:buNone/>
              <a:defRPr sz="800"/>
            </a:lvl8pPr>
            <a:lvl9pPr lvl="8" algn="l">
              <a:lnSpc>
                <a:spcPct val="110000"/>
              </a:lnSpc>
              <a:spcBef>
                <a:spcPts val="0"/>
              </a:spcBef>
              <a:spcAft>
                <a:spcPts val="0"/>
              </a:spcAft>
              <a:buSzPts val="800"/>
              <a:buNone/>
              <a:defRPr sz="800"/>
            </a:lvl9pPr>
          </a:lstStyle>
          <a:p/>
        </p:txBody>
      </p:sp>
      <p:sp>
        <p:nvSpPr>
          <p:cNvPr id="47" name="Google Shape;47;p17"/>
          <p:cNvSpPr>
            <a:spLocks noGrp="1"/>
          </p:cNvSpPr>
          <p:nvPr>
            <p:ph type="pic" idx="8"/>
          </p:nvPr>
        </p:nvSpPr>
        <p:spPr>
          <a:xfrm>
            <a:off x="5713225" y="373175"/>
            <a:ext cx="1515000" cy="1616700"/>
          </a:xfrm>
          <a:prstGeom prst="rect">
            <a:avLst/>
          </a:prstGeom>
          <a:noFill/>
          <a:ln>
            <a:noFill/>
          </a:ln>
        </p:spPr>
      </p:sp>
      <p:sp>
        <p:nvSpPr>
          <p:cNvPr id="48" name="Google Shape;48;p17"/>
          <p:cNvSpPr txBox="1">
            <a:spLocks noGrp="1"/>
          </p:cNvSpPr>
          <p:nvPr>
            <p:ph type="title" idx="9"/>
          </p:nvPr>
        </p:nvSpPr>
        <p:spPr>
          <a:xfrm>
            <a:off x="5891875" y="2172975"/>
            <a:ext cx="1188600" cy="1524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000"/>
              <a:buNone/>
              <a:defRPr sz="1000"/>
            </a:lvl1pPr>
            <a:lvl2pPr lvl="1" algn="l">
              <a:lnSpc>
                <a:spcPct val="110000"/>
              </a:lnSpc>
              <a:spcBef>
                <a:spcPts val="0"/>
              </a:spcBef>
              <a:spcAft>
                <a:spcPts val="0"/>
              </a:spcAft>
              <a:buClr>
                <a:schemeClr val="dk1"/>
              </a:buClr>
              <a:buSzPts val="1000"/>
              <a:buNone/>
              <a:defRPr sz="1000">
                <a:solidFill>
                  <a:schemeClr val="dk1"/>
                </a:solidFill>
              </a:defRPr>
            </a:lvl2pPr>
            <a:lvl3pPr lvl="2" algn="l">
              <a:lnSpc>
                <a:spcPct val="110000"/>
              </a:lnSpc>
              <a:spcBef>
                <a:spcPts val="0"/>
              </a:spcBef>
              <a:spcAft>
                <a:spcPts val="0"/>
              </a:spcAft>
              <a:buClr>
                <a:schemeClr val="dk1"/>
              </a:buClr>
              <a:buSzPts val="1000"/>
              <a:buNone/>
              <a:defRPr sz="1000">
                <a:solidFill>
                  <a:schemeClr val="dk1"/>
                </a:solidFill>
              </a:defRPr>
            </a:lvl3pPr>
            <a:lvl4pPr lvl="3" algn="l">
              <a:lnSpc>
                <a:spcPct val="110000"/>
              </a:lnSpc>
              <a:spcBef>
                <a:spcPts val="0"/>
              </a:spcBef>
              <a:spcAft>
                <a:spcPts val="0"/>
              </a:spcAft>
              <a:buClr>
                <a:schemeClr val="dk1"/>
              </a:buClr>
              <a:buSzPts val="1000"/>
              <a:buNone/>
              <a:defRPr sz="1000">
                <a:solidFill>
                  <a:schemeClr val="dk1"/>
                </a:solidFill>
              </a:defRPr>
            </a:lvl4pPr>
            <a:lvl5pPr lvl="4" algn="l">
              <a:lnSpc>
                <a:spcPct val="110000"/>
              </a:lnSpc>
              <a:spcBef>
                <a:spcPts val="0"/>
              </a:spcBef>
              <a:spcAft>
                <a:spcPts val="0"/>
              </a:spcAft>
              <a:buClr>
                <a:schemeClr val="dk1"/>
              </a:buClr>
              <a:buSzPts val="1000"/>
              <a:buNone/>
              <a:defRPr sz="1000">
                <a:solidFill>
                  <a:schemeClr val="dk1"/>
                </a:solidFill>
              </a:defRPr>
            </a:lvl5pPr>
            <a:lvl6pPr lvl="5" algn="l">
              <a:lnSpc>
                <a:spcPct val="110000"/>
              </a:lnSpc>
              <a:spcBef>
                <a:spcPts val="0"/>
              </a:spcBef>
              <a:spcAft>
                <a:spcPts val="0"/>
              </a:spcAft>
              <a:buClr>
                <a:schemeClr val="dk1"/>
              </a:buClr>
              <a:buSzPts val="1000"/>
              <a:buNone/>
              <a:defRPr sz="1000">
                <a:solidFill>
                  <a:schemeClr val="dk1"/>
                </a:solidFill>
              </a:defRPr>
            </a:lvl6pPr>
            <a:lvl7pPr lvl="6" algn="l">
              <a:lnSpc>
                <a:spcPct val="110000"/>
              </a:lnSpc>
              <a:spcBef>
                <a:spcPts val="0"/>
              </a:spcBef>
              <a:spcAft>
                <a:spcPts val="0"/>
              </a:spcAft>
              <a:buClr>
                <a:schemeClr val="dk1"/>
              </a:buClr>
              <a:buSzPts val="1000"/>
              <a:buNone/>
              <a:defRPr sz="1000">
                <a:solidFill>
                  <a:schemeClr val="dk1"/>
                </a:solidFill>
              </a:defRPr>
            </a:lvl7pPr>
            <a:lvl8pPr lvl="7" algn="l">
              <a:lnSpc>
                <a:spcPct val="110000"/>
              </a:lnSpc>
              <a:spcBef>
                <a:spcPts val="0"/>
              </a:spcBef>
              <a:spcAft>
                <a:spcPts val="0"/>
              </a:spcAft>
              <a:buClr>
                <a:schemeClr val="dk1"/>
              </a:buClr>
              <a:buSzPts val="1000"/>
              <a:buNone/>
              <a:defRPr sz="1000">
                <a:solidFill>
                  <a:schemeClr val="dk1"/>
                </a:solidFill>
              </a:defRPr>
            </a:lvl8pPr>
            <a:lvl9pPr lvl="8" algn="l">
              <a:lnSpc>
                <a:spcPct val="110000"/>
              </a:lnSpc>
              <a:spcBef>
                <a:spcPts val="0"/>
              </a:spcBef>
              <a:spcAft>
                <a:spcPts val="0"/>
              </a:spcAft>
              <a:buClr>
                <a:schemeClr val="dk1"/>
              </a:buClr>
              <a:buSzPts val="1000"/>
              <a:buNone/>
              <a:defRPr sz="1000">
                <a:solidFill>
                  <a:schemeClr val="dk1"/>
                </a:solidFill>
              </a:defRPr>
            </a:lvl9pPr>
          </a:lstStyle>
          <a:p/>
        </p:txBody>
      </p:sp>
      <p:sp>
        <p:nvSpPr>
          <p:cNvPr id="49" name="Google Shape;49;p17"/>
          <p:cNvSpPr txBox="1">
            <a:spLocks noGrp="1"/>
          </p:cNvSpPr>
          <p:nvPr>
            <p:ph type="body" idx="13"/>
          </p:nvPr>
        </p:nvSpPr>
        <p:spPr>
          <a:xfrm>
            <a:off x="5891875" y="2832368"/>
            <a:ext cx="1161900" cy="1670700"/>
          </a:xfrm>
          <a:prstGeom prst="rect">
            <a:avLst/>
          </a:prstGeom>
          <a:noFill/>
          <a:ln>
            <a:noFill/>
          </a:ln>
        </p:spPr>
        <p:txBody>
          <a:bodyPr spcFirstLastPara="1" wrap="square" lIns="0" tIns="0" rIns="0" bIns="0" anchor="t" anchorCtr="0">
            <a:noAutofit/>
          </a:bodyPr>
          <a:lstStyle>
            <a:lvl1pPr marL="457200" lvl="0" indent="-279400" algn="l">
              <a:lnSpc>
                <a:spcPct val="115000"/>
              </a:lnSpc>
              <a:spcBef>
                <a:spcPts val="0"/>
              </a:spcBef>
              <a:spcAft>
                <a:spcPts val="0"/>
              </a:spcAft>
              <a:buClr>
                <a:schemeClr val="lt1"/>
              </a:buClr>
              <a:buSzPts val="800"/>
              <a:buFont typeface="Inter" panose="02000503000000020004"/>
              <a:buChar char="●"/>
              <a:defRPr sz="800"/>
            </a:lvl1pPr>
            <a:lvl2pPr marL="914400" lvl="1" indent="-279400" algn="l">
              <a:lnSpc>
                <a:spcPct val="115000"/>
              </a:lnSpc>
              <a:spcBef>
                <a:spcPts val="0"/>
              </a:spcBef>
              <a:spcAft>
                <a:spcPts val="0"/>
              </a:spcAft>
              <a:buClr>
                <a:schemeClr val="lt1"/>
              </a:buClr>
              <a:buSzPts val="800"/>
              <a:buFont typeface="Inter" panose="02000503000000020004"/>
              <a:buChar char="○"/>
              <a:defRPr sz="800"/>
            </a:lvl2pPr>
            <a:lvl3pPr marL="1371600" lvl="2" indent="-279400" algn="l">
              <a:lnSpc>
                <a:spcPct val="115000"/>
              </a:lnSpc>
              <a:spcBef>
                <a:spcPts val="0"/>
              </a:spcBef>
              <a:spcAft>
                <a:spcPts val="0"/>
              </a:spcAft>
              <a:buClr>
                <a:schemeClr val="lt1"/>
              </a:buClr>
              <a:buSzPts val="800"/>
              <a:buFont typeface="Inter" panose="02000503000000020004"/>
              <a:buChar char="■"/>
              <a:defRPr sz="800"/>
            </a:lvl3pPr>
            <a:lvl4pPr marL="1828800" lvl="3" indent="-279400" algn="l">
              <a:lnSpc>
                <a:spcPct val="115000"/>
              </a:lnSpc>
              <a:spcBef>
                <a:spcPts val="0"/>
              </a:spcBef>
              <a:spcAft>
                <a:spcPts val="0"/>
              </a:spcAft>
              <a:buClr>
                <a:schemeClr val="lt1"/>
              </a:buClr>
              <a:buSzPts val="800"/>
              <a:buFont typeface="Inter" panose="02000503000000020004"/>
              <a:buChar char="●"/>
              <a:defRPr sz="800"/>
            </a:lvl4pPr>
            <a:lvl5pPr marL="2286000" lvl="4" indent="-279400" algn="l">
              <a:lnSpc>
                <a:spcPct val="115000"/>
              </a:lnSpc>
              <a:spcBef>
                <a:spcPts val="0"/>
              </a:spcBef>
              <a:spcAft>
                <a:spcPts val="0"/>
              </a:spcAft>
              <a:buClr>
                <a:schemeClr val="lt1"/>
              </a:buClr>
              <a:buSzPts val="800"/>
              <a:buFont typeface="Inter" panose="02000503000000020004"/>
              <a:buChar char="○"/>
              <a:defRPr sz="800"/>
            </a:lvl5pPr>
            <a:lvl6pPr marL="2743200" lvl="5" indent="-279400" algn="l">
              <a:lnSpc>
                <a:spcPct val="115000"/>
              </a:lnSpc>
              <a:spcBef>
                <a:spcPts val="0"/>
              </a:spcBef>
              <a:spcAft>
                <a:spcPts val="0"/>
              </a:spcAft>
              <a:buClr>
                <a:schemeClr val="lt1"/>
              </a:buClr>
              <a:buSzPts val="800"/>
              <a:buFont typeface="Inter" panose="02000503000000020004"/>
              <a:buChar char="■"/>
              <a:defRPr sz="800"/>
            </a:lvl6pPr>
            <a:lvl7pPr marL="3200400" lvl="6" indent="-279400" algn="l">
              <a:lnSpc>
                <a:spcPct val="115000"/>
              </a:lnSpc>
              <a:spcBef>
                <a:spcPts val="0"/>
              </a:spcBef>
              <a:spcAft>
                <a:spcPts val="0"/>
              </a:spcAft>
              <a:buClr>
                <a:schemeClr val="lt1"/>
              </a:buClr>
              <a:buSzPts val="800"/>
              <a:buFont typeface="Inter" panose="02000503000000020004"/>
              <a:buChar char="●"/>
              <a:defRPr sz="800"/>
            </a:lvl7pPr>
            <a:lvl8pPr marL="3657600" lvl="7" indent="-279400" algn="l">
              <a:lnSpc>
                <a:spcPct val="115000"/>
              </a:lnSpc>
              <a:spcBef>
                <a:spcPts val="0"/>
              </a:spcBef>
              <a:spcAft>
                <a:spcPts val="0"/>
              </a:spcAft>
              <a:buClr>
                <a:schemeClr val="lt1"/>
              </a:buClr>
              <a:buSzPts val="800"/>
              <a:buFont typeface="Inter" panose="02000503000000020004"/>
              <a:buChar char="○"/>
              <a:defRPr sz="800"/>
            </a:lvl8pPr>
            <a:lvl9pPr marL="4114800" lvl="8" indent="-279400" algn="l">
              <a:lnSpc>
                <a:spcPct val="115000"/>
              </a:lnSpc>
              <a:spcBef>
                <a:spcPts val="0"/>
              </a:spcBef>
              <a:spcAft>
                <a:spcPts val="0"/>
              </a:spcAft>
              <a:buClr>
                <a:schemeClr val="lt1"/>
              </a:buClr>
              <a:buSzPts val="800"/>
              <a:buFont typeface="Inter" panose="02000503000000020004"/>
              <a:buChar char="■"/>
              <a:defRPr sz="800"/>
            </a:lvl9pPr>
          </a:lstStyle>
          <a:p/>
        </p:txBody>
      </p:sp>
      <p:sp>
        <p:nvSpPr>
          <p:cNvPr id="50" name="Google Shape;50;p17"/>
          <p:cNvSpPr txBox="1">
            <a:spLocks noGrp="1"/>
          </p:cNvSpPr>
          <p:nvPr>
            <p:ph type="title" idx="14"/>
          </p:nvPr>
        </p:nvSpPr>
        <p:spPr>
          <a:xfrm>
            <a:off x="5891875" y="2325375"/>
            <a:ext cx="1188600" cy="2781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800"/>
              <a:buNone/>
              <a:defRPr sz="800"/>
            </a:lvl1pPr>
            <a:lvl2pPr lvl="1" algn="l">
              <a:lnSpc>
                <a:spcPct val="110000"/>
              </a:lnSpc>
              <a:spcBef>
                <a:spcPts val="0"/>
              </a:spcBef>
              <a:spcAft>
                <a:spcPts val="0"/>
              </a:spcAft>
              <a:buSzPts val="800"/>
              <a:buNone/>
              <a:defRPr sz="800"/>
            </a:lvl2pPr>
            <a:lvl3pPr lvl="2" algn="l">
              <a:lnSpc>
                <a:spcPct val="110000"/>
              </a:lnSpc>
              <a:spcBef>
                <a:spcPts val="0"/>
              </a:spcBef>
              <a:spcAft>
                <a:spcPts val="0"/>
              </a:spcAft>
              <a:buSzPts val="800"/>
              <a:buNone/>
              <a:defRPr sz="800"/>
            </a:lvl3pPr>
            <a:lvl4pPr lvl="3" algn="l">
              <a:lnSpc>
                <a:spcPct val="110000"/>
              </a:lnSpc>
              <a:spcBef>
                <a:spcPts val="0"/>
              </a:spcBef>
              <a:spcAft>
                <a:spcPts val="0"/>
              </a:spcAft>
              <a:buSzPts val="800"/>
              <a:buNone/>
              <a:defRPr sz="800"/>
            </a:lvl4pPr>
            <a:lvl5pPr lvl="4" algn="l">
              <a:lnSpc>
                <a:spcPct val="110000"/>
              </a:lnSpc>
              <a:spcBef>
                <a:spcPts val="0"/>
              </a:spcBef>
              <a:spcAft>
                <a:spcPts val="0"/>
              </a:spcAft>
              <a:buSzPts val="800"/>
              <a:buNone/>
              <a:defRPr sz="800"/>
            </a:lvl5pPr>
            <a:lvl6pPr lvl="5" algn="l">
              <a:lnSpc>
                <a:spcPct val="110000"/>
              </a:lnSpc>
              <a:spcBef>
                <a:spcPts val="0"/>
              </a:spcBef>
              <a:spcAft>
                <a:spcPts val="0"/>
              </a:spcAft>
              <a:buSzPts val="800"/>
              <a:buNone/>
              <a:defRPr sz="800"/>
            </a:lvl6pPr>
            <a:lvl7pPr lvl="6" algn="l">
              <a:lnSpc>
                <a:spcPct val="110000"/>
              </a:lnSpc>
              <a:spcBef>
                <a:spcPts val="0"/>
              </a:spcBef>
              <a:spcAft>
                <a:spcPts val="0"/>
              </a:spcAft>
              <a:buSzPts val="800"/>
              <a:buNone/>
              <a:defRPr sz="800"/>
            </a:lvl7pPr>
            <a:lvl8pPr lvl="7" algn="l">
              <a:lnSpc>
                <a:spcPct val="110000"/>
              </a:lnSpc>
              <a:spcBef>
                <a:spcPts val="0"/>
              </a:spcBef>
              <a:spcAft>
                <a:spcPts val="0"/>
              </a:spcAft>
              <a:buSzPts val="800"/>
              <a:buNone/>
              <a:defRPr sz="800"/>
            </a:lvl8pPr>
            <a:lvl9pPr lvl="8" algn="l">
              <a:lnSpc>
                <a:spcPct val="110000"/>
              </a:lnSpc>
              <a:spcBef>
                <a:spcPts val="0"/>
              </a:spcBef>
              <a:spcAft>
                <a:spcPts val="0"/>
              </a:spcAft>
              <a:buSzPts val="800"/>
              <a:buNone/>
              <a:defRPr sz="800"/>
            </a:lvl9pPr>
          </a:lstStyle>
          <a:p/>
        </p:txBody>
      </p:sp>
      <p:sp>
        <p:nvSpPr>
          <p:cNvPr id="51" name="Google Shape;51;p17"/>
          <p:cNvSpPr>
            <a:spLocks noGrp="1"/>
          </p:cNvSpPr>
          <p:nvPr>
            <p:ph type="pic" idx="15"/>
          </p:nvPr>
        </p:nvSpPr>
        <p:spPr>
          <a:xfrm>
            <a:off x="7341950" y="373175"/>
            <a:ext cx="1515000" cy="1616700"/>
          </a:xfrm>
          <a:prstGeom prst="rect">
            <a:avLst/>
          </a:prstGeom>
          <a:noFill/>
          <a:ln>
            <a:noFill/>
          </a:ln>
        </p:spPr>
      </p:sp>
      <p:sp>
        <p:nvSpPr>
          <p:cNvPr id="52" name="Google Shape;52;p17"/>
          <p:cNvSpPr txBox="1">
            <a:spLocks noGrp="1"/>
          </p:cNvSpPr>
          <p:nvPr>
            <p:ph type="title" idx="16"/>
          </p:nvPr>
        </p:nvSpPr>
        <p:spPr>
          <a:xfrm>
            <a:off x="7520600" y="2172975"/>
            <a:ext cx="1188600" cy="1524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1000"/>
              <a:buNone/>
              <a:defRPr sz="1000"/>
            </a:lvl1pPr>
            <a:lvl2pPr lvl="1" algn="l">
              <a:lnSpc>
                <a:spcPct val="110000"/>
              </a:lnSpc>
              <a:spcBef>
                <a:spcPts val="0"/>
              </a:spcBef>
              <a:spcAft>
                <a:spcPts val="0"/>
              </a:spcAft>
              <a:buClr>
                <a:schemeClr val="dk1"/>
              </a:buClr>
              <a:buSzPts val="1000"/>
              <a:buNone/>
              <a:defRPr sz="1000">
                <a:solidFill>
                  <a:schemeClr val="dk1"/>
                </a:solidFill>
              </a:defRPr>
            </a:lvl2pPr>
            <a:lvl3pPr lvl="2" algn="l">
              <a:lnSpc>
                <a:spcPct val="110000"/>
              </a:lnSpc>
              <a:spcBef>
                <a:spcPts val="0"/>
              </a:spcBef>
              <a:spcAft>
                <a:spcPts val="0"/>
              </a:spcAft>
              <a:buClr>
                <a:schemeClr val="dk1"/>
              </a:buClr>
              <a:buSzPts val="1000"/>
              <a:buNone/>
              <a:defRPr sz="1000">
                <a:solidFill>
                  <a:schemeClr val="dk1"/>
                </a:solidFill>
              </a:defRPr>
            </a:lvl3pPr>
            <a:lvl4pPr lvl="3" algn="l">
              <a:lnSpc>
                <a:spcPct val="110000"/>
              </a:lnSpc>
              <a:spcBef>
                <a:spcPts val="0"/>
              </a:spcBef>
              <a:spcAft>
                <a:spcPts val="0"/>
              </a:spcAft>
              <a:buClr>
                <a:schemeClr val="dk1"/>
              </a:buClr>
              <a:buSzPts val="1000"/>
              <a:buNone/>
              <a:defRPr sz="1000">
                <a:solidFill>
                  <a:schemeClr val="dk1"/>
                </a:solidFill>
              </a:defRPr>
            </a:lvl4pPr>
            <a:lvl5pPr lvl="4" algn="l">
              <a:lnSpc>
                <a:spcPct val="110000"/>
              </a:lnSpc>
              <a:spcBef>
                <a:spcPts val="0"/>
              </a:spcBef>
              <a:spcAft>
                <a:spcPts val="0"/>
              </a:spcAft>
              <a:buClr>
                <a:schemeClr val="dk1"/>
              </a:buClr>
              <a:buSzPts val="1000"/>
              <a:buNone/>
              <a:defRPr sz="1000">
                <a:solidFill>
                  <a:schemeClr val="dk1"/>
                </a:solidFill>
              </a:defRPr>
            </a:lvl5pPr>
            <a:lvl6pPr lvl="5" algn="l">
              <a:lnSpc>
                <a:spcPct val="110000"/>
              </a:lnSpc>
              <a:spcBef>
                <a:spcPts val="0"/>
              </a:spcBef>
              <a:spcAft>
                <a:spcPts val="0"/>
              </a:spcAft>
              <a:buClr>
                <a:schemeClr val="dk1"/>
              </a:buClr>
              <a:buSzPts val="1000"/>
              <a:buNone/>
              <a:defRPr sz="1000">
                <a:solidFill>
                  <a:schemeClr val="dk1"/>
                </a:solidFill>
              </a:defRPr>
            </a:lvl6pPr>
            <a:lvl7pPr lvl="6" algn="l">
              <a:lnSpc>
                <a:spcPct val="110000"/>
              </a:lnSpc>
              <a:spcBef>
                <a:spcPts val="0"/>
              </a:spcBef>
              <a:spcAft>
                <a:spcPts val="0"/>
              </a:spcAft>
              <a:buClr>
                <a:schemeClr val="dk1"/>
              </a:buClr>
              <a:buSzPts val="1000"/>
              <a:buNone/>
              <a:defRPr sz="1000">
                <a:solidFill>
                  <a:schemeClr val="dk1"/>
                </a:solidFill>
              </a:defRPr>
            </a:lvl7pPr>
            <a:lvl8pPr lvl="7" algn="l">
              <a:lnSpc>
                <a:spcPct val="110000"/>
              </a:lnSpc>
              <a:spcBef>
                <a:spcPts val="0"/>
              </a:spcBef>
              <a:spcAft>
                <a:spcPts val="0"/>
              </a:spcAft>
              <a:buClr>
                <a:schemeClr val="dk1"/>
              </a:buClr>
              <a:buSzPts val="1000"/>
              <a:buNone/>
              <a:defRPr sz="1000">
                <a:solidFill>
                  <a:schemeClr val="dk1"/>
                </a:solidFill>
              </a:defRPr>
            </a:lvl8pPr>
            <a:lvl9pPr lvl="8" algn="l">
              <a:lnSpc>
                <a:spcPct val="110000"/>
              </a:lnSpc>
              <a:spcBef>
                <a:spcPts val="0"/>
              </a:spcBef>
              <a:spcAft>
                <a:spcPts val="0"/>
              </a:spcAft>
              <a:buClr>
                <a:schemeClr val="dk1"/>
              </a:buClr>
              <a:buSzPts val="1000"/>
              <a:buNone/>
              <a:defRPr sz="1000">
                <a:solidFill>
                  <a:schemeClr val="dk1"/>
                </a:solidFill>
              </a:defRPr>
            </a:lvl9pPr>
          </a:lstStyle>
          <a:p/>
        </p:txBody>
      </p:sp>
      <p:sp>
        <p:nvSpPr>
          <p:cNvPr id="53" name="Google Shape;53;p17"/>
          <p:cNvSpPr txBox="1">
            <a:spLocks noGrp="1"/>
          </p:cNvSpPr>
          <p:nvPr>
            <p:ph type="body" idx="17"/>
          </p:nvPr>
        </p:nvSpPr>
        <p:spPr>
          <a:xfrm>
            <a:off x="7520600" y="2832368"/>
            <a:ext cx="1161900" cy="1670700"/>
          </a:xfrm>
          <a:prstGeom prst="rect">
            <a:avLst/>
          </a:prstGeom>
          <a:noFill/>
          <a:ln>
            <a:noFill/>
          </a:ln>
        </p:spPr>
        <p:txBody>
          <a:bodyPr spcFirstLastPara="1" wrap="square" lIns="0" tIns="0" rIns="0" bIns="0" anchor="t" anchorCtr="0">
            <a:noAutofit/>
          </a:bodyPr>
          <a:lstStyle>
            <a:lvl1pPr marL="457200" lvl="0" indent="-279400" algn="l">
              <a:lnSpc>
                <a:spcPct val="115000"/>
              </a:lnSpc>
              <a:spcBef>
                <a:spcPts val="0"/>
              </a:spcBef>
              <a:spcAft>
                <a:spcPts val="0"/>
              </a:spcAft>
              <a:buClr>
                <a:schemeClr val="lt1"/>
              </a:buClr>
              <a:buSzPts val="800"/>
              <a:buFont typeface="Inter" panose="02000503000000020004"/>
              <a:buChar char="●"/>
              <a:defRPr sz="800"/>
            </a:lvl1pPr>
            <a:lvl2pPr marL="914400" lvl="1" indent="-279400" algn="l">
              <a:lnSpc>
                <a:spcPct val="115000"/>
              </a:lnSpc>
              <a:spcBef>
                <a:spcPts val="0"/>
              </a:spcBef>
              <a:spcAft>
                <a:spcPts val="0"/>
              </a:spcAft>
              <a:buClr>
                <a:schemeClr val="lt1"/>
              </a:buClr>
              <a:buSzPts val="800"/>
              <a:buFont typeface="Inter" panose="02000503000000020004"/>
              <a:buChar char="○"/>
              <a:defRPr sz="800"/>
            </a:lvl2pPr>
            <a:lvl3pPr marL="1371600" lvl="2" indent="-279400" algn="l">
              <a:lnSpc>
                <a:spcPct val="115000"/>
              </a:lnSpc>
              <a:spcBef>
                <a:spcPts val="0"/>
              </a:spcBef>
              <a:spcAft>
                <a:spcPts val="0"/>
              </a:spcAft>
              <a:buClr>
                <a:schemeClr val="lt1"/>
              </a:buClr>
              <a:buSzPts val="800"/>
              <a:buFont typeface="Inter" panose="02000503000000020004"/>
              <a:buChar char="■"/>
              <a:defRPr sz="800"/>
            </a:lvl3pPr>
            <a:lvl4pPr marL="1828800" lvl="3" indent="-279400" algn="l">
              <a:lnSpc>
                <a:spcPct val="115000"/>
              </a:lnSpc>
              <a:spcBef>
                <a:spcPts val="0"/>
              </a:spcBef>
              <a:spcAft>
                <a:spcPts val="0"/>
              </a:spcAft>
              <a:buClr>
                <a:schemeClr val="lt1"/>
              </a:buClr>
              <a:buSzPts val="800"/>
              <a:buFont typeface="Inter" panose="02000503000000020004"/>
              <a:buChar char="●"/>
              <a:defRPr sz="800"/>
            </a:lvl4pPr>
            <a:lvl5pPr marL="2286000" lvl="4" indent="-279400" algn="l">
              <a:lnSpc>
                <a:spcPct val="115000"/>
              </a:lnSpc>
              <a:spcBef>
                <a:spcPts val="0"/>
              </a:spcBef>
              <a:spcAft>
                <a:spcPts val="0"/>
              </a:spcAft>
              <a:buClr>
                <a:schemeClr val="lt1"/>
              </a:buClr>
              <a:buSzPts val="800"/>
              <a:buFont typeface="Inter" panose="02000503000000020004"/>
              <a:buChar char="○"/>
              <a:defRPr sz="800"/>
            </a:lvl5pPr>
            <a:lvl6pPr marL="2743200" lvl="5" indent="-279400" algn="l">
              <a:lnSpc>
                <a:spcPct val="115000"/>
              </a:lnSpc>
              <a:spcBef>
                <a:spcPts val="0"/>
              </a:spcBef>
              <a:spcAft>
                <a:spcPts val="0"/>
              </a:spcAft>
              <a:buClr>
                <a:schemeClr val="lt1"/>
              </a:buClr>
              <a:buSzPts val="800"/>
              <a:buFont typeface="Inter" panose="02000503000000020004"/>
              <a:buChar char="■"/>
              <a:defRPr sz="800"/>
            </a:lvl6pPr>
            <a:lvl7pPr marL="3200400" lvl="6" indent="-279400" algn="l">
              <a:lnSpc>
                <a:spcPct val="115000"/>
              </a:lnSpc>
              <a:spcBef>
                <a:spcPts val="0"/>
              </a:spcBef>
              <a:spcAft>
                <a:spcPts val="0"/>
              </a:spcAft>
              <a:buClr>
                <a:schemeClr val="lt1"/>
              </a:buClr>
              <a:buSzPts val="800"/>
              <a:buFont typeface="Inter" panose="02000503000000020004"/>
              <a:buChar char="●"/>
              <a:defRPr sz="800"/>
            </a:lvl7pPr>
            <a:lvl8pPr marL="3657600" lvl="7" indent="-279400" algn="l">
              <a:lnSpc>
                <a:spcPct val="115000"/>
              </a:lnSpc>
              <a:spcBef>
                <a:spcPts val="0"/>
              </a:spcBef>
              <a:spcAft>
                <a:spcPts val="0"/>
              </a:spcAft>
              <a:buClr>
                <a:schemeClr val="lt1"/>
              </a:buClr>
              <a:buSzPts val="800"/>
              <a:buFont typeface="Inter" panose="02000503000000020004"/>
              <a:buChar char="○"/>
              <a:defRPr sz="800"/>
            </a:lvl8pPr>
            <a:lvl9pPr marL="4114800" lvl="8" indent="-279400" algn="l">
              <a:lnSpc>
                <a:spcPct val="115000"/>
              </a:lnSpc>
              <a:spcBef>
                <a:spcPts val="0"/>
              </a:spcBef>
              <a:spcAft>
                <a:spcPts val="0"/>
              </a:spcAft>
              <a:buClr>
                <a:schemeClr val="lt1"/>
              </a:buClr>
              <a:buSzPts val="800"/>
              <a:buFont typeface="Inter" panose="02000503000000020004"/>
              <a:buChar char="■"/>
              <a:defRPr sz="800"/>
            </a:lvl9pPr>
          </a:lstStyle>
          <a:p/>
        </p:txBody>
      </p:sp>
      <p:sp>
        <p:nvSpPr>
          <p:cNvPr id="54" name="Google Shape;54;p17"/>
          <p:cNvSpPr txBox="1">
            <a:spLocks noGrp="1"/>
          </p:cNvSpPr>
          <p:nvPr>
            <p:ph type="title" idx="18"/>
          </p:nvPr>
        </p:nvSpPr>
        <p:spPr>
          <a:xfrm>
            <a:off x="7520600" y="2325375"/>
            <a:ext cx="1188600" cy="2781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800"/>
              <a:buNone/>
              <a:defRPr sz="800"/>
            </a:lvl1pPr>
            <a:lvl2pPr lvl="1" algn="l">
              <a:lnSpc>
                <a:spcPct val="110000"/>
              </a:lnSpc>
              <a:spcBef>
                <a:spcPts val="0"/>
              </a:spcBef>
              <a:spcAft>
                <a:spcPts val="0"/>
              </a:spcAft>
              <a:buSzPts val="800"/>
              <a:buNone/>
              <a:defRPr sz="800"/>
            </a:lvl2pPr>
            <a:lvl3pPr lvl="2" algn="l">
              <a:lnSpc>
                <a:spcPct val="110000"/>
              </a:lnSpc>
              <a:spcBef>
                <a:spcPts val="0"/>
              </a:spcBef>
              <a:spcAft>
                <a:spcPts val="0"/>
              </a:spcAft>
              <a:buSzPts val="800"/>
              <a:buNone/>
              <a:defRPr sz="800"/>
            </a:lvl3pPr>
            <a:lvl4pPr lvl="3" algn="l">
              <a:lnSpc>
                <a:spcPct val="110000"/>
              </a:lnSpc>
              <a:spcBef>
                <a:spcPts val="0"/>
              </a:spcBef>
              <a:spcAft>
                <a:spcPts val="0"/>
              </a:spcAft>
              <a:buSzPts val="800"/>
              <a:buNone/>
              <a:defRPr sz="800"/>
            </a:lvl4pPr>
            <a:lvl5pPr lvl="4" algn="l">
              <a:lnSpc>
                <a:spcPct val="110000"/>
              </a:lnSpc>
              <a:spcBef>
                <a:spcPts val="0"/>
              </a:spcBef>
              <a:spcAft>
                <a:spcPts val="0"/>
              </a:spcAft>
              <a:buSzPts val="800"/>
              <a:buNone/>
              <a:defRPr sz="800"/>
            </a:lvl5pPr>
            <a:lvl6pPr lvl="5" algn="l">
              <a:lnSpc>
                <a:spcPct val="110000"/>
              </a:lnSpc>
              <a:spcBef>
                <a:spcPts val="0"/>
              </a:spcBef>
              <a:spcAft>
                <a:spcPts val="0"/>
              </a:spcAft>
              <a:buSzPts val="800"/>
              <a:buNone/>
              <a:defRPr sz="800"/>
            </a:lvl6pPr>
            <a:lvl7pPr lvl="6" algn="l">
              <a:lnSpc>
                <a:spcPct val="110000"/>
              </a:lnSpc>
              <a:spcBef>
                <a:spcPts val="0"/>
              </a:spcBef>
              <a:spcAft>
                <a:spcPts val="0"/>
              </a:spcAft>
              <a:buSzPts val="800"/>
              <a:buNone/>
              <a:defRPr sz="800"/>
            </a:lvl7pPr>
            <a:lvl8pPr lvl="7" algn="l">
              <a:lnSpc>
                <a:spcPct val="110000"/>
              </a:lnSpc>
              <a:spcBef>
                <a:spcPts val="0"/>
              </a:spcBef>
              <a:spcAft>
                <a:spcPts val="0"/>
              </a:spcAft>
              <a:buSzPts val="800"/>
              <a:buNone/>
              <a:defRPr sz="800"/>
            </a:lvl8pPr>
            <a:lvl9pPr lvl="8" algn="l">
              <a:lnSpc>
                <a:spcPct val="110000"/>
              </a:lnSpc>
              <a:spcBef>
                <a:spcPts val="0"/>
              </a:spcBef>
              <a:spcAft>
                <a:spcPts val="0"/>
              </a:spcAft>
              <a:buSzPts val="800"/>
              <a:buNone/>
              <a:defRPr sz="800"/>
            </a:lvl9pPr>
          </a:lstStyle>
          <a:p/>
        </p:txBody>
      </p:sp>
      <p:sp>
        <p:nvSpPr>
          <p:cNvPr id="55" name="Google Shape;55;p17"/>
          <p:cNvSpPr txBox="1">
            <a:spLocks noGrp="1"/>
          </p:cNvSpPr>
          <p:nvPr>
            <p:ph type="sldNum" idx="12"/>
          </p:nvPr>
        </p:nvSpPr>
        <p:spPr>
          <a:xfrm>
            <a:off x="8308150" y="4782125"/>
            <a:ext cx="548700" cy="76200"/>
          </a:xfrm>
          <a:prstGeom prst="rect">
            <a:avLst/>
          </a:prstGeom>
          <a:noFill/>
          <a:ln>
            <a:noFill/>
          </a:ln>
        </p:spPr>
        <p:txBody>
          <a:bodyPr spcFirstLastPara="1" wrap="square" lIns="0" tIns="0" rIns="0" bIns="0" anchor="ctr" anchorCtr="0">
            <a:noAutofit/>
          </a:bodyPr>
          <a:lstStyle>
            <a:lvl1pPr marL="0" marR="0" lvl="0"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1pPr>
            <a:lvl2pPr marL="0" marR="0" lvl="1"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2pPr>
            <a:lvl3pPr marL="0" marR="0" lvl="2"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3pPr>
            <a:lvl4pPr marL="0" marR="0" lvl="3"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4pPr>
            <a:lvl5pPr marL="0" marR="0" lvl="4"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5pPr>
            <a:lvl6pPr marL="0" marR="0" lvl="5"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6pPr>
            <a:lvl7pPr marL="0" marR="0" lvl="6"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7pPr>
            <a:lvl8pPr marL="0" marR="0" lvl="7"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8pPr>
            <a:lvl9pPr marL="0" marR="0" lvl="8"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9pPr>
          </a:lstStyle>
          <a:p>
            <a:pPr marL="0" lvl="0" indent="0" algn="r" rtl="0">
              <a:spcBef>
                <a:spcPts val="0"/>
              </a:spcBef>
              <a:spcAft>
                <a:spcPts val="0"/>
              </a:spcAft>
              <a:buNone/>
            </a:pPr>
            <a:fld id="{00000000-1234-1234-1234-123412341234}" type="slidenum">
              <a:rPr lang="en-GB"/>
            </a:fld>
            <a:endParaRPr lang="en-GB"/>
          </a:p>
        </p:txBody>
      </p:sp>
      <p:sp>
        <p:nvSpPr>
          <p:cNvPr id="56" name="Google Shape;56;p17"/>
          <p:cNvSpPr txBox="1">
            <a:spLocks noGrp="1"/>
          </p:cNvSpPr>
          <p:nvPr>
            <p:ph type="title" idx="19"/>
          </p:nvPr>
        </p:nvSpPr>
        <p:spPr>
          <a:xfrm>
            <a:off x="4629750" y="4778975"/>
            <a:ext cx="1328400" cy="762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SzPts val="600"/>
              <a:buFont typeface="Inter" panose="02000503000000020004"/>
              <a:buNone/>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p:txBody>
      </p:sp>
      <p:sp>
        <p:nvSpPr>
          <p:cNvPr id="57" name="Google Shape;57;p17"/>
          <p:cNvSpPr txBox="1">
            <a:spLocks noGrp="1"/>
          </p:cNvSpPr>
          <p:nvPr>
            <p:ph type="title" idx="20"/>
          </p:nvPr>
        </p:nvSpPr>
        <p:spPr>
          <a:xfrm>
            <a:off x="6086100" y="4778975"/>
            <a:ext cx="1328400" cy="762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SzPts val="600"/>
              <a:buFont typeface="Inter" panose="02000503000000020004"/>
              <a:buNone/>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p:txBody>
      </p:sp>
      <p:sp>
        <p:nvSpPr>
          <p:cNvPr id="58" name="Google Shape;58;p17"/>
          <p:cNvSpPr txBox="1">
            <a:spLocks noGrp="1"/>
          </p:cNvSpPr>
          <p:nvPr>
            <p:ph type="title" idx="21"/>
          </p:nvPr>
        </p:nvSpPr>
        <p:spPr>
          <a:xfrm>
            <a:off x="283850" y="285900"/>
            <a:ext cx="2055600" cy="1269600"/>
          </a:xfrm>
          <a:prstGeom prst="rect">
            <a:avLst/>
          </a:prstGeom>
          <a:noFill/>
          <a:ln>
            <a:noFill/>
          </a:ln>
        </p:spPr>
        <p:txBody>
          <a:bodyPr spcFirstLastPara="1" wrap="square" lIns="0" tIns="0" rIns="0" bIns="0" anchor="t" anchorCtr="0">
            <a:spAutoFit/>
          </a:bodyPr>
          <a:lstStyle>
            <a:lvl1pPr lvl="0" algn="l">
              <a:lnSpc>
                <a:spcPct val="85000"/>
              </a:lnSpc>
              <a:spcBef>
                <a:spcPts val="0"/>
              </a:spcBef>
              <a:spcAft>
                <a:spcPts val="0"/>
              </a:spcAft>
              <a:buSzPts val="3600"/>
              <a:buNone/>
              <a:defRPr/>
            </a:lvl1pPr>
            <a:lvl2pPr lvl="1" algn="l">
              <a:lnSpc>
                <a:spcPct val="85000"/>
              </a:lnSpc>
              <a:spcBef>
                <a:spcPts val="0"/>
              </a:spcBef>
              <a:spcAft>
                <a:spcPts val="0"/>
              </a:spcAft>
              <a:buSzPts val="3600"/>
              <a:buNone/>
              <a:defRPr/>
            </a:lvl2pPr>
            <a:lvl3pPr lvl="2" algn="l">
              <a:lnSpc>
                <a:spcPct val="85000"/>
              </a:lnSpc>
              <a:spcBef>
                <a:spcPts val="0"/>
              </a:spcBef>
              <a:spcAft>
                <a:spcPts val="0"/>
              </a:spcAft>
              <a:buSzPts val="3600"/>
              <a:buNone/>
              <a:defRPr/>
            </a:lvl3pPr>
            <a:lvl4pPr lvl="3" algn="l">
              <a:lnSpc>
                <a:spcPct val="85000"/>
              </a:lnSpc>
              <a:spcBef>
                <a:spcPts val="0"/>
              </a:spcBef>
              <a:spcAft>
                <a:spcPts val="0"/>
              </a:spcAft>
              <a:buSzPts val="3600"/>
              <a:buNone/>
              <a:defRPr/>
            </a:lvl4pPr>
            <a:lvl5pPr lvl="4" algn="l">
              <a:lnSpc>
                <a:spcPct val="85000"/>
              </a:lnSpc>
              <a:spcBef>
                <a:spcPts val="0"/>
              </a:spcBef>
              <a:spcAft>
                <a:spcPts val="0"/>
              </a:spcAft>
              <a:buSzPts val="3600"/>
              <a:buNone/>
              <a:defRPr/>
            </a:lvl5pPr>
            <a:lvl6pPr lvl="5" algn="l">
              <a:lnSpc>
                <a:spcPct val="85000"/>
              </a:lnSpc>
              <a:spcBef>
                <a:spcPts val="0"/>
              </a:spcBef>
              <a:spcAft>
                <a:spcPts val="0"/>
              </a:spcAft>
              <a:buSzPts val="3600"/>
              <a:buNone/>
              <a:defRPr/>
            </a:lvl6pPr>
            <a:lvl7pPr lvl="6" algn="l">
              <a:lnSpc>
                <a:spcPct val="85000"/>
              </a:lnSpc>
              <a:spcBef>
                <a:spcPts val="0"/>
              </a:spcBef>
              <a:spcAft>
                <a:spcPts val="0"/>
              </a:spcAft>
              <a:buSzPts val="3600"/>
              <a:buNone/>
              <a:defRPr/>
            </a:lvl7pPr>
            <a:lvl8pPr lvl="7" algn="l">
              <a:lnSpc>
                <a:spcPct val="85000"/>
              </a:lnSpc>
              <a:spcBef>
                <a:spcPts val="0"/>
              </a:spcBef>
              <a:spcAft>
                <a:spcPts val="0"/>
              </a:spcAft>
              <a:buSzPts val="3600"/>
              <a:buNone/>
              <a:defRPr/>
            </a:lvl8pPr>
            <a:lvl9pPr lvl="8" algn="l">
              <a:lnSpc>
                <a:spcPct val="85000"/>
              </a:lnSpc>
              <a:spcBef>
                <a:spcPts val="0"/>
              </a:spcBef>
              <a:spcAft>
                <a:spcPts val="0"/>
              </a:spcAft>
              <a:buSzPts val="3600"/>
              <a:buNone/>
              <a:defRPr/>
            </a:lvl9pPr>
          </a:lstStyle>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 Alt 2">
  <p:cSld name="BLANK_1_1_1_1_2">
    <p:bg>
      <p:bgPr>
        <a:solidFill>
          <a:schemeClr val="accent1"/>
        </a:solidFill>
        <a:effectLst/>
      </p:bgPr>
    </p:bg>
    <p:spTree>
      <p:nvGrpSpPr>
        <p:cNvPr id="1" name="Shape 59"/>
        <p:cNvGrpSpPr/>
        <p:nvPr/>
      </p:nvGrpSpPr>
      <p:grpSpPr>
        <a:xfrm>
          <a:off x="0" y="0"/>
          <a:ext cx="0" cy="0"/>
          <a:chOff x="0" y="0"/>
          <a:chExt cx="0" cy="0"/>
        </a:xfrm>
      </p:grpSpPr>
      <p:sp>
        <p:nvSpPr>
          <p:cNvPr id="60" name="Google Shape;60;p18"/>
          <p:cNvSpPr txBox="1">
            <a:spLocks noGrp="1"/>
          </p:cNvSpPr>
          <p:nvPr>
            <p:ph type="title"/>
          </p:nvPr>
        </p:nvSpPr>
        <p:spPr>
          <a:xfrm>
            <a:off x="284850" y="285900"/>
            <a:ext cx="6423900" cy="587700"/>
          </a:xfrm>
          <a:prstGeom prst="rect">
            <a:avLst/>
          </a:prstGeom>
          <a:noFill/>
          <a:ln>
            <a:noFill/>
          </a:ln>
        </p:spPr>
        <p:txBody>
          <a:bodyPr spcFirstLastPara="1" wrap="square" lIns="0" tIns="0" rIns="0" bIns="0" anchor="t" anchorCtr="0">
            <a:spAutoFit/>
          </a:bodyPr>
          <a:lstStyle>
            <a:lvl1pPr lvl="0" algn="l">
              <a:lnSpc>
                <a:spcPct val="85000"/>
              </a:lnSpc>
              <a:spcBef>
                <a:spcPts val="0"/>
              </a:spcBef>
              <a:spcAft>
                <a:spcPts val="0"/>
              </a:spcAft>
              <a:buSzPts val="3600"/>
              <a:buNone/>
              <a:defRPr sz="3600"/>
            </a:lvl1pPr>
            <a:lvl2pPr lvl="1" algn="l">
              <a:lnSpc>
                <a:spcPct val="85000"/>
              </a:lnSpc>
              <a:spcBef>
                <a:spcPts val="0"/>
              </a:spcBef>
              <a:spcAft>
                <a:spcPts val="0"/>
              </a:spcAft>
              <a:buSzPts val="3600"/>
              <a:buNone/>
              <a:defRPr sz="3600"/>
            </a:lvl2pPr>
            <a:lvl3pPr lvl="2" algn="l">
              <a:lnSpc>
                <a:spcPct val="85000"/>
              </a:lnSpc>
              <a:spcBef>
                <a:spcPts val="0"/>
              </a:spcBef>
              <a:spcAft>
                <a:spcPts val="0"/>
              </a:spcAft>
              <a:buSzPts val="3600"/>
              <a:buNone/>
              <a:defRPr sz="3600"/>
            </a:lvl3pPr>
            <a:lvl4pPr lvl="3" algn="l">
              <a:lnSpc>
                <a:spcPct val="85000"/>
              </a:lnSpc>
              <a:spcBef>
                <a:spcPts val="0"/>
              </a:spcBef>
              <a:spcAft>
                <a:spcPts val="0"/>
              </a:spcAft>
              <a:buSzPts val="3600"/>
              <a:buNone/>
              <a:defRPr sz="3600"/>
            </a:lvl4pPr>
            <a:lvl5pPr lvl="4" algn="l">
              <a:lnSpc>
                <a:spcPct val="85000"/>
              </a:lnSpc>
              <a:spcBef>
                <a:spcPts val="0"/>
              </a:spcBef>
              <a:spcAft>
                <a:spcPts val="0"/>
              </a:spcAft>
              <a:buSzPts val="3600"/>
              <a:buNone/>
              <a:defRPr sz="3600"/>
            </a:lvl5pPr>
            <a:lvl6pPr lvl="5" algn="l">
              <a:lnSpc>
                <a:spcPct val="85000"/>
              </a:lnSpc>
              <a:spcBef>
                <a:spcPts val="0"/>
              </a:spcBef>
              <a:spcAft>
                <a:spcPts val="0"/>
              </a:spcAft>
              <a:buSzPts val="3600"/>
              <a:buNone/>
              <a:defRPr sz="3600"/>
            </a:lvl6pPr>
            <a:lvl7pPr lvl="6" algn="l">
              <a:lnSpc>
                <a:spcPct val="85000"/>
              </a:lnSpc>
              <a:spcBef>
                <a:spcPts val="0"/>
              </a:spcBef>
              <a:spcAft>
                <a:spcPts val="0"/>
              </a:spcAft>
              <a:buSzPts val="3600"/>
              <a:buNone/>
              <a:defRPr sz="3600"/>
            </a:lvl7pPr>
            <a:lvl8pPr lvl="7" algn="l">
              <a:lnSpc>
                <a:spcPct val="85000"/>
              </a:lnSpc>
              <a:spcBef>
                <a:spcPts val="0"/>
              </a:spcBef>
              <a:spcAft>
                <a:spcPts val="0"/>
              </a:spcAft>
              <a:buSzPts val="3600"/>
              <a:buNone/>
              <a:defRPr sz="3600"/>
            </a:lvl8pPr>
            <a:lvl9pPr lvl="8" algn="l">
              <a:lnSpc>
                <a:spcPct val="85000"/>
              </a:lnSpc>
              <a:spcBef>
                <a:spcPts val="0"/>
              </a:spcBef>
              <a:spcAft>
                <a:spcPts val="0"/>
              </a:spcAft>
              <a:buSzPts val="3600"/>
              <a:buNone/>
              <a:defRPr sz="3600"/>
            </a:lvl9pPr>
          </a:lstStyle>
          <a:p/>
        </p:txBody>
      </p:sp>
      <p:sp>
        <p:nvSpPr>
          <p:cNvPr id="61" name="Google Shape;61;p18"/>
          <p:cNvSpPr txBox="1">
            <a:spLocks noGrp="1"/>
          </p:cNvSpPr>
          <p:nvPr>
            <p:ph type="sldNum" idx="12"/>
          </p:nvPr>
        </p:nvSpPr>
        <p:spPr>
          <a:xfrm>
            <a:off x="8308150" y="4782125"/>
            <a:ext cx="548700" cy="76200"/>
          </a:xfrm>
          <a:prstGeom prst="rect">
            <a:avLst/>
          </a:prstGeom>
          <a:noFill/>
          <a:ln>
            <a:noFill/>
          </a:ln>
        </p:spPr>
        <p:txBody>
          <a:bodyPr spcFirstLastPara="1" wrap="square" lIns="0" tIns="0" rIns="0" bIns="0" anchor="ctr" anchorCtr="0">
            <a:noAutofit/>
          </a:bodyPr>
          <a:lstStyle>
            <a:lvl1pPr marL="0" marR="0" lvl="0"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1pPr>
            <a:lvl2pPr marL="0" marR="0" lvl="1"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2pPr>
            <a:lvl3pPr marL="0" marR="0" lvl="2"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3pPr>
            <a:lvl4pPr marL="0" marR="0" lvl="3"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4pPr>
            <a:lvl5pPr marL="0" marR="0" lvl="4"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5pPr>
            <a:lvl6pPr marL="0" marR="0" lvl="5"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6pPr>
            <a:lvl7pPr marL="0" marR="0" lvl="6"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7pPr>
            <a:lvl8pPr marL="0" marR="0" lvl="7"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8pPr>
            <a:lvl9pPr marL="0" marR="0" lvl="8"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9pPr>
          </a:lstStyle>
          <a:p>
            <a:pPr marL="0" lvl="0" indent="0" algn="r" rtl="0">
              <a:spcBef>
                <a:spcPts val="0"/>
              </a:spcBef>
              <a:spcAft>
                <a:spcPts val="0"/>
              </a:spcAft>
              <a:buNone/>
            </a:pPr>
            <a:fld id="{00000000-1234-1234-1234-123412341234}" type="slidenum">
              <a:rPr lang="en-GB"/>
            </a:fld>
            <a:endParaRPr lang="en-GB"/>
          </a:p>
        </p:txBody>
      </p:sp>
      <p:sp>
        <p:nvSpPr>
          <p:cNvPr id="62" name="Google Shape;62;p18"/>
          <p:cNvSpPr txBox="1">
            <a:spLocks noGrp="1"/>
          </p:cNvSpPr>
          <p:nvPr>
            <p:ph type="title" idx="2"/>
          </p:nvPr>
        </p:nvSpPr>
        <p:spPr>
          <a:xfrm>
            <a:off x="4629750" y="4778975"/>
            <a:ext cx="1328400" cy="762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SzPts val="600"/>
              <a:buFont typeface="Inter" panose="02000503000000020004"/>
              <a:buNone/>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p:txBody>
      </p:sp>
      <p:sp>
        <p:nvSpPr>
          <p:cNvPr id="63" name="Google Shape;63;p18"/>
          <p:cNvSpPr txBox="1">
            <a:spLocks noGrp="1"/>
          </p:cNvSpPr>
          <p:nvPr>
            <p:ph type="title" idx="3"/>
          </p:nvPr>
        </p:nvSpPr>
        <p:spPr>
          <a:xfrm>
            <a:off x="6086100" y="4778975"/>
            <a:ext cx="1328400" cy="762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SzPts val="600"/>
              <a:buFont typeface="Inter" panose="02000503000000020004"/>
              <a:buNone/>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hree big ideas - Alt 10">
  <p:cSld name="BLANK_1_1_1_1_1_1_1_1_1_1_1_1_1_2_1_3">
    <p:bg>
      <p:bgPr>
        <a:solidFill>
          <a:schemeClr val="accent3"/>
        </a:solidFill>
        <a:effectLst/>
      </p:bgPr>
    </p:bg>
    <p:spTree>
      <p:nvGrpSpPr>
        <p:cNvPr id="1" name="Shape 64"/>
        <p:cNvGrpSpPr/>
        <p:nvPr/>
      </p:nvGrpSpPr>
      <p:grpSpPr>
        <a:xfrm>
          <a:off x="0" y="0"/>
          <a:ext cx="0" cy="0"/>
          <a:chOff x="0" y="0"/>
          <a:chExt cx="0" cy="0"/>
        </a:xfrm>
      </p:grpSpPr>
      <p:sp>
        <p:nvSpPr>
          <p:cNvPr id="65" name="Google Shape;65;p19"/>
          <p:cNvSpPr txBox="1">
            <a:spLocks noGrp="1"/>
          </p:cNvSpPr>
          <p:nvPr>
            <p:ph type="subTitle" idx="1"/>
          </p:nvPr>
        </p:nvSpPr>
        <p:spPr>
          <a:xfrm>
            <a:off x="4629000" y="285900"/>
            <a:ext cx="4228200" cy="357600"/>
          </a:xfrm>
          <a:prstGeom prst="rect">
            <a:avLst/>
          </a:prstGeom>
          <a:noFill/>
          <a:ln>
            <a:noFill/>
          </a:ln>
        </p:spPr>
        <p:txBody>
          <a:bodyPr spcFirstLastPara="1" wrap="square" lIns="182875" tIns="182875" rIns="0" bIns="0" anchor="t" anchorCtr="0">
            <a:noAutofit/>
          </a:bodyPr>
          <a:lstStyle>
            <a:lvl1pPr lvl="0" algn="l">
              <a:lnSpc>
                <a:spcPct val="70000"/>
              </a:lnSpc>
              <a:spcBef>
                <a:spcPts val="0"/>
              </a:spcBef>
              <a:spcAft>
                <a:spcPts val="0"/>
              </a:spcAft>
              <a:buSzPts val="1200"/>
              <a:buNone/>
              <a:defRPr>
                <a:solidFill>
                  <a:schemeClr val="dk1"/>
                </a:solidFill>
              </a:defRPr>
            </a:lvl1pPr>
            <a:lvl2pPr lvl="1" algn="l">
              <a:lnSpc>
                <a:spcPct val="115000"/>
              </a:lnSpc>
              <a:spcBef>
                <a:spcPts val="0"/>
              </a:spcBef>
              <a:spcAft>
                <a:spcPts val="0"/>
              </a:spcAft>
              <a:buClr>
                <a:schemeClr val="dk1"/>
              </a:buClr>
              <a:buSzPts val="1200"/>
              <a:buFont typeface="Inter" panose="02000503000000020004"/>
              <a:buNone/>
              <a:defRPr sz="1200">
                <a:solidFill>
                  <a:schemeClr val="dk1"/>
                </a:solidFill>
                <a:latin typeface="Inter" panose="02000503000000020004"/>
                <a:ea typeface="Inter" panose="02000503000000020004"/>
                <a:cs typeface="Inter" panose="02000503000000020004"/>
                <a:sym typeface="Inter" panose="02000503000000020004"/>
              </a:defRPr>
            </a:lvl2pPr>
            <a:lvl3pPr lvl="2" algn="l">
              <a:lnSpc>
                <a:spcPct val="115000"/>
              </a:lnSpc>
              <a:spcBef>
                <a:spcPts val="0"/>
              </a:spcBef>
              <a:spcAft>
                <a:spcPts val="0"/>
              </a:spcAft>
              <a:buClr>
                <a:schemeClr val="dk1"/>
              </a:buClr>
              <a:buSzPts val="1200"/>
              <a:buFont typeface="Inter" panose="02000503000000020004"/>
              <a:buNone/>
              <a:defRPr sz="1200">
                <a:solidFill>
                  <a:schemeClr val="dk1"/>
                </a:solidFill>
                <a:latin typeface="Inter" panose="02000503000000020004"/>
                <a:ea typeface="Inter" panose="02000503000000020004"/>
                <a:cs typeface="Inter" panose="02000503000000020004"/>
                <a:sym typeface="Inter" panose="02000503000000020004"/>
              </a:defRPr>
            </a:lvl3pPr>
            <a:lvl4pPr lvl="3" algn="l">
              <a:lnSpc>
                <a:spcPct val="115000"/>
              </a:lnSpc>
              <a:spcBef>
                <a:spcPts val="0"/>
              </a:spcBef>
              <a:spcAft>
                <a:spcPts val="0"/>
              </a:spcAft>
              <a:buClr>
                <a:schemeClr val="dk1"/>
              </a:buClr>
              <a:buSzPts val="1200"/>
              <a:buFont typeface="Inter" panose="02000503000000020004"/>
              <a:buNone/>
              <a:defRPr sz="1200">
                <a:solidFill>
                  <a:schemeClr val="dk1"/>
                </a:solidFill>
                <a:latin typeface="Inter" panose="02000503000000020004"/>
                <a:ea typeface="Inter" panose="02000503000000020004"/>
                <a:cs typeface="Inter" panose="02000503000000020004"/>
                <a:sym typeface="Inter" panose="02000503000000020004"/>
              </a:defRPr>
            </a:lvl4pPr>
            <a:lvl5pPr lvl="4" algn="l">
              <a:lnSpc>
                <a:spcPct val="115000"/>
              </a:lnSpc>
              <a:spcBef>
                <a:spcPts val="0"/>
              </a:spcBef>
              <a:spcAft>
                <a:spcPts val="0"/>
              </a:spcAft>
              <a:buClr>
                <a:schemeClr val="dk1"/>
              </a:buClr>
              <a:buSzPts val="1200"/>
              <a:buFont typeface="Inter" panose="02000503000000020004"/>
              <a:buNone/>
              <a:defRPr sz="1200">
                <a:solidFill>
                  <a:schemeClr val="dk1"/>
                </a:solidFill>
                <a:latin typeface="Inter" panose="02000503000000020004"/>
                <a:ea typeface="Inter" panose="02000503000000020004"/>
                <a:cs typeface="Inter" panose="02000503000000020004"/>
                <a:sym typeface="Inter" panose="02000503000000020004"/>
              </a:defRPr>
            </a:lvl5pPr>
            <a:lvl6pPr lvl="5" algn="l">
              <a:lnSpc>
                <a:spcPct val="115000"/>
              </a:lnSpc>
              <a:spcBef>
                <a:spcPts val="0"/>
              </a:spcBef>
              <a:spcAft>
                <a:spcPts val="0"/>
              </a:spcAft>
              <a:buClr>
                <a:schemeClr val="dk1"/>
              </a:buClr>
              <a:buSzPts val="1200"/>
              <a:buFont typeface="Inter" panose="02000503000000020004"/>
              <a:buNone/>
              <a:defRPr sz="1200">
                <a:solidFill>
                  <a:schemeClr val="dk1"/>
                </a:solidFill>
                <a:latin typeface="Inter" panose="02000503000000020004"/>
                <a:ea typeface="Inter" panose="02000503000000020004"/>
                <a:cs typeface="Inter" panose="02000503000000020004"/>
                <a:sym typeface="Inter" panose="02000503000000020004"/>
              </a:defRPr>
            </a:lvl6pPr>
            <a:lvl7pPr lvl="6" algn="l">
              <a:lnSpc>
                <a:spcPct val="115000"/>
              </a:lnSpc>
              <a:spcBef>
                <a:spcPts val="0"/>
              </a:spcBef>
              <a:spcAft>
                <a:spcPts val="0"/>
              </a:spcAft>
              <a:buClr>
                <a:schemeClr val="dk1"/>
              </a:buClr>
              <a:buSzPts val="1200"/>
              <a:buFont typeface="Inter" panose="02000503000000020004"/>
              <a:buNone/>
              <a:defRPr sz="1200">
                <a:solidFill>
                  <a:schemeClr val="dk1"/>
                </a:solidFill>
                <a:latin typeface="Inter" panose="02000503000000020004"/>
                <a:ea typeface="Inter" panose="02000503000000020004"/>
                <a:cs typeface="Inter" panose="02000503000000020004"/>
                <a:sym typeface="Inter" panose="02000503000000020004"/>
              </a:defRPr>
            </a:lvl7pPr>
            <a:lvl8pPr lvl="7" algn="l">
              <a:lnSpc>
                <a:spcPct val="115000"/>
              </a:lnSpc>
              <a:spcBef>
                <a:spcPts val="0"/>
              </a:spcBef>
              <a:spcAft>
                <a:spcPts val="0"/>
              </a:spcAft>
              <a:buClr>
                <a:schemeClr val="dk1"/>
              </a:buClr>
              <a:buSzPts val="1200"/>
              <a:buFont typeface="Inter" panose="02000503000000020004"/>
              <a:buNone/>
              <a:defRPr sz="1200">
                <a:solidFill>
                  <a:schemeClr val="dk1"/>
                </a:solidFill>
                <a:latin typeface="Inter" panose="02000503000000020004"/>
                <a:ea typeface="Inter" panose="02000503000000020004"/>
                <a:cs typeface="Inter" panose="02000503000000020004"/>
                <a:sym typeface="Inter" panose="02000503000000020004"/>
              </a:defRPr>
            </a:lvl8pPr>
            <a:lvl9pPr lvl="8" algn="l">
              <a:lnSpc>
                <a:spcPct val="115000"/>
              </a:lnSpc>
              <a:spcBef>
                <a:spcPts val="0"/>
              </a:spcBef>
              <a:spcAft>
                <a:spcPts val="0"/>
              </a:spcAft>
              <a:buClr>
                <a:schemeClr val="dk1"/>
              </a:buClr>
              <a:buSzPts val="1200"/>
              <a:buFont typeface="Inter" panose="02000503000000020004"/>
              <a:buNone/>
              <a:defRPr sz="1200">
                <a:solidFill>
                  <a:schemeClr val="dk1"/>
                </a:solidFill>
                <a:latin typeface="Inter" panose="02000503000000020004"/>
                <a:ea typeface="Inter" panose="02000503000000020004"/>
                <a:cs typeface="Inter" panose="02000503000000020004"/>
                <a:sym typeface="Inter" panose="02000503000000020004"/>
              </a:defRPr>
            </a:lvl9pPr>
          </a:lstStyle>
          <a:p/>
        </p:txBody>
      </p:sp>
      <p:sp>
        <p:nvSpPr>
          <p:cNvPr id="66" name="Google Shape;66;p19"/>
          <p:cNvSpPr txBox="1">
            <a:spLocks noGrp="1"/>
          </p:cNvSpPr>
          <p:nvPr>
            <p:ph type="sldNum" idx="12"/>
          </p:nvPr>
        </p:nvSpPr>
        <p:spPr>
          <a:xfrm>
            <a:off x="8308150" y="4782125"/>
            <a:ext cx="548700" cy="762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1pPr>
            <a:lvl2pPr marL="0" marR="0" lvl="1"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2pPr>
            <a:lvl3pPr marL="0" marR="0" lvl="2"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3pPr>
            <a:lvl4pPr marL="0" marR="0" lvl="3"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4pPr>
            <a:lvl5pPr marL="0" marR="0" lvl="4"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5pPr>
            <a:lvl6pPr marL="0" marR="0" lvl="5"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6pPr>
            <a:lvl7pPr marL="0" marR="0" lvl="6"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7pPr>
            <a:lvl8pPr marL="0" marR="0" lvl="7"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8pPr>
            <a:lvl9pPr marL="0" marR="0" lvl="8"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9pPr>
          </a:lstStyle>
          <a:p>
            <a:pPr marL="0" lvl="0" indent="0" algn="r" rtl="0">
              <a:spcBef>
                <a:spcPts val="0"/>
              </a:spcBef>
              <a:spcAft>
                <a:spcPts val="0"/>
              </a:spcAft>
              <a:buNone/>
            </a:pPr>
            <a:fld id="{00000000-1234-1234-1234-123412341234}" type="slidenum">
              <a:rPr lang="en-GB"/>
            </a:fld>
            <a:endParaRPr lang="en-GB"/>
          </a:p>
        </p:txBody>
      </p:sp>
      <p:sp>
        <p:nvSpPr>
          <p:cNvPr id="67" name="Google Shape;67;p19"/>
          <p:cNvSpPr txBox="1">
            <a:spLocks noGrp="1"/>
          </p:cNvSpPr>
          <p:nvPr>
            <p:ph type="title"/>
          </p:nvPr>
        </p:nvSpPr>
        <p:spPr>
          <a:xfrm>
            <a:off x="283850" y="285900"/>
            <a:ext cx="2764800" cy="1154700"/>
          </a:xfrm>
          <a:prstGeom prst="rect">
            <a:avLst/>
          </a:prstGeom>
          <a:noFill/>
          <a:ln>
            <a:noFill/>
          </a:ln>
        </p:spPr>
        <p:txBody>
          <a:bodyPr spcFirstLastPara="1" wrap="square" lIns="0" tIns="0" rIns="0" bIns="0" anchor="t" anchorCtr="0">
            <a:spAutoFit/>
          </a:bodyPr>
          <a:lstStyle>
            <a:lvl1pPr lvl="0" algn="l">
              <a:lnSpc>
                <a:spcPct val="85000"/>
              </a:lnSpc>
              <a:spcBef>
                <a:spcPts val="0"/>
              </a:spcBef>
              <a:spcAft>
                <a:spcPts val="0"/>
              </a:spcAft>
              <a:buSzPts val="3600"/>
              <a:buNone/>
              <a:defRPr sz="3600">
                <a:solidFill>
                  <a:schemeClr val="dk1"/>
                </a:solidFill>
              </a:defRPr>
            </a:lvl1pPr>
            <a:lvl2pPr lvl="1" algn="l">
              <a:lnSpc>
                <a:spcPct val="85000"/>
              </a:lnSpc>
              <a:spcBef>
                <a:spcPts val="0"/>
              </a:spcBef>
              <a:spcAft>
                <a:spcPts val="0"/>
              </a:spcAft>
              <a:buSzPts val="3600"/>
              <a:buNone/>
              <a:defRPr sz="3600">
                <a:solidFill>
                  <a:schemeClr val="dk1"/>
                </a:solidFill>
              </a:defRPr>
            </a:lvl2pPr>
            <a:lvl3pPr lvl="2" algn="l">
              <a:lnSpc>
                <a:spcPct val="85000"/>
              </a:lnSpc>
              <a:spcBef>
                <a:spcPts val="0"/>
              </a:spcBef>
              <a:spcAft>
                <a:spcPts val="0"/>
              </a:spcAft>
              <a:buSzPts val="3600"/>
              <a:buNone/>
              <a:defRPr sz="3600">
                <a:solidFill>
                  <a:schemeClr val="dk1"/>
                </a:solidFill>
              </a:defRPr>
            </a:lvl3pPr>
            <a:lvl4pPr lvl="3" algn="l">
              <a:lnSpc>
                <a:spcPct val="85000"/>
              </a:lnSpc>
              <a:spcBef>
                <a:spcPts val="0"/>
              </a:spcBef>
              <a:spcAft>
                <a:spcPts val="0"/>
              </a:spcAft>
              <a:buSzPts val="3600"/>
              <a:buNone/>
              <a:defRPr sz="3600">
                <a:solidFill>
                  <a:schemeClr val="dk1"/>
                </a:solidFill>
              </a:defRPr>
            </a:lvl4pPr>
            <a:lvl5pPr lvl="4" algn="l">
              <a:lnSpc>
                <a:spcPct val="85000"/>
              </a:lnSpc>
              <a:spcBef>
                <a:spcPts val="0"/>
              </a:spcBef>
              <a:spcAft>
                <a:spcPts val="0"/>
              </a:spcAft>
              <a:buSzPts val="3600"/>
              <a:buNone/>
              <a:defRPr sz="3600">
                <a:solidFill>
                  <a:schemeClr val="dk1"/>
                </a:solidFill>
              </a:defRPr>
            </a:lvl5pPr>
            <a:lvl6pPr lvl="5" algn="l">
              <a:lnSpc>
                <a:spcPct val="85000"/>
              </a:lnSpc>
              <a:spcBef>
                <a:spcPts val="0"/>
              </a:spcBef>
              <a:spcAft>
                <a:spcPts val="0"/>
              </a:spcAft>
              <a:buSzPts val="3600"/>
              <a:buNone/>
              <a:defRPr sz="3600">
                <a:solidFill>
                  <a:schemeClr val="dk1"/>
                </a:solidFill>
              </a:defRPr>
            </a:lvl6pPr>
            <a:lvl7pPr lvl="6" algn="l">
              <a:lnSpc>
                <a:spcPct val="85000"/>
              </a:lnSpc>
              <a:spcBef>
                <a:spcPts val="0"/>
              </a:spcBef>
              <a:spcAft>
                <a:spcPts val="0"/>
              </a:spcAft>
              <a:buSzPts val="3600"/>
              <a:buNone/>
              <a:defRPr sz="3600">
                <a:solidFill>
                  <a:schemeClr val="dk1"/>
                </a:solidFill>
              </a:defRPr>
            </a:lvl7pPr>
            <a:lvl8pPr lvl="7" algn="l">
              <a:lnSpc>
                <a:spcPct val="85000"/>
              </a:lnSpc>
              <a:spcBef>
                <a:spcPts val="0"/>
              </a:spcBef>
              <a:spcAft>
                <a:spcPts val="0"/>
              </a:spcAft>
              <a:buSzPts val="3600"/>
              <a:buNone/>
              <a:defRPr sz="3600">
                <a:solidFill>
                  <a:schemeClr val="dk1"/>
                </a:solidFill>
              </a:defRPr>
            </a:lvl8pPr>
            <a:lvl9pPr lvl="8" algn="l">
              <a:lnSpc>
                <a:spcPct val="85000"/>
              </a:lnSpc>
              <a:spcBef>
                <a:spcPts val="0"/>
              </a:spcBef>
              <a:spcAft>
                <a:spcPts val="0"/>
              </a:spcAft>
              <a:buSzPts val="3600"/>
              <a:buNone/>
              <a:defRPr sz="3600">
                <a:solidFill>
                  <a:schemeClr val="dk1"/>
                </a:solidFill>
              </a:defRPr>
            </a:lvl9pPr>
          </a:lstStyle>
          <a:p/>
        </p:txBody>
      </p:sp>
      <p:sp>
        <p:nvSpPr>
          <p:cNvPr id="68" name="Google Shape;68;p19"/>
          <p:cNvSpPr txBox="1">
            <a:spLocks noGrp="1"/>
          </p:cNvSpPr>
          <p:nvPr>
            <p:ph type="body" idx="2"/>
          </p:nvPr>
        </p:nvSpPr>
        <p:spPr>
          <a:xfrm>
            <a:off x="4629450" y="786100"/>
            <a:ext cx="2172600" cy="804300"/>
          </a:xfrm>
          <a:prstGeom prst="rect">
            <a:avLst/>
          </a:prstGeom>
          <a:noFill/>
          <a:ln>
            <a:noFill/>
          </a:ln>
        </p:spPr>
        <p:txBody>
          <a:bodyPr spcFirstLastPara="1" wrap="square" lIns="182875" tIns="0" rIns="182875" bIns="0" anchor="t" anchorCtr="0">
            <a:noAutofit/>
          </a:bodyPr>
          <a:lstStyle>
            <a:lvl1pPr marL="457200" lvl="0"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1pPr>
            <a:lvl2pPr marL="914400" lvl="1"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2pPr>
            <a:lvl3pPr marL="1371600" lvl="2"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3pPr>
            <a:lvl4pPr marL="1828800" lvl="3"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4pPr>
            <a:lvl5pPr marL="2286000" lvl="4"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5pPr>
            <a:lvl6pPr marL="2743200" lvl="5"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6pPr>
            <a:lvl7pPr marL="3200400" lvl="6"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7pPr>
            <a:lvl8pPr marL="3657600" lvl="7"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8pPr>
            <a:lvl9pPr marL="4114800" lvl="8"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9pPr>
          </a:lstStyle>
          <a:p/>
        </p:txBody>
      </p:sp>
      <p:sp>
        <p:nvSpPr>
          <p:cNvPr id="69" name="Google Shape;69;p19"/>
          <p:cNvSpPr txBox="1">
            <a:spLocks noGrp="1"/>
          </p:cNvSpPr>
          <p:nvPr>
            <p:ph type="title" idx="3"/>
          </p:nvPr>
        </p:nvSpPr>
        <p:spPr>
          <a:xfrm>
            <a:off x="4629750" y="4778975"/>
            <a:ext cx="1328400" cy="762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dk1"/>
              </a:buClr>
              <a:buSzPts val="600"/>
              <a:buFont typeface="Inter" panose="02000503000000020004"/>
              <a:buNone/>
              <a:defRPr>
                <a:solidFill>
                  <a:schemeClr val="dk1"/>
                </a:solidFill>
              </a:defRPr>
            </a:lvl1pPr>
            <a:lvl2pPr lvl="1" algn="l">
              <a:lnSpc>
                <a:spcPct val="115000"/>
              </a:lnSpc>
              <a:spcBef>
                <a:spcPts val="0"/>
              </a:spcBef>
              <a:spcAft>
                <a:spcPts val="0"/>
              </a:spcAft>
              <a:buClr>
                <a:schemeClr val="dk1"/>
              </a:buClr>
              <a:buSzPts val="1400"/>
              <a:buNone/>
              <a:defRPr>
                <a:solidFill>
                  <a:schemeClr val="dk1"/>
                </a:solidFill>
              </a:defRPr>
            </a:lvl2pPr>
            <a:lvl3pPr lvl="2" algn="l">
              <a:lnSpc>
                <a:spcPct val="115000"/>
              </a:lnSpc>
              <a:spcBef>
                <a:spcPts val="0"/>
              </a:spcBef>
              <a:spcAft>
                <a:spcPts val="0"/>
              </a:spcAft>
              <a:buClr>
                <a:schemeClr val="dk1"/>
              </a:buClr>
              <a:buSzPts val="1400"/>
              <a:buNone/>
              <a:defRPr>
                <a:solidFill>
                  <a:schemeClr val="dk1"/>
                </a:solidFill>
              </a:defRPr>
            </a:lvl3pPr>
            <a:lvl4pPr lvl="3" algn="l">
              <a:lnSpc>
                <a:spcPct val="115000"/>
              </a:lnSpc>
              <a:spcBef>
                <a:spcPts val="0"/>
              </a:spcBef>
              <a:spcAft>
                <a:spcPts val="0"/>
              </a:spcAft>
              <a:buClr>
                <a:schemeClr val="dk1"/>
              </a:buClr>
              <a:buSzPts val="1400"/>
              <a:buNone/>
              <a:defRPr>
                <a:solidFill>
                  <a:schemeClr val="dk1"/>
                </a:solidFill>
              </a:defRPr>
            </a:lvl4pPr>
            <a:lvl5pPr lvl="4" algn="l">
              <a:lnSpc>
                <a:spcPct val="115000"/>
              </a:lnSpc>
              <a:spcBef>
                <a:spcPts val="0"/>
              </a:spcBef>
              <a:spcAft>
                <a:spcPts val="0"/>
              </a:spcAft>
              <a:buClr>
                <a:schemeClr val="dk1"/>
              </a:buClr>
              <a:buSzPts val="1400"/>
              <a:buNone/>
              <a:defRPr>
                <a:solidFill>
                  <a:schemeClr val="dk1"/>
                </a:solidFill>
              </a:defRPr>
            </a:lvl5pPr>
            <a:lvl6pPr lvl="5" algn="l">
              <a:lnSpc>
                <a:spcPct val="115000"/>
              </a:lnSpc>
              <a:spcBef>
                <a:spcPts val="0"/>
              </a:spcBef>
              <a:spcAft>
                <a:spcPts val="0"/>
              </a:spcAft>
              <a:buClr>
                <a:schemeClr val="dk1"/>
              </a:buClr>
              <a:buSzPts val="1400"/>
              <a:buNone/>
              <a:defRPr>
                <a:solidFill>
                  <a:schemeClr val="dk1"/>
                </a:solidFill>
              </a:defRPr>
            </a:lvl6pPr>
            <a:lvl7pPr lvl="6" algn="l">
              <a:lnSpc>
                <a:spcPct val="115000"/>
              </a:lnSpc>
              <a:spcBef>
                <a:spcPts val="0"/>
              </a:spcBef>
              <a:spcAft>
                <a:spcPts val="0"/>
              </a:spcAft>
              <a:buClr>
                <a:schemeClr val="dk1"/>
              </a:buClr>
              <a:buSzPts val="1400"/>
              <a:buNone/>
              <a:defRPr>
                <a:solidFill>
                  <a:schemeClr val="dk1"/>
                </a:solidFill>
              </a:defRPr>
            </a:lvl7pPr>
            <a:lvl8pPr lvl="7" algn="l">
              <a:lnSpc>
                <a:spcPct val="115000"/>
              </a:lnSpc>
              <a:spcBef>
                <a:spcPts val="0"/>
              </a:spcBef>
              <a:spcAft>
                <a:spcPts val="0"/>
              </a:spcAft>
              <a:buClr>
                <a:schemeClr val="dk1"/>
              </a:buClr>
              <a:buSzPts val="1400"/>
              <a:buNone/>
              <a:defRPr>
                <a:solidFill>
                  <a:schemeClr val="dk1"/>
                </a:solidFill>
              </a:defRPr>
            </a:lvl8pPr>
            <a:lvl9pPr lvl="8" algn="l">
              <a:lnSpc>
                <a:spcPct val="115000"/>
              </a:lnSpc>
              <a:spcBef>
                <a:spcPts val="0"/>
              </a:spcBef>
              <a:spcAft>
                <a:spcPts val="0"/>
              </a:spcAft>
              <a:buClr>
                <a:schemeClr val="dk1"/>
              </a:buClr>
              <a:buSzPts val="1400"/>
              <a:buNone/>
              <a:defRPr>
                <a:solidFill>
                  <a:schemeClr val="dk1"/>
                </a:solidFill>
              </a:defRPr>
            </a:lvl9pPr>
          </a:lstStyle>
          <a:p/>
        </p:txBody>
      </p:sp>
      <p:sp>
        <p:nvSpPr>
          <p:cNvPr id="70" name="Google Shape;70;p19"/>
          <p:cNvSpPr txBox="1">
            <a:spLocks noGrp="1"/>
          </p:cNvSpPr>
          <p:nvPr>
            <p:ph type="title" idx="4"/>
          </p:nvPr>
        </p:nvSpPr>
        <p:spPr>
          <a:xfrm>
            <a:off x="6086100" y="4778975"/>
            <a:ext cx="1328400" cy="762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dk1"/>
              </a:buClr>
              <a:buSzPts val="600"/>
              <a:buFont typeface="Inter" panose="02000503000000020004"/>
              <a:buNone/>
              <a:defRPr>
                <a:solidFill>
                  <a:schemeClr val="dk1"/>
                </a:solidFill>
              </a:defRPr>
            </a:lvl1pPr>
            <a:lvl2pPr lvl="1" algn="l">
              <a:lnSpc>
                <a:spcPct val="115000"/>
              </a:lnSpc>
              <a:spcBef>
                <a:spcPts val="0"/>
              </a:spcBef>
              <a:spcAft>
                <a:spcPts val="0"/>
              </a:spcAft>
              <a:buClr>
                <a:schemeClr val="dk1"/>
              </a:buClr>
              <a:buSzPts val="1400"/>
              <a:buNone/>
              <a:defRPr>
                <a:solidFill>
                  <a:schemeClr val="dk1"/>
                </a:solidFill>
              </a:defRPr>
            </a:lvl2pPr>
            <a:lvl3pPr lvl="2" algn="l">
              <a:lnSpc>
                <a:spcPct val="115000"/>
              </a:lnSpc>
              <a:spcBef>
                <a:spcPts val="0"/>
              </a:spcBef>
              <a:spcAft>
                <a:spcPts val="0"/>
              </a:spcAft>
              <a:buClr>
                <a:schemeClr val="dk1"/>
              </a:buClr>
              <a:buSzPts val="1400"/>
              <a:buNone/>
              <a:defRPr>
                <a:solidFill>
                  <a:schemeClr val="dk1"/>
                </a:solidFill>
              </a:defRPr>
            </a:lvl3pPr>
            <a:lvl4pPr lvl="3" algn="l">
              <a:lnSpc>
                <a:spcPct val="115000"/>
              </a:lnSpc>
              <a:spcBef>
                <a:spcPts val="0"/>
              </a:spcBef>
              <a:spcAft>
                <a:spcPts val="0"/>
              </a:spcAft>
              <a:buClr>
                <a:schemeClr val="dk1"/>
              </a:buClr>
              <a:buSzPts val="1400"/>
              <a:buNone/>
              <a:defRPr>
                <a:solidFill>
                  <a:schemeClr val="dk1"/>
                </a:solidFill>
              </a:defRPr>
            </a:lvl4pPr>
            <a:lvl5pPr lvl="4" algn="l">
              <a:lnSpc>
                <a:spcPct val="115000"/>
              </a:lnSpc>
              <a:spcBef>
                <a:spcPts val="0"/>
              </a:spcBef>
              <a:spcAft>
                <a:spcPts val="0"/>
              </a:spcAft>
              <a:buClr>
                <a:schemeClr val="dk1"/>
              </a:buClr>
              <a:buSzPts val="1400"/>
              <a:buNone/>
              <a:defRPr>
                <a:solidFill>
                  <a:schemeClr val="dk1"/>
                </a:solidFill>
              </a:defRPr>
            </a:lvl5pPr>
            <a:lvl6pPr lvl="5" algn="l">
              <a:lnSpc>
                <a:spcPct val="115000"/>
              </a:lnSpc>
              <a:spcBef>
                <a:spcPts val="0"/>
              </a:spcBef>
              <a:spcAft>
                <a:spcPts val="0"/>
              </a:spcAft>
              <a:buClr>
                <a:schemeClr val="dk1"/>
              </a:buClr>
              <a:buSzPts val="1400"/>
              <a:buNone/>
              <a:defRPr>
                <a:solidFill>
                  <a:schemeClr val="dk1"/>
                </a:solidFill>
              </a:defRPr>
            </a:lvl6pPr>
            <a:lvl7pPr lvl="6" algn="l">
              <a:lnSpc>
                <a:spcPct val="115000"/>
              </a:lnSpc>
              <a:spcBef>
                <a:spcPts val="0"/>
              </a:spcBef>
              <a:spcAft>
                <a:spcPts val="0"/>
              </a:spcAft>
              <a:buClr>
                <a:schemeClr val="dk1"/>
              </a:buClr>
              <a:buSzPts val="1400"/>
              <a:buNone/>
              <a:defRPr>
                <a:solidFill>
                  <a:schemeClr val="dk1"/>
                </a:solidFill>
              </a:defRPr>
            </a:lvl7pPr>
            <a:lvl8pPr lvl="7" algn="l">
              <a:lnSpc>
                <a:spcPct val="115000"/>
              </a:lnSpc>
              <a:spcBef>
                <a:spcPts val="0"/>
              </a:spcBef>
              <a:spcAft>
                <a:spcPts val="0"/>
              </a:spcAft>
              <a:buClr>
                <a:schemeClr val="dk1"/>
              </a:buClr>
              <a:buSzPts val="1400"/>
              <a:buNone/>
              <a:defRPr>
                <a:solidFill>
                  <a:schemeClr val="dk1"/>
                </a:solidFill>
              </a:defRPr>
            </a:lvl8pPr>
            <a:lvl9pPr lvl="8" algn="l">
              <a:lnSpc>
                <a:spcPct val="115000"/>
              </a:lnSpc>
              <a:spcBef>
                <a:spcPts val="0"/>
              </a:spcBef>
              <a:spcAft>
                <a:spcPts val="0"/>
              </a:spcAft>
              <a:buClr>
                <a:schemeClr val="dk1"/>
              </a:buClr>
              <a:buSzPts val="1400"/>
              <a:buNone/>
              <a:defRPr>
                <a:solidFill>
                  <a:schemeClr val="dk1"/>
                </a:solidFill>
              </a:defRPr>
            </a:lvl9pPr>
          </a:lstStyle>
          <a:p/>
        </p:txBody>
      </p:sp>
      <p:sp>
        <p:nvSpPr>
          <p:cNvPr id="71" name="Google Shape;71;p19"/>
          <p:cNvSpPr txBox="1">
            <a:spLocks noGrp="1"/>
          </p:cNvSpPr>
          <p:nvPr>
            <p:ph type="subTitle" idx="5"/>
          </p:nvPr>
        </p:nvSpPr>
        <p:spPr>
          <a:xfrm>
            <a:off x="4629000" y="1751850"/>
            <a:ext cx="4228200" cy="357600"/>
          </a:xfrm>
          <a:prstGeom prst="rect">
            <a:avLst/>
          </a:prstGeom>
          <a:noFill/>
          <a:ln>
            <a:noFill/>
          </a:ln>
        </p:spPr>
        <p:txBody>
          <a:bodyPr spcFirstLastPara="1" wrap="square" lIns="182875" tIns="182875" rIns="0" bIns="0" anchor="t" anchorCtr="0">
            <a:noAutofit/>
          </a:bodyPr>
          <a:lstStyle>
            <a:lvl1pPr lvl="0" algn="l">
              <a:lnSpc>
                <a:spcPct val="70000"/>
              </a:lnSpc>
              <a:spcBef>
                <a:spcPts val="0"/>
              </a:spcBef>
              <a:spcAft>
                <a:spcPts val="0"/>
              </a:spcAft>
              <a:buSzPts val="1200"/>
              <a:buNone/>
              <a:defRPr>
                <a:solidFill>
                  <a:schemeClr val="dk1"/>
                </a:solidFill>
              </a:defRPr>
            </a:lvl1pPr>
            <a:lvl2pPr lvl="1" algn="l">
              <a:lnSpc>
                <a:spcPct val="115000"/>
              </a:lnSpc>
              <a:spcBef>
                <a:spcPts val="0"/>
              </a:spcBef>
              <a:spcAft>
                <a:spcPts val="0"/>
              </a:spcAft>
              <a:buClr>
                <a:schemeClr val="dk1"/>
              </a:buClr>
              <a:buSzPts val="1200"/>
              <a:buFont typeface="Inter" panose="02000503000000020004"/>
              <a:buNone/>
              <a:defRPr sz="1200">
                <a:solidFill>
                  <a:schemeClr val="dk1"/>
                </a:solidFill>
                <a:latin typeface="Inter" panose="02000503000000020004"/>
                <a:ea typeface="Inter" panose="02000503000000020004"/>
                <a:cs typeface="Inter" panose="02000503000000020004"/>
                <a:sym typeface="Inter" panose="02000503000000020004"/>
              </a:defRPr>
            </a:lvl2pPr>
            <a:lvl3pPr lvl="2" algn="l">
              <a:lnSpc>
                <a:spcPct val="115000"/>
              </a:lnSpc>
              <a:spcBef>
                <a:spcPts val="0"/>
              </a:spcBef>
              <a:spcAft>
                <a:spcPts val="0"/>
              </a:spcAft>
              <a:buClr>
                <a:schemeClr val="dk1"/>
              </a:buClr>
              <a:buSzPts val="1200"/>
              <a:buFont typeface="Inter" panose="02000503000000020004"/>
              <a:buNone/>
              <a:defRPr sz="1200">
                <a:solidFill>
                  <a:schemeClr val="dk1"/>
                </a:solidFill>
                <a:latin typeface="Inter" panose="02000503000000020004"/>
                <a:ea typeface="Inter" panose="02000503000000020004"/>
                <a:cs typeface="Inter" panose="02000503000000020004"/>
                <a:sym typeface="Inter" panose="02000503000000020004"/>
              </a:defRPr>
            </a:lvl3pPr>
            <a:lvl4pPr lvl="3" algn="l">
              <a:lnSpc>
                <a:spcPct val="115000"/>
              </a:lnSpc>
              <a:spcBef>
                <a:spcPts val="0"/>
              </a:spcBef>
              <a:spcAft>
                <a:spcPts val="0"/>
              </a:spcAft>
              <a:buClr>
                <a:schemeClr val="dk1"/>
              </a:buClr>
              <a:buSzPts val="1200"/>
              <a:buFont typeface="Inter" panose="02000503000000020004"/>
              <a:buNone/>
              <a:defRPr sz="1200">
                <a:solidFill>
                  <a:schemeClr val="dk1"/>
                </a:solidFill>
                <a:latin typeface="Inter" panose="02000503000000020004"/>
                <a:ea typeface="Inter" panose="02000503000000020004"/>
                <a:cs typeface="Inter" panose="02000503000000020004"/>
                <a:sym typeface="Inter" panose="02000503000000020004"/>
              </a:defRPr>
            </a:lvl4pPr>
            <a:lvl5pPr lvl="4" algn="l">
              <a:lnSpc>
                <a:spcPct val="115000"/>
              </a:lnSpc>
              <a:spcBef>
                <a:spcPts val="0"/>
              </a:spcBef>
              <a:spcAft>
                <a:spcPts val="0"/>
              </a:spcAft>
              <a:buClr>
                <a:schemeClr val="dk1"/>
              </a:buClr>
              <a:buSzPts val="1200"/>
              <a:buFont typeface="Inter" panose="02000503000000020004"/>
              <a:buNone/>
              <a:defRPr sz="1200">
                <a:solidFill>
                  <a:schemeClr val="dk1"/>
                </a:solidFill>
                <a:latin typeface="Inter" panose="02000503000000020004"/>
                <a:ea typeface="Inter" panose="02000503000000020004"/>
                <a:cs typeface="Inter" panose="02000503000000020004"/>
                <a:sym typeface="Inter" panose="02000503000000020004"/>
              </a:defRPr>
            </a:lvl5pPr>
            <a:lvl6pPr lvl="5" algn="l">
              <a:lnSpc>
                <a:spcPct val="115000"/>
              </a:lnSpc>
              <a:spcBef>
                <a:spcPts val="0"/>
              </a:spcBef>
              <a:spcAft>
                <a:spcPts val="0"/>
              </a:spcAft>
              <a:buClr>
                <a:schemeClr val="dk1"/>
              </a:buClr>
              <a:buSzPts val="1200"/>
              <a:buFont typeface="Inter" panose="02000503000000020004"/>
              <a:buNone/>
              <a:defRPr sz="1200">
                <a:solidFill>
                  <a:schemeClr val="dk1"/>
                </a:solidFill>
                <a:latin typeface="Inter" panose="02000503000000020004"/>
                <a:ea typeface="Inter" panose="02000503000000020004"/>
                <a:cs typeface="Inter" panose="02000503000000020004"/>
                <a:sym typeface="Inter" panose="02000503000000020004"/>
              </a:defRPr>
            </a:lvl6pPr>
            <a:lvl7pPr lvl="6" algn="l">
              <a:lnSpc>
                <a:spcPct val="115000"/>
              </a:lnSpc>
              <a:spcBef>
                <a:spcPts val="0"/>
              </a:spcBef>
              <a:spcAft>
                <a:spcPts val="0"/>
              </a:spcAft>
              <a:buClr>
                <a:schemeClr val="dk1"/>
              </a:buClr>
              <a:buSzPts val="1200"/>
              <a:buFont typeface="Inter" panose="02000503000000020004"/>
              <a:buNone/>
              <a:defRPr sz="1200">
                <a:solidFill>
                  <a:schemeClr val="dk1"/>
                </a:solidFill>
                <a:latin typeface="Inter" panose="02000503000000020004"/>
                <a:ea typeface="Inter" panose="02000503000000020004"/>
                <a:cs typeface="Inter" panose="02000503000000020004"/>
                <a:sym typeface="Inter" panose="02000503000000020004"/>
              </a:defRPr>
            </a:lvl7pPr>
            <a:lvl8pPr lvl="7" algn="l">
              <a:lnSpc>
                <a:spcPct val="115000"/>
              </a:lnSpc>
              <a:spcBef>
                <a:spcPts val="0"/>
              </a:spcBef>
              <a:spcAft>
                <a:spcPts val="0"/>
              </a:spcAft>
              <a:buClr>
                <a:schemeClr val="dk1"/>
              </a:buClr>
              <a:buSzPts val="1200"/>
              <a:buFont typeface="Inter" panose="02000503000000020004"/>
              <a:buNone/>
              <a:defRPr sz="1200">
                <a:solidFill>
                  <a:schemeClr val="dk1"/>
                </a:solidFill>
                <a:latin typeface="Inter" panose="02000503000000020004"/>
                <a:ea typeface="Inter" panose="02000503000000020004"/>
                <a:cs typeface="Inter" panose="02000503000000020004"/>
                <a:sym typeface="Inter" panose="02000503000000020004"/>
              </a:defRPr>
            </a:lvl8pPr>
            <a:lvl9pPr lvl="8" algn="l">
              <a:lnSpc>
                <a:spcPct val="115000"/>
              </a:lnSpc>
              <a:spcBef>
                <a:spcPts val="0"/>
              </a:spcBef>
              <a:spcAft>
                <a:spcPts val="0"/>
              </a:spcAft>
              <a:buClr>
                <a:schemeClr val="dk1"/>
              </a:buClr>
              <a:buSzPts val="1200"/>
              <a:buFont typeface="Inter" panose="02000503000000020004"/>
              <a:buNone/>
              <a:defRPr sz="1200">
                <a:solidFill>
                  <a:schemeClr val="dk1"/>
                </a:solidFill>
                <a:latin typeface="Inter" panose="02000503000000020004"/>
                <a:ea typeface="Inter" panose="02000503000000020004"/>
                <a:cs typeface="Inter" panose="02000503000000020004"/>
                <a:sym typeface="Inter" panose="02000503000000020004"/>
              </a:defRPr>
            </a:lvl9pPr>
          </a:lstStyle>
          <a:p/>
        </p:txBody>
      </p:sp>
      <p:sp>
        <p:nvSpPr>
          <p:cNvPr id="72" name="Google Shape;72;p19"/>
          <p:cNvSpPr txBox="1">
            <a:spLocks noGrp="1"/>
          </p:cNvSpPr>
          <p:nvPr>
            <p:ph type="body" idx="6"/>
          </p:nvPr>
        </p:nvSpPr>
        <p:spPr>
          <a:xfrm>
            <a:off x="4629450" y="2252055"/>
            <a:ext cx="2172600" cy="804300"/>
          </a:xfrm>
          <a:prstGeom prst="rect">
            <a:avLst/>
          </a:prstGeom>
          <a:noFill/>
          <a:ln>
            <a:noFill/>
          </a:ln>
        </p:spPr>
        <p:txBody>
          <a:bodyPr spcFirstLastPara="1" wrap="square" lIns="182875" tIns="0" rIns="182875" bIns="0" anchor="t" anchorCtr="0">
            <a:noAutofit/>
          </a:bodyPr>
          <a:lstStyle>
            <a:lvl1pPr marL="457200" lvl="0"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1pPr>
            <a:lvl2pPr marL="914400" lvl="1"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2pPr>
            <a:lvl3pPr marL="1371600" lvl="2"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3pPr>
            <a:lvl4pPr marL="1828800" lvl="3"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4pPr>
            <a:lvl5pPr marL="2286000" lvl="4"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5pPr>
            <a:lvl6pPr marL="2743200" lvl="5"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6pPr>
            <a:lvl7pPr marL="3200400" lvl="6"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7pPr>
            <a:lvl8pPr marL="3657600" lvl="7"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8pPr>
            <a:lvl9pPr marL="4114800" lvl="8"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9pPr>
          </a:lstStyle>
          <a:p/>
        </p:txBody>
      </p:sp>
      <p:sp>
        <p:nvSpPr>
          <p:cNvPr id="73" name="Google Shape;73;p19"/>
          <p:cNvSpPr txBox="1">
            <a:spLocks noGrp="1"/>
          </p:cNvSpPr>
          <p:nvPr>
            <p:ph type="subTitle" idx="7"/>
          </p:nvPr>
        </p:nvSpPr>
        <p:spPr>
          <a:xfrm>
            <a:off x="4629000" y="3217788"/>
            <a:ext cx="4228200" cy="357600"/>
          </a:xfrm>
          <a:prstGeom prst="rect">
            <a:avLst/>
          </a:prstGeom>
          <a:noFill/>
          <a:ln>
            <a:noFill/>
          </a:ln>
        </p:spPr>
        <p:txBody>
          <a:bodyPr spcFirstLastPara="1" wrap="square" lIns="182875" tIns="182875" rIns="0" bIns="0" anchor="t" anchorCtr="0">
            <a:noAutofit/>
          </a:bodyPr>
          <a:lstStyle>
            <a:lvl1pPr lvl="0" algn="l">
              <a:lnSpc>
                <a:spcPct val="70000"/>
              </a:lnSpc>
              <a:spcBef>
                <a:spcPts val="0"/>
              </a:spcBef>
              <a:spcAft>
                <a:spcPts val="0"/>
              </a:spcAft>
              <a:buSzPts val="1200"/>
              <a:buNone/>
              <a:defRPr>
                <a:solidFill>
                  <a:schemeClr val="dk1"/>
                </a:solidFill>
              </a:defRPr>
            </a:lvl1pPr>
            <a:lvl2pPr lvl="1" algn="l">
              <a:lnSpc>
                <a:spcPct val="115000"/>
              </a:lnSpc>
              <a:spcBef>
                <a:spcPts val="0"/>
              </a:spcBef>
              <a:spcAft>
                <a:spcPts val="0"/>
              </a:spcAft>
              <a:buClr>
                <a:schemeClr val="dk1"/>
              </a:buClr>
              <a:buSzPts val="1200"/>
              <a:buFont typeface="Inter" panose="02000503000000020004"/>
              <a:buNone/>
              <a:defRPr sz="1200">
                <a:solidFill>
                  <a:schemeClr val="dk1"/>
                </a:solidFill>
                <a:latin typeface="Inter" panose="02000503000000020004"/>
                <a:ea typeface="Inter" panose="02000503000000020004"/>
                <a:cs typeface="Inter" panose="02000503000000020004"/>
                <a:sym typeface="Inter" panose="02000503000000020004"/>
              </a:defRPr>
            </a:lvl2pPr>
            <a:lvl3pPr lvl="2" algn="l">
              <a:lnSpc>
                <a:spcPct val="115000"/>
              </a:lnSpc>
              <a:spcBef>
                <a:spcPts val="0"/>
              </a:spcBef>
              <a:spcAft>
                <a:spcPts val="0"/>
              </a:spcAft>
              <a:buClr>
                <a:schemeClr val="dk1"/>
              </a:buClr>
              <a:buSzPts val="1200"/>
              <a:buFont typeface="Inter" panose="02000503000000020004"/>
              <a:buNone/>
              <a:defRPr sz="1200">
                <a:solidFill>
                  <a:schemeClr val="dk1"/>
                </a:solidFill>
                <a:latin typeface="Inter" panose="02000503000000020004"/>
                <a:ea typeface="Inter" panose="02000503000000020004"/>
                <a:cs typeface="Inter" panose="02000503000000020004"/>
                <a:sym typeface="Inter" panose="02000503000000020004"/>
              </a:defRPr>
            </a:lvl3pPr>
            <a:lvl4pPr lvl="3" algn="l">
              <a:lnSpc>
                <a:spcPct val="115000"/>
              </a:lnSpc>
              <a:spcBef>
                <a:spcPts val="0"/>
              </a:spcBef>
              <a:spcAft>
                <a:spcPts val="0"/>
              </a:spcAft>
              <a:buClr>
                <a:schemeClr val="dk1"/>
              </a:buClr>
              <a:buSzPts val="1200"/>
              <a:buFont typeface="Inter" panose="02000503000000020004"/>
              <a:buNone/>
              <a:defRPr sz="1200">
                <a:solidFill>
                  <a:schemeClr val="dk1"/>
                </a:solidFill>
                <a:latin typeface="Inter" panose="02000503000000020004"/>
                <a:ea typeface="Inter" panose="02000503000000020004"/>
                <a:cs typeface="Inter" panose="02000503000000020004"/>
                <a:sym typeface="Inter" panose="02000503000000020004"/>
              </a:defRPr>
            </a:lvl4pPr>
            <a:lvl5pPr lvl="4" algn="l">
              <a:lnSpc>
                <a:spcPct val="115000"/>
              </a:lnSpc>
              <a:spcBef>
                <a:spcPts val="0"/>
              </a:spcBef>
              <a:spcAft>
                <a:spcPts val="0"/>
              </a:spcAft>
              <a:buClr>
                <a:schemeClr val="dk1"/>
              </a:buClr>
              <a:buSzPts val="1200"/>
              <a:buFont typeface="Inter" panose="02000503000000020004"/>
              <a:buNone/>
              <a:defRPr sz="1200">
                <a:solidFill>
                  <a:schemeClr val="dk1"/>
                </a:solidFill>
                <a:latin typeface="Inter" panose="02000503000000020004"/>
                <a:ea typeface="Inter" panose="02000503000000020004"/>
                <a:cs typeface="Inter" panose="02000503000000020004"/>
                <a:sym typeface="Inter" panose="02000503000000020004"/>
              </a:defRPr>
            </a:lvl5pPr>
            <a:lvl6pPr lvl="5" algn="l">
              <a:lnSpc>
                <a:spcPct val="115000"/>
              </a:lnSpc>
              <a:spcBef>
                <a:spcPts val="0"/>
              </a:spcBef>
              <a:spcAft>
                <a:spcPts val="0"/>
              </a:spcAft>
              <a:buClr>
                <a:schemeClr val="dk1"/>
              </a:buClr>
              <a:buSzPts val="1200"/>
              <a:buFont typeface="Inter" panose="02000503000000020004"/>
              <a:buNone/>
              <a:defRPr sz="1200">
                <a:solidFill>
                  <a:schemeClr val="dk1"/>
                </a:solidFill>
                <a:latin typeface="Inter" panose="02000503000000020004"/>
                <a:ea typeface="Inter" panose="02000503000000020004"/>
                <a:cs typeface="Inter" panose="02000503000000020004"/>
                <a:sym typeface="Inter" panose="02000503000000020004"/>
              </a:defRPr>
            </a:lvl6pPr>
            <a:lvl7pPr lvl="6" algn="l">
              <a:lnSpc>
                <a:spcPct val="115000"/>
              </a:lnSpc>
              <a:spcBef>
                <a:spcPts val="0"/>
              </a:spcBef>
              <a:spcAft>
                <a:spcPts val="0"/>
              </a:spcAft>
              <a:buClr>
                <a:schemeClr val="dk1"/>
              </a:buClr>
              <a:buSzPts val="1200"/>
              <a:buFont typeface="Inter" panose="02000503000000020004"/>
              <a:buNone/>
              <a:defRPr sz="1200">
                <a:solidFill>
                  <a:schemeClr val="dk1"/>
                </a:solidFill>
                <a:latin typeface="Inter" panose="02000503000000020004"/>
                <a:ea typeface="Inter" panose="02000503000000020004"/>
                <a:cs typeface="Inter" panose="02000503000000020004"/>
                <a:sym typeface="Inter" panose="02000503000000020004"/>
              </a:defRPr>
            </a:lvl7pPr>
            <a:lvl8pPr lvl="7" algn="l">
              <a:lnSpc>
                <a:spcPct val="115000"/>
              </a:lnSpc>
              <a:spcBef>
                <a:spcPts val="0"/>
              </a:spcBef>
              <a:spcAft>
                <a:spcPts val="0"/>
              </a:spcAft>
              <a:buClr>
                <a:schemeClr val="dk1"/>
              </a:buClr>
              <a:buSzPts val="1200"/>
              <a:buFont typeface="Inter" panose="02000503000000020004"/>
              <a:buNone/>
              <a:defRPr sz="1200">
                <a:solidFill>
                  <a:schemeClr val="dk1"/>
                </a:solidFill>
                <a:latin typeface="Inter" panose="02000503000000020004"/>
                <a:ea typeface="Inter" panose="02000503000000020004"/>
                <a:cs typeface="Inter" panose="02000503000000020004"/>
                <a:sym typeface="Inter" panose="02000503000000020004"/>
              </a:defRPr>
            </a:lvl8pPr>
            <a:lvl9pPr lvl="8" algn="l">
              <a:lnSpc>
                <a:spcPct val="115000"/>
              </a:lnSpc>
              <a:spcBef>
                <a:spcPts val="0"/>
              </a:spcBef>
              <a:spcAft>
                <a:spcPts val="0"/>
              </a:spcAft>
              <a:buClr>
                <a:schemeClr val="dk1"/>
              </a:buClr>
              <a:buSzPts val="1200"/>
              <a:buFont typeface="Inter" panose="02000503000000020004"/>
              <a:buNone/>
              <a:defRPr sz="1200">
                <a:solidFill>
                  <a:schemeClr val="dk1"/>
                </a:solidFill>
                <a:latin typeface="Inter" panose="02000503000000020004"/>
                <a:ea typeface="Inter" panose="02000503000000020004"/>
                <a:cs typeface="Inter" panose="02000503000000020004"/>
                <a:sym typeface="Inter" panose="02000503000000020004"/>
              </a:defRPr>
            </a:lvl9pPr>
          </a:lstStyle>
          <a:p/>
        </p:txBody>
      </p:sp>
      <p:sp>
        <p:nvSpPr>
          <p:cNvPr id="74" name="Google Shape;74;p19"/>
          <p:cNvSpPr txBox="1">
            <a:spLocks noGrp="1"/>
          </p:cNvSpPr>
          <p:nvPr>
            <p:ph type="body" idx="8"/>
          </p:nvPr>
        </p:nvSpPr>
        <p:spPr>
          <a:xfrm>
            <a:off x="4629450" y="3717997"/>
            <a:ext cx="2172600" cy="804300"/>
          </a:xfrm>
          <a:prstGeom prst="rect">
            <a:avLst/>
          </a:prstGeom>
          <a:noFill/>
          <a:ln>
            <a:noFill/>
          </a:ln>
        </p:spPr>
        <p:txBody>
          <a:bodyPr spcFirstLastPara="1" wrap="square" lIns="182875" tIns="0" rIns="182875" bIns="0" anchor="t" anchorCtr="0">
            <a:noAutofit/>
          </a:bodyPr>
          <a:lstStyle>
            <a:lvl1pPr marL="457200" lvl="0"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1pPr>
            <a:lvl2pPr marL="914400" lvl="1"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2pPr>
            <a:lvl3pPr marL="1371600" lvl="2"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3pPr>
            <a:lvl4pPr marL="1828800" lvl="3"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4pPr>
            <a:lvl5pPr marL="2286000" lvl="4"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5pPr>
            <a:lvl6pPr marL="2743200" lvl="5"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6pPr>
            <a:lvl7pPr marL="3200400" lvl="6"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7pPr>
            <a:lvl8pPr marL="3657600" lvl="7"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8pPr>
            <a:lvl9pPr marL="4114800" lvl="8"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9pPr>
          </a:lstStyle>
          <a:p/>
        </p:txBody>
      </p:sp>
      <p:sp>
        <p:nvSpPr>
          <p:cNvPr id="75" name="Google Shape;75;p19"/>
          <p:cNvSpPr txBox="1">
            <a:spLocks noGrp="1"/>
          </p:cNvSpPr>
          <p:nvPr>
            <p:ph type="body" idx="9"/>
          </p:nvPr>
        </p:nvSpPr>
        <p:spPr>
          <a:xfrm>
            <a:off x="284850" y="3717988"/>
            <a:ext cx="2055300" cy="804300"/>
          </a:xfrm>
          <a:prstGeom prst="rect">
            <a:avLst/>
          </a:prstGeom>
          <a:noFill/>
          <a:ln>
            <a:noFill/>
          </a:ln>
        </p:spPr>
        <p:txBody>
          <a:bodyPr spcFirstLastPara="1" wrap="square" lIns="0" tIns="0" rIns="182875" bIns="0" anchor="t" anchorCtr="0">
            <a:spAutoFit/>
          </a:bodyPr>
          <a:lstStyle>
            <a:lvl1pPr marL="457200" lvl="0" indent="-292100" algn="l">
              <a:lnSpc>
                <a:spcPct val="100000"/>
              </a:lnSpc>
              <a:spcBef>
                <a:spcPts val="0"/>
              </a:spcBef>
              <a:spcAft>
                <a:spcPts val="0"/>
              </a:spcAft>
              <a:buClr>
                <a:schemeClr val="dk1"/>
              </a:buClr>
              <a:buSzPts val="1000"/>
              <a:buFont typeface="Inter" panose="02000503000000020004"/>
              <a:buChar char="●"/>
              <a:defRPr sz="1000">
                <a:solidFill>
                  <a:schemeClr val="dk1"/>
                </a:solidFill>
              </a:defRPr>
            </a:lvl1pPr>
            <a:lvl2pPr marL="914400" lvl="1" indent="-292100" algn="l">
              <a:lnSpc>
                <a:spcPct val="100000"/>
              </a:lnSpc>
              <a:spcBef>
                <a:spcPts val="0"/>
              </a:spcBef>
              <a:spcAft>
                <a:spcPts val="0"/>
              </a:spcAft>
              <a:buClr>
                <a:schemeClr val="dk1"/>
              </a:buClr>
              <a:buSzPts val="1000"/>
              <a:buFont typeface="Inter" panose="02000503000000020004"/>
              <a:buChar char="○"/>
              <a:defRPr sz="1000">
                <a:solidFill>
                  <a:schemeClr val="dk1"/>
                </a:solidFill>
              </a:defRPr>
            </a:lvl2pPr>
            <a:lvl3pPr marL="1371600" lvl="2" indent="-292100" algn="l">
              <a:lnSpc>
                <a:spcPct val="100000"/>
              </a:lnSpc>
              <a:spcBef>
                <a:spcPts val="0"/>
              </a:spcBef>
              <a:spcAft>
                <a:spcPts val="0"/>
              </a:spcAft>
              <a:buClr>
                <a:schemeClr val="dk1"/>
              </a:buClr>
              <a:buSzPts val="1000"/>
              <a:buFont typeface="Inter" panose="02000503000000020004"/>
              <a:buChar char="■"/>
              <a:defRPr sz="1000">
                <a:solidFill>
                  <a:schemeClr val="dk1"/>
                </a:solidFill>
              </a:defRPr>
            </a:lvl3pPr>
            <a:lvl4pPr marL="1828800" lvl="3" indent="-292100" algn="l">
              <a:lnSpc>
                <a:spcPct val="100000"/>
              </a:lnSpc>
              <a:spcBef>
                <a:spcPts val="0"/>
              </a:spcBef>
              <a:spcAft>
                <a:spcPts val="0"/>
              </a:spcAft>
              <a:buClr>
                <a:schemeClr val="dk1"/>
              </a:buClr>
              <a:buSzPts val="1000"/>
              <a:buFont typeface="Inter" panose="02000503000000020004"/>
              <a:buChar char="●"/>
              <a:defRPr sz="1000">
                <a:solidFill>
                  <a:schemeClr val="dk1"/>
                </a:solidFill>
              </a:defRPr>
            </a:lvl4pPr>
            <a:lvl5pPr marL="2286000" lvl="4" indent="-292100" algn="l">
              <a:lnSpc>
                <a:spcPct val="100000"/>
              </a:lnSpc>
              <a:spcBef>
                <a:spcPts val="0"/>
              </a:spcBef>
              <a:spcAft>
                <a:spcPts val="0"/>
              </a:spcAft>
              <a:buClr>
                <a:schemeClr val="dk1"/>
              </a:buClr>
              <a:buSzPts val="1000"/>
              <a:buFont typeface="Inter" panose="02000503000000020004"/>
              <a:buChar char="○"/>
              <a:defRPr sz="1000">
                <a:solidFill>
                  <a:schemeClr val="dk1"/>
                </a:solidFill>
              </a:defRPr>
            </a:lvl5pPr>
            <a:lvl6pPr marL="2743200" lvl="5" indent="-292100" algn="l">
              <a:lnSpc>
                <a:spcPct val="100000"/>
              </a:lnSpc>
              <a:spcBef>
                <a:spcPts val="0"/>
              </a:spcBef>
              <a:spcAft>
                <a:spcPts val="0"/>
              </a:spcAft>
              <a:buClr>
                <a:schemeClr val="dk1"/>
              </a:buClr>
              <a:buSzPts val="1000"/>
              <a:buFont typeface="Inter" panose="02000503000000020004"/>
              <a:buChar char="■"/>
              <a:defRPr sz="1000">
                <a:solidFill>
                  <a:schemeClr val="dk1"/>
                </a:solidFill>
              </a:defRPr>
            </a:lvl6pPr>
            <a:lvl7pPr marL="3200400" lvl="6" indent="-292100" algn="l">
              <a:lnSpc>
                <a:spcPct val="100000"/>
              </a:lnSpc>
              <a:spcBef>
                <a:spcPts val="0"/>
              </a:spcBef>
              <a:spcAft>
                <a:spcPts val="0"/>
              </a:spcAft>
              <a:buClr>
                <a:schemeClr val="dk1"/>
              </a:buClr>
              <a:buSzPts val="1000"/>
              <a:buFont typeface="Inter" panose="02000503000000020004"/>
              <a:buChar char="●"/>
              <a:defRPr sz="1000">
                <a:solidFill>
                  <a:schemeClr val="dk1"/>
                </a:solidFill>
              </a:defRPr>
            </a:lvl7pPr>
            <a:lvl8pPr marL="3657600" lvl="7" indent="-292100" algn="l">
              <a:lnSpc>
                <a:spcPct val="100000"/>
              </a:lnSpc>
              <a:spcBef>
                <a:spcPts val="0"/>
              </a:spcBef>
              <a:spcAft>
                <a:spcPts val="0"/>
              </a:spcAft>
              <a:buClr>
                <a:schemeClr val="dk1"/>
              </a:buClr>
              <a:buSzPts val="1000"/>
              <a:buFont typeface="Inter" panose="02000503000000020004"/>
              <a:buChar char="○"/>
              <a:defRPr sz="1000">
                <a:solidFill>
                  <a:schemeClr val="dk1"/>
                </a:solidFill>
              </a:defRPr>
            </a:lvl8pPr>
            <a:lvl9pPr marL="4114800" lvl="8" indent="-292100" algn="l">
              <a:lnSpc>
                <a:spcPct val="100000"/>
              </a:lnSpc>
              <a:spcBef>
                <a:spcPts val="0"/>
              </a:spcBef>
              <a:spcAft>
                <a:spcPts val="0"/>
              </a:spcAft>
              <a:buClr>
                <a:schemeClr val="dk1"/>
              </a:buClr>
              <a:buSzPts val="1000"/>
              <a:buFont typeface="Inter" panose="02000503000000020004"/>
              <a:buChar char="■"/>
              <a:defRPr sz="1000">
                <a:solidFill>
                  <a:schemeClr val="dk1"/>
                </a:solidFill>
              </a:defRPr>
            </a:lvl9pPr>
          </a:lstStyle>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title and description - Alt 4">
  <p:cSld name="BLANK_3_1_1">
    <p:bg>
      <p:bgPr>
        <a:solidFill>
          <a:schemeClr val="accent1"/>
        </a:solidFill>
        <a:effectLst/>
      </p:bgPr>
    </p:bg>
    <p:spTree>
      <p:nvGrpSpPr>
        <p:cNvPr id="1" name="Shape 76"/>
        <p:cNvGrpSpPr/>
        <p:nvPr/>
      </p:nvGrpSpPr>
      <p:grpSpPr>
        <a:xfrm>
          <a:off x="0" y="0"/>
          <a:ext cx="0" cy="0"/>
          <a:chOff x="0" y="0"/>
          <a:chExt cx="0" cy="0"/>
        </a:xfrm>
      </p:grpSpPr>
      <p:sp>
        <p:nvSpPr>
          <p:cNvPr id="77" name="Google Shape;77;p20"/>
          <p:cNvSpPr txBox="1">
            <a:spLocks noGrp="1"/>
          </p:cNvSpPr>
          <p:nvPr>
            <p:ph type="title"/>
          </p:nvPr>
        </p:nvSpPr>
        <p:spPr>
          <a:xfrm>
            <a:off x="283850" y="474875"/>
            <a:ext cx="2773200" cy="1585200"/>
          </a:xfrm>
          <a:prstGeom prst="rect">
            <a:avLst/>
          </a:prstGeom>
          <a:noFill/>
          <a:ln>
            <a:noFill/>
          </a:ln>
        </p:spPr>
        <p:txBody>
          <a:bodyPr spcFirstLastPara="1" wrap="square" lIns="0" tIns="91425" rIns="0" bIns="0" anchor="t" anchorCtr="0">
            <a:normAutofit/>
          </a:bodyPr>
          <a:lstStyle>
            <a:lvl1pPr lvl="0" algn="l">
              <a:lnSpc>
                <a:spcPct val="70000"/>
              </a:lnSpc>
              <a:spcBef>
                <a:spcPts val="0"/>
              </a:spcBef>
              <a:spcAft>
                <a:spcPts val="0"/>
              </a:spcAft>
              <a:buSzPts val="6000"/>
              <a:buNone/>
              <a:defRPr sz="6000"/>
            </a:lvl1pPr>
            <a:lvl2pPr lvl="1" algn="l">
              <a:lnSpc>
                <a:spcPct val="70000"/>
              </a:lnSpc>
              <a:spcBef>
                <a:spcPts val="0"/>
              </a:spcBef>
              <a:spcAft>
                <a:spcPts val="0"/>
              </a:spcAft>
              <a:buSzPts val="6000"/>
              <a:buNone/>
              <a:defRPr sz="6000"/>
            </a:lvl2pPr>
            <a:lvl3pPr lvl="2" algn="l">
              <a:lnSpc>
                <a:spcPct val="70000"/>
              </a:lnSpc>
              <a:spcBef>
                <a:spcPts val="0"/>
              </a:spcBef>
              <a:spcAft>
                <a:spcPts val="0"/>
              </a:spcAft>
              <a:buSzPts val="6000"/>
              <a:buNone/>
              <a:defRPr sz="6000"/>
            </a:lvl3pPr>
            <a:lvl4pPr lvl="3" algn="l">
              <a:lnSpc>
                <a:spcPct val="70000"/>
              </a:lnSpc>
              <a:spcBef>
                <a:spcPts val="0"/>
              </a:spcBef>
              <a:spcAft>
                <a:spcPts val="0"/>
              </a:spcAft>
              <a:buSzPts val="6000"/>
              <a:buNone/>
              <a:defRPr sz="6000"/>
            </a:lvl4pPr>
            <a:lvl5pPr lvl="4" algn="l">
              <a:lnSpc>
                <a:spcPct val="70000"/>
              </a:lnSpc>
              <a:spcBef>
                <a:spcPts val="0"/>
              </a:spcBef>
              <a:spcAft>
                <a:spcPts val="0"/>
              </a:spcAft>
              <a:buSzPts val="6000"/>
              <a:buNone/>
              <a:defRPr sz="6000"/>
            </a:lvl5pPr>
            <a:lvl6pPr lvl="5" algn="l">
              <a:lnSpc>
                <a:spcPct val="70000"/>
              </a:lnSpc>
              <a:spcBef>
                <a:spcPts val="0"/>
              </a:spcBef>
              <a:spcAft>
                <a:spcPts val="0"/>
              </a:spcAft>
              <a:buSzPts val="6000"/>
              <a:buNone/>
              <a:defRPr sz="6000"/>
            </a:lvl6pPr>
            <a:lvl7pPr lvl="6" algn="l">
              <a:lnSpc>
                <a:spcPct val="70000"/>
              </a:lnSpc>
              <a:spcBef>
                <a:spcPts val="0"/>
              </a:spcBef>
              <a:spcAft>
                <a:spcPts val="0"/>
              </a:spcAft>
              <a:buSzPts val="6000"/>
              <a:buNone/>
              <a:defRPr sz="6000"/>
            </a:lvl7pPr>
            <a:lvl8pPr lvl="7" algn="l">
              <a:lnSpc>
                <a:spcPct val="70000"/>
              </a:lnSpc>
              <a:spcBef>
                <a:spcPts val="0"/>
              </a:spcBef>
              <a:spcAft>
                <a:spcPts val="0"/>
              </a:spcAft>
              <a:buSzPts val="6000"/>
              <a:buNone/>
              <a:defRPr sz="6000"/>
            </a:lvl8pPr>
            <a:lvl9pPr lvl="8" algn="l">
              <a:lnSpc>
                <a:spcPct val="70000"/>
              </a:lnSpc>
              <a:spcBef>
                <a:spcPts val="0"/>
              </a:spcBef>
              <a:spcAft>
                <a:spcPts val="0"/>
              </a:spcAft>
              <a:buSzPts val="6000"/>
              <a:buNone/>
              <a:defRPr sz="6000"/>
            </a:lvl9pPr>
          </a:lstStyle>
          <a:p/>
        </p:txBody>
      </p:sp>
      <p:sp>
        <p:nvSpPr>
          <p:cNvPr id="78" name="Google Shape;78;p20"/>
          <p:cNvSpPr txBox="1">
            <a:spLocks noGrp="1"/>
          </p:cNvSpPr>
          <p:nvPr>
            <p:ph type="subTitle" idx="1"/>
          </p:nvPr>
        </p:nvSpPr>
        <p:spPr>
          <a:xfrm>
            <a:off x="284850" y="3602000"/>
            <a:ext cx="2773200" cy="8046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lt1"/>
              </a:buClr>
              <a:buSzPts val="1200"/>
              <a:buFont typeface="Inter" panose="02000503000000020004"/>
              <a:buNone/>
              <a:defRPr sz="1200"/>
            </a:lvl1pPr>
            <a:lvl2pPr lvl="1" algn="l">
              <a:lnSpc>
                <a:spcPct val="115000"/>
              </a:lnSpc>
              <a:spcBef>
                <a:spcPts val="0"/>
              </a:spcBef>
              <a:spcAft>
                <a:spcPts val="0"/>
              </a:spcAft>
              <a:buClr>
                <a:schemeClr val="lt1"/>
              </a:buClr>
              <a:buSzPts val="1200"/>
              <a:buFont typeface="Inter" panose="02000503000000020004"/>
              <a:buNone/>
              <a:defRPr sz="1200">
                <a:latin typeface="Inter" panose="02000503000000020004"/>
                <a:ea typeface="Inter" panose="02000503000000020004"/>
                <a:cs typeface="Inter" panose="02000503000000020004"/>
                <a:sym typeface="Inter" panose="02000503000000020004"/>
              </a:defRPr>
            </a:lvl2pPr>
            <a:lvl3pPr lvl="2" algn="l">
              <a:lnSpc>
                <a:spcPct val="115000"/>
              </a:lnSpc>
              <a:spcBef>
                <a:spcPts val="0"/>
              </a:spcBef>
              <a:spcAft>
                <a:spcPts val="0"/>
              </a:spcAft>
              <a:buClr>
                <a:schemeClr val="lt1"/>
              </a:buClr>
              <a:buSzPts val="1200"/>
              <a:buFont typeface="Inter" panose="02000503000000020004"/>
              <a:buNone/>
              <a:defRPr sz="1200">
                <a:latin typeface="Inter" panose="02000503000000020004"/>
                <a:ea typeface="Inter" panose="02000503000000020004"/>
                <a:cs typeface="Inter" panose="02000503000000020004"/>
                <a:sym typeface="Inter" panose="02000503000000020004"/>
              </a:defRPr>
            </a:lvl3pPr>
            <a:lvl4pPr lvl="3" algn="l">
              <a:lnSpc>
                <a:spcPct val="115000"/>
              </a:lnSpc>
              <a:spcBef>
                <a:spcPts val="0"/>
              </a:spcBef>
              <a:spcAft>
                <a:spcPts val="0"/>
              </a:spcAft>
              <a:buClr>
                <a:schemeClr val="lt1"/>
              </a:buClr>
              <a:buSzPts val="1200"/>
              <a:buFont typeface="Inter" panose="02000503000000020004"/>
              <a:buNone/>
              <a:defRPr sz="1200">
                <a:latin typeface="Inter" panose="02000503000000020004"/>
                <a:ea typeface="Inter" panose="02000503000000020004"/>
                <a:cs typeface="Inter" panose="02000503000000020004"/>
                <a:sym typeface="Inter" panose="02000503000000020004"/>
              </a:defRPr>
            </a:lvl4pPr>
            <a:lvl5pPr lvl="4" algn="l">
              <a:lnSpc>
                <a:spcPct val="115000"/>
              </a:lnSpc>
              <a:spcBef>
                <a:spcPts val="0"/>
              </a:spcBef>
              <a:spcAft>
                <a:spcPts val="0"/>
              </a:spcAft>
              <a:buClr>
                <a:schemeClr val="lt1"/>
              </a:buClr>
              <a:buSzPts val="1200"/>
              <a:buFont typeface="Inter" panose="02000503000000020004"/>
              <a:buNone/>
              <a:defRPr sz="1200">
                <a:latin typeface="Inter" panose="02000503000000020004"/>
                <a:ea typeface="Inter" panose="02000503000000020004"/>
                <a:cs typeface="Inter" panose="02000503000000020004"/>
                <a:sym typeface="Inter" panose="02000503000000020004"/>
              </a:defRPr>
            </a:lvl5pPr>
            <a:lvl6pPr lvl="5" algn="l">
              <a:lnSpc>
                <a:spcPct val="115000"/>
              </a:lnSpc>
              <a:spcBef>
                <a:spcPts val="0"/>
              </a:spcBef>
              <a:spcAft>
                <a:spcPts val="0"/>
              </a:spcAft>
              <a:buClr>
                <a:schemeClr val="lt1"/>
              </a:buClr>
              <a:buSzPts val="1200"/>
              <a:buFont typeface="Inter" panose="02000503000000020004"/>
              <a:buNone/>
              <a:defRPr sz="1200">
                <a:latin typeface="Inter" panose="02000503000000020004"/>
                <a:ea typeface="Inter" panose="02000503000000020004"/>
                <a:cs typeface="Inter" panose="02000503000000020004"/>
                <a:sym typeface="Inter" panose="02000503000000020004"/>
              </a:defRPr>
            </a:lvl6pPr>
            <a:lvl7pPr lvl="6" algn="l">
              <a:lnSpc>
                <a:spcPct val="115000"/>
              </a:lnSpc>
              <a:spcBef>
                <a:spcPts val="0"/>
              </a:spcBef>
              <a:spcAft>
                <a:spcPts val="0"/>
              </a:spcAft>
              <a:buClr>
                <a:schemeClr val="lt1"/>
              </a:buClr>
              <a:buSzPts val="1200"/>
              <a:buFont typeface="Inter" panose="02000503000000020004"/>
              <a:buNone/>
              <a:defRPr sz="1200">
                <a:latin typeface="Inter" panose="02000503000000020004"/>
                <a:ea typeface="Inter" panose="02000503000000020004"/>
                <a:cs typeface="Inter" panose="02000503000000020004"/>
                <a:sym typeface="Inter" panose="02000503000000020004"/>
              </a:defRPr>
            </a:lvl7pPr>
            <a:lvl8pPr lvl="7" algn="l">
              <a:lnSpc>
                <a:spcPct val="115000"/>
              </a:lnSpc>
              <a:spcBef>
                <a:spcPts val="0"/>
              </a:spcBef>
              <a:spcAft>
                <a:spcPts val="0"/>
              </a:spcAft>
              <a:buClr>
                <a:schemeClr val="lt1"/>
              </a:buClr>
              <a:buSzPts val="1200"/>
              <a:buFont typeface="Inter" panose="02000503000000020004"/>
              <a:buNone/>
              <a:defRPr sz="1200">
                <a:latin typeface="Inter" panose="02000503000000020004"/>
                <a:ea typeface="Inter" panose="02000503000000020004"/>
                <a:cs typeface="Inter" panose="02000503000000020004"/>
                <a:sym typeface="Inter" panose="02000503000000020004"/>
              </a:defRPr>
            </a:lvl8pPr>
            <a:lvl9pPr lvl="8" algn="l">
              <a:lnSpc>
                <a:spcPct val="115000"/>
              </a:lnSpc>
              <a:spcBef>
                <a:spcPts val="0"/>
              </a:spcBef>
              <a:spcAft>
                <a:spcPts val="0"/>
              </a:spcAft>
              <a:buClr>
                <a:schemeClr val="lt1"/>
              </a:buClr>
              <a:buSzPts val="1200"/>
              <a:buFont typeface="Inter" panose="02000503000000020004"/>
              <a:buNone/>
              <a:defRPr sz="1200">
                <a:latin typeface="Inter" panose="02000503000000020004"/>
                <a:ea typeface="Inter" panose="02000503000000020004"/>
                <a:cs typeface="Inter" panose="02000503000000020004"/>
                <a:sym typeface="Inter" panose="02000503000000020004"/>
              </a:defRPr>
            </a:lvl9pPr>
          </a:lstStyle>
          <a:p/>
        </p:txBody>
      </p:sp>
      <p:sp>
        <p:nvSpPr>
          <p:cNvPr id="79" name="Google Shape;79;p20"/>
          <p:cNvSpPr txBox="1">
            <a:spLocks noGrp="1"/>
          </p:cNvSpPr>
          <p:nvPr>
            <p:ph type="sldNum" idx="12"/>
          </p:nvPr>
        </p:nvSpPr>
        <p:spPr>
          <a:xfrm>
            <a:off x="8308150" y="4782125"/>
            <a:ext cx="548700" cy="762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1pPr>
            <a:lvl2pPr marL="0" marR="0" lvl="1"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2pPr>
            <a:lvl3pPr marL="0" marR="0" lvl="2"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3pPr>
            <a:lvl4pPr marL="0" marR="0" lvl="3"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4pPr>
            <a:lvl5pPr marL="0" marR="0" lvl="4"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5pPr>
            <a:lvl6pPr marL="0" marR="0" lvl="5"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6pPr>
            <a:lvl7pPr marL="0" marR="0" lvl="6"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7pPr>
            <a:lvl8pPr marL="0" marR="0" lvl="7"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8pPr>
            <a:lvl9pPr marL="0" marR="0" lvl="8"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9pPr>
          </a:lstStyle>
          <a:p>
            <a:pPr marL="0" lvl="0" indent="0" algn="r" rtl="0">
              <a:spcBef>
                <a:spcPts val="0"/>
              </a:spcBef>
              <a:spcAft>
                <a:spcPts val="0"/>
              </a:spcAft>
              <a:buNone/>
            </a:pPr>
            <a:fld id="{00000000-1234-1234-1234-123412341234}" type="slidenum">
              <a:rPr lang="en-GB"/>
            </a:fld>
            <a:endParaRPr lang="en-GB"/>
          </a:p>
        </p:txBody>
      </p:sp>
      <p:sp>
        <p:nvSpPr>
          <p:cNvPr id="80" name="Google Shape;80;p20"/>
          <p:cNvSpPr txBox="1">
            <a:spLocks noGrp="1"/>
          </p:cNvSpPr>
          <p:nvPr>
            <p:ph type="title" idx="2"/>
          </p:nvPr>
        </p:nvSpPr>
        <p:spPr>
          <a:xfrm>
            <a:off x="4629750" y="4778975"/>
            <a:ext cx="1328400" cy="762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SzPts val="600"/>
              <a:buFont typeface="Inter" panose="02000503000000020004"/>
              <a:buNone/>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p:txBody>
      </p:sp>
      <p:sp>
        <p:nvSpPr>
          <p:cNvPr id="81" name="Google Shape;81;p20"/>
          <p:cNvSpPr txBox="1">
            <a:spLocks noGrp="1"/>
          </p:cNvSpPr>
          <p:nvPr>
            <p:ph type="title" idx="3"/>
          </p:nvPr>
        </p:nvSpPr>
        <p:spPr>
          <a:xfrm>
            <a:off x="6086100" y="4778975"/>
            <a:ext cx="1328400" cy="762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SzPts val="600"/>
              <a:buFont typeface="Inter" panose="02000503000000020004"/>
              <a:buNone/>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p:txBody>
      </p:sp>
      <p:sp>
        <p:nvSpPr>
          <p:cNvPr id="82" name="Google Shape;82;p20"/>
          <p:cNvSpPr>
            <a:spLocks noGrp="1"/>
          </p:cNvSpPr>
          <p:nvPr>
            <p:ph type="pic" idx="4"/>
          </p:nvPr>
        </p:nvSpPr>
        <p:spPr>
          <a:xfrm>
            <a:off x="3185700" y="291263"/>
            <a:ext cx="5671200" cy="4387800"/>
          </a:xfrm>
          <a:prstGeom prst="rect">
            <a:avLst/>
          </a:prstGeom>
          <a:noFill/>
          <a:ln>
            <a:noFill/>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body - Alt 1">
  <p:cSld name="BLANK_1_1">
    <p:spTree>
      <p:nvGrpSpPr>
        <p:cNvPr id="1" name="Shape 91"/>
        <p:cNvGrpSpPr/>
        <p:nvPr/>
      </p:nvGrpSpPr>
      <p:grpSpPr>
        <a:xfrm>
          <a:off x="0" y="0"/>
          <a:ext cx="0" cy="0"/>
          <a:chOff x="0" y="0"/>
          <a:chExt cx="0" cy="0"/>
        </a:xfrm>
      </p:grpSpPr>
      <p:sp>
        <p:nvSpPr>
          <p:cNvPr id="92" name="Google Shape;92;p22"/>
          <p:cNvSpPr txBox="1">
            <a:spLocks noGrp="1"/>
          </p:cNvSpPr>
          <p:nvPr>
            <p:ph type="title"/>
          </p:nvPr>
        </p:nvSpPr>
        <p:spPr>
          <a:xfrm>
            <a:off x="284850" y="474875"/>
            <a:ext cx="4227300" cy="1154700"/>
          </a:xfrm>
          <a:prstGeom prst="rect">
            <a:avLst/>
          </a:prstGeom>
          <a:noFill/>
          <a:ln>
            <a:noFill/>
          </a:ln>
        </p:spPr>
        <p:txBody>
          <a:bodyPr spcFirstLastPara="1" wrap="square" lIns="0" tIns="0" rIns="0" bIns="0" anchor="t" anchorCtr="0">
            <a:noAutofit/>
          </a:bodyPr>
          <a:lstStyle>
            <a:lvl1pPr lvl="0" algn="l">
              <a:lnSpc>
                <a:spcPct val="70000"/>
              </a:lnSpc>
              <a:spcBef>
                <a:spcPts val="0"/>
              </a:spcBef>
              <a:spcAft>
                <a:spcPts val="0"/>
              </a:spcAft>
              <a:buSzPts val="6000"/>
              <a:buNone/>
              <a:defRPr sz="6000"/>
            </a:lvl1pPr>
            <a:lvl2pPr lvl="1" algn="l">
              <a:lnSpc>
                <a:spcPct val="70000"/>
              </a:lnSpc>
              <a:spcBef>
                <a:spcPts val="0"/>
              </a:spcBef>
              <a:spcAft>
                <a:spcPts val="0"/>
              </a:spcAft>
              <a:buSzPts val="6000"/>
              <a:buNone/>
              <a:defRPr sz="6000"/>
            </a:lvl2pPr>
            <a:lvl3pPr lvl="2" algn="l">
              <a:lnSpc>
                <a:spcPct val="70000"/>
              </a:lnSpc>
              <a:spcBef>
                <a:spcPts val="0"/>
              </a:spcBef>
              <a:spcAft>
                <a:spcPts val="0"/>
              </a:spcAft>
              <a:buSzPts val="6000"/>
              <a:buNone/>
              <a:defRPr sz="6000"/>
            </a:lvl3pPr>
            <a:lvl4pPr lvl="3" algn="l">
              <a:lnSpc>
                <a:spcPct val="70000"/>
              </a:lnSpc>
              <a:spcBef>
                <a:spcPts val="0"/>
              </a:spcBef>
              <a:spcAft>
                <a:spcPts val="0"/>
              </a:spcAft>
              <a:buSzPts val="6000"/>
              <a:buNone/>
              <a:defRPr sz="6000"/>
            </a:lvl4pPr>
            <a:lvl5pPr lvl="4" algn="l">
              <a:lnSpc>
                <a:spcPct val="70000"/>
              </a:lnSpc>
              <a:spcBef>
                <a:spcPts val="0"/>
              </a:spcBef>
              <a:spcAft>
                <a:spcPts val="0"/>
              </a:spcAft>
              <a:buSzPts val="6000"/>
              <a:buNone/>
              <a:defRPr sz="6000"/>
            </a:lvl5pPr>
            <a:lvl6pPr lvl="5" algn="l">
              <a:lnSpc>
                <a:spcPct val="70000"/>
              </a:lnSpc>
              <a:spcBef>
                <a:spcPts val="0"/>
              </a:spcBef>
              <a:spcAft>
                <a:spcPts val="0"/>
              </a:spcAft>
              <a:buSzPts val="6000"/>
              <a:buNone/>
              <a:defRPr sz="6000"/>
            </a:lvl6pPr>
            <a:lvl7pPr lvl="6" algn="l">
              <a:lnSpc>
                <a:spcPct val="70000"/>
              </a:lnSpc>
              <a:spcBef>
                <a:spcPts val="0"/>
              </a:spcBef>
              <a:spcAft>
                <a:spcPts val="0"/>
              </a:spcAft>
              <a:buSzPts val="6000"/>
              <a:buNone/>
              <a:defRPr sz="6000"/>
            </a:lvl7pPr>
            <a:lvl8pPr lvl="7" algn="l">
              <a:lnSpc>
                <a:spcPct val="70000"/>
              </a:lnSpc>
              <a:spcBef>
                <a:spcPts val="0"/>
              </a:spcBef>
              <a:spcAft>
                <a:spcPts val="0"/>
              </a:spcAft>
              <a:buSzPts val="6000"/>
              <a:buNone/>
              <a:defRPr sz="6000"/>
            </a:lvl8pPr>
            <a:lvl9pPr lvl="8" algn="l">
              <a:lnSpc>
                <a:spcPct val="70000"/>
              </a:lnSpc>
              <a:spcBef>
                <a:spcPts val="0"/>
              </a:spcBef>
              <a:spcAft>
                <a:spcPts val="0"/>
              </a:spcAft>
              <a:buSzPts val="6000"/>
              <a:buNone/>
              <a:defRPr sz="6000"/>
            </a:lvl9pPr>
          </a:lstStyle>
          <a:p/>
        </p:txBody>
      </p:sp>
      <p:sp>
        <p:nvSpPr>
          <p:cNvPr id="93" name="Google Shape;93;p22"/>
          <p:cNvSpPr txBox="1">
            <a:spLocks noGrp="1"/>
          </p:cNvSpPr>
          <p:nvPr>
            <p:ph type="sldNum" idx="12"/>
          </p:nvPr>
        </p:nvSpPr>
        <p:spPr>
          <a:xfrm>
            <a:off x="8308150" y="4782125"/>
            <a:ext cx="548700" cy="762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1pPr>
            <a:lvl2pPr marL="0" marR="0" lvl="1"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2pPr>
            <a:lvl3pPr marL="0" marR="0" lvl="2"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3pPr>
            <a:lvl4pPr marL="0" marR="0" lvl="3"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4pPr>
            <a:lvl5pPr marL="0" marR="0" lvl="4"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5pPr>
            <a:lvl6pPr marL="0" marR="0" lvl="5"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6pPr>
            <a:lvl7pPr marL="0" marR="0" lvl="6"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7pPr>
            <a:lvl8pPr marL="0" marR="0" lvl="7"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8pPr>
            <a:lvl9pPr marL="0" marR="0" lvl="8"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9pPr>
          </a:lstStyle>
          <a:p>
            <a:pPr marL="0" lvl="0" indent="0" algn="r" rtl="0">
              <a:spcBef>
                <a:spcPts val="0"/>
              </a:spcBef>
              <a:spcAft>
                <a:spcPts val="0"/>
              </a:spcAft>
              <a:buNone/>
            </a:pPr>
            <a:fld id="{00000000-1234-1234-1234-123412341234}" type="slidenum">
              <a:rPr lang="en-GB"/>
            </a:fld>
            <a:endParaRPr lang="en-GB"/>
          </a:p>
        </p:txBody>
      </p:sp>
      <p:sp>
        <p:nvSpPr>
          <p:cNvPr id="94" name="Google Shape;94;p22"/>
          <p:cNvSpPr txBox="1">
            <a:spLocks noGrp="1"/>
          </p:cNvSpPr>
          <p:nvPr>
            <p:ph type="title" idx="2"/>
          </p:nvPr>
        </p:nvSpPr>
        <p:spPr>
          <a:xfrm>
            <a:off x="4629750" y="4778975"/>
            <a:ext cx="1328400" cy="762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SzPts val="600"/>
              <a:buNone/>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p:txBody>
      </p:sp>
      <p:sp>
        <p:nvSpPr>
          <p:cNvPr id="95" name="Google Shape;95;p22"/>
          <p:cNvSpPr txBox="1">
            <a:spLocks noGrp="1"/>
          </p:cNvSpPr>
          <p:nvPr>
            <p:ph type="title" idx="3"/>
          </p:nvPr>
        </p:nvSpPr>
        <p:spPr>
          <a:xfrm>
            <a:off x="6086100" y="4778975"/>
            <a:ext cx="1328400" cy="762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SzPts val="600"/>
              <a:buNone/>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p:txBody>
      </p:sp>
      <p:sp>
        <p:nvSpPr>
          <p:cNvPr id="96" name="Google Shape;96;p22"/>
          <p:cNvSpPr txBox="1">
            <a:spLocks noGrp="1"/>
          </p:cNvSpPr>
          <p:nvPr>
            <p:ph type="body" idx="1"/>
          </p:nvPr>
        </p:nvSpPr>
        <p:spPr>
          <a:xfrm>
            <a:off x="4629550" y="3479875"/>
            <a:ext cx="4227300" cy="923400"/>
          </a:xfrm>
          <a:prstGeom prst="rect">
            <a:avLst/>
          </a:prstGeom>
          <a:noFill/>
          <a:ln>
            <a:noFill/>
          </a:ln>
        </p:spPr>
        <p:txBody>
          <a:bodyPr spcFirstLastPara="1" wrap="square" lIns="182875" tIns="91425" rIns="182875" bIns="91425" anchor="t" anchorCtr="0">
            <a:noAutofit/>
          </a:bodyPr>
          <a:lstStyle>
            <a:lvl1pPr marL="457200" lvl="0" indent="-304800" algn="l">
              <a:lnSpc>
                <a:spcPct val="100000"/>
              </a:lnSpc>
              <a:spcBef>
                <a:spcPts val="0"/>
              </a:spcBef>
              <a:spcAft>
                <a:spcPts val="0"/>
              </a:spcAft>
              <a:buSzPts val="1200"/>
              <a:buChar char="●"/>
              <a:defRPr/>
            </a:lvl1pPr>
            <a:lvl2pPr marL="914400" lvl="1" indent="-304800" algn="l">
              <a:lnSpc>
                <a:spcPct val="100000"/>
              </a:lnSpc>
              <a:spcBef>
                <a:spcPts val="0"/>
              </a:spcBef>
              <a:spcAft>
                <a:spcPts val="0"/>
              </a:spcAft>
              <a:buSzPts val="1200"/>
              <a:buChar char="○"/>
              <a:defRPr/>
            </a:lvl2pPr>
            <a:lvl3pPr marL="1371600" lvl="2" indent="-304800" algn="l">
              <a:lnSpc>
                <a:spcPct val="100000"/>
              </a:lnSpc>
              <a:spcBef>
                <a:spcPts val="0"/>
              </a:spcBef>
              <a:spcAft>
                <a:spcPts val="0"/>
              </a:spcAft>
              <a:buSzPts val="1200"/>
              <a:buChar char="■"/>
              <a:defRPr/>
            </a:lvl3pPr>
            <a:lvl4pPr marL="1828800" lvl="3" indent="-304800" algn="l">
              <a:lnSpc>
                <a:spcPct val="100000"/>
              </a:lnSpc>
              <a:spcBef>
                <a:spcPts val="0"/>
              </a:spcBef>
              <a:spcAft>
                <a:spcPts val="0"/>
              </a:spcAft>
              <a:buSzPts val="1200"/>
              <a:buChar char="●"/>
              <a:defRPr/>
            </a:lvl4pPr>
            <a:lvl5pPr marL="2286000" lvl="4" indent="-304800" algn="l">
              <a:lnSpc>
                <a:spcPct val="100000"/>
              </a:lnSpc>
              <a:spcBef>
                <a:spcPts val="0"/>
              </a:spcBef>
              <a:spcAft>
                <a:spcPts val="0"/>
              </a:spcAft>
              <a:buSzPts val="1200"/>
              <a:buChar char="○"/>
              <a:defRPr/>
            </a:lvl5pPr>
            <a:lvl6pPr marL="2743200" lvl="5" indent="-304800" algn="l">
              <a:lnSpc>
                <a:spcPct val="100000"/>
              </a:lnSpc>
              <a:spcBef>
                <a:spcPts val="0"/>
              </a:spcBef>
              <a:spcAft>
                <a:spcPts val="0"/>
              </a:spcAft>
              <a:buSzPts val="1200"/>
              <a:buChar char="■"/>
              <a:defRPr/>
            </a:lvl6pPr>
            <a:lvl7pPr marL="3200400" lvl="6" indent="-304800" algn="l">
              <a:lnSpc>
                <a:spcPct val="100000"/>
              </a:lnSpc>
              <a:spcBef>
                <a:spcPts val="0"/>
              </a:spcBef>
              <a:spcAft>
                <a:spcPts val="0"/>
              </a:spcAft>
              <a:buSzPts val="1200"/>
              <a:buChar char="●"/>
              <a:defRPr/>
            </a:lvl7pPr>
            <a:lvl8pPr marL="3657600" lvl="7" indent="-304800" algn="l">
              <a:lnSpc>
                <a:spcPct val="100000"/>
              </a:lnSpc>
              <a:spcBef>
                <a:spcPts val="0"/>
              </a:spcBef>
              <a:spcAft>
                <a:spcPts val="0"/>
              </a:spcAft>
              <a:buSzPts val="1200"/>
              <a:buChar char="○"/>
              <a:defRPr/>
            </a:lvl8pPr>
            <a:lvl9pPr marL="4114800" lvl="8" indent="-304800" algn="l">
              <a:lnSpc>
                <a:spcPct val="100000"/>
              </a:lnSpc>
              <a:spcBef>
                <a:spcPts val="0"/>
              </a:spcBef>
              <a:spcAft>
                <a:spcPts val="0"/>
              </a:spcAft>
              <a:buSzPts val="1200"/>
              <a:buChar char="■"/>
              <a:defRPr/>
            </a:lvl9pPr>
          </a:lstStyle>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only - Alt 3">
  <p:cSld name="BLANK_1_1_1_1_2_1">
    <p:spTree>
      <p:nvGrpSpPr>
        <p:cNvPr id="1" name="Shape 97"/>
        <p:cNvGrpSpPr/>
        <p:nvPr/>
      </p:nvGrpSpPr>
      <p:grpSpPr>
        <a:xfrm>
          <a:off x="0" y="0"/>
          <a:ext cx="0" cy="0"/>
          <a:chOff x="0" y="0"/>
          <a:chExt cx="0" cy="0"/>
        </a:xfrm>
      </p:grpSpPr>
      <p:sp>
        <p:nvSpPr>
          <p:cNvPr id="98" name="Google Shape;98;p23"/>
          <p:cNvSpPr txBox="1">
            <a:spLocks noGrp="1"/>
          </p:cNvSpPr>
          <p:nvPr>
            <p:ph type="title"/>
          </p:nvPr>
        </p:nvSpPr>
        <p:spPr>
          <a:xfrm>
            <a:off x="284850" y="285900"/>
            <a:ext cx="6423900" cy="587700"/>
          </a:xfrm>
          <a:prstGeom prst="rect">
            <a:avLst/>
          </a:prstGeom>
          <a:noFill/>
          <a:ln>
            <a:noFill/>
          </a:ln>
        </p:spPr>
        <p:txBody>
          <a:bodyPr spcFirstLastPara="1" wrap="square" lIns="0" tIns="0" rIns="0" bIns="0" anchor="t" anchorCtr="0">
            <a:spAutoFit/>
          </a:bodyPr>
          <a:lstStyle>
            <a:lvl1pPr lvl="0" algn="l">
              <a:lnSpc>
                <a:spcPct val="85000"/>
              </a:lnSpc>
              <a:spcBef>
                <a:spcPts val="0"/>
              </a:spcBef>
              <a:spcAft>
                <a:spcPts val="0"/>
              </a:spcAft>
              <a:buSzPts val="3600"/>
              <a:buNone/>
              <a:defRPr sz="3600"/>
            </a:lvl1pPr>
            <a:lvl2pPr lvl="1" algn="l">
              <a:lnSpc>
                <a:spcPct val="85000"/>
              </a:lnSpc>
              <a:spcBef>
                <a:spcPts val="0"/>
              </a:spcBef>
              <a:spcAft>
                <a:spcPts val="0"/>
              </a:spcAft>
              <a:buSzPts val="3600"/>
              <a:buNone/>
              <a:defRPr sz="3600"/>
            </a:lvl2pPr>
            <a:lvl3pPr lvl="2" algn="l">
              <a:lnSpc>
                <a:spcPct val="85000"/>
              </a:lnSpc>
              <a:spcBef>
                <a:spcPts val="0"/>
              </a:spcBef>
              <a:spcAft>
                <a:spcPts val="0"/>
              </a:spcAft>
              <a:buSzPts val="3600"/>
              <a:buNone/>
              <a:defRPr sz="3600"/>
            </a:lvl3pPr>
            <a:lvl4pPr lvl="3" algn="l">
              <a:lnSpc>
                <a:spcPct val="85000"/>
              </a:lnSpc>
              <a:spcBef>
                <a:spcPts val="0"/>
              </a:spcBef>
              <a:spcAft>
                <a:spcPts val="0"/>
              </a:spcAft>
              <a:buSzPts val="3600"/>
              <a:buNone/>
              <a:defRPr sz="3600"/>
            </a:lvl4pPr>
            <a:lvl5pPr lvl="4" algn="l">
              <a:lnSpc>
                <a:spcPct val="85000"/>
              </a:lnSpc>
              <a:spcBef>
                <a:spcPts val="0"/>
              </a:spcBef>
              <a:spcAft>
                <a:spcPts val="0"/>
              </a:spcAft>
              <a:buSzPts val="3600"/>
              <a:buNone/>
              <a:defRPr sz="3600"/>
            </a:lvl5pPr>
            <a:lvl6pPr lvl="5" algn="l">
              <a:lnSpc>
                <a:spcPct val="85000"/>
              </a:lnSpc>
              <a:spcBef>
                <a:spcPts val="0"/>
              </a:spcBef>
              <a:spcAft>
                <a:spcPts val="0"/>
              </a:spcAft>
              <a:buSzPts val="3600"/>
              <a:buNone/>
              <a:defRPr sz="3600"/>
            </a:lvl6pPr>
            <a:lvl7pPr lvl="6" algn="l">
              <a:lnSpc>
                <a:spcPct val="85000"/>
              </a:lnSpc>
              <a:spcBef>
                <a:spcPts val="0"/>
              </a:spcBef>
              <a:spcAft>
                <a:spcPts val="0"/>
              </a:spcAft>
              <a:buSzPts val="3600"/>
              <a:buNone/>
              <a:defRPr sz="3600"/>
            </a:lvl7pPr>
            <a:lvl8pPr lvl="7" algn="l">
              <a:lnSpc>
                <a:spcPct val="85000"/>
              </a:lnSpc>
              <a:spcBef>
                <a:spcPts val="0"/>
              </a:spcBef>
              <a:spcAft>
                <a:spcPts val="0"/>
              </a:spcAft>
              <a:buSzPts val="3600"/>
              <a:buNone/>
              <a:defRPr sz="3600"/>
            </a:lvl8pPr>
            <a:lvl9pPr lvl="8" algn="l">
              <a:lnSpc>
                <a:spcPct val="85000"/>
              </a:lnSpc>
              <a:spcBef>
                <a:spcPts val="0"/>
              </a:spcBef>
              <a:spcAft>
                <a:spcPts val="0"/>
              </a:spcAft>
              <a:buSzPts val="3600"/>
              <a:buNone/>
              <a:defRPr sz="3600"/>
            </a:lvl9pPr>
          </a:lstStyle>
          <a:p/>
        </p:txBody>
      </p:sp>
      <p:sp>
        <p:nvSpPr>
          <p:cNvPr id="99" name="Google Shape;99;p23"/>
          <p:cNvSpPr txBox="1">
            <a:spLocks noGrp="1"/>
          </p:cNvSpPr>
          <p:nvPr>
            <p:ph type="sldNum" idx="12"/>
          </p:nvPr>
        </p:nvSpPr>
        <p:spPr>
          <a:xfrm>
            <a:off x="8308150" y="4782125"/>
            <a:ext cx="548700" cy="76200"/>
          </a:xfrm>
          <a:prstGeom prst="rect">
            <a:avLst/>
          </a:prstGeom>
          <a:noFill/>
          <a:ln>
            <a:noFill/>
          </a:ln>
        </p:spPr>
        <p:txBody>
          <a:bodyPr spcFirstLastPara="1" wrap="square" lIns="0" tIns="0" rIns="0" bIns="0" anchor="ctr" anchorCtr="0">
            <a:noAutofit/>
          </a:bodyPr>
          <a:lstStyle>
            <a:lvl1pPr marL="0" marR="0" lvl="0"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1pPr>
            <a:lvl2pPr marL="0" marR="0" lvl="1"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2pPr>
            <a:lvl3pPr marL="0" marR="0" lvl="2"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3pPr>
            <a:lvl4pPr marL="0" marR="0" lvl="3"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4pPr>
            <a:lvl5pPr marL="0" marR="0" lvl="4"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5pPr>
            <a:lvl6pPr marL="0" marR="0" lvl="5"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6pPr>
            <a:lvl7pPr marL="0" marR="0" lvl="6"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7pPr>
            <a:lvl8pPr marL="0" marR="0" lvl="7"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8pPr>
            <a:lvl9pPr marL="0" marR="0" lvl="8"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9pPr>
          </a:lstStyle>
          <a:p>
            <a:pPr marL="0" lvl="0" indent="0" algn="r" rtl="0">
              <a:spcBef>
                <a:spcPts val="0"/>
              </a:spcBef>
              <a:spcAft>
                <a:spcPts val="0"/>
              </a:spcAft>
              <a:buNone/>
            </a:pPr>
            <a:fld id="{00000000-1234-1234-1234-123412341234}" type="slidenum">
              <a:rPr lang="en-GB"/>
            </a:fld>
            <a:endParaRPr lang="en-GB"/>
          </a:p>
        </p:txBody>
      </p:sp>
      <p:sp>
        <p:nvSpPr>
          <p:cNvPr id="100" name="Google Shape;100;p23"/>
          <p:cNvSpPr txBox="1">
            <a:spLocks noGrp="1"/>
          </p:cNvSpPr>
          <p:nvPr>
            <p:ph type="title" idx="2"/>
          </p:nvPr>
        </p:nvSpPr>
        <p:spPr>
          <a:xfrm>
            <a:off x="4629750" y="4778975"/>
            <a:ext cx="1328400" cy="762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SzPts val="600"/>
              <a:buFont typeface="Inter" panose="02000503000000020004"/>
              <a:buNone/>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p:txBody>
      </p:sp>
      <p:sp>
        <p:nvSpPr>
          <p:cNvPr id="101" name="Google Shape;101;p23"/>
          <p:cNvSpPr txBox="1">
            <a:spLocks noGrp="1"/>
          </p:cNvSpPr>
          <p:nvPr>
            <p:ph type="title" idx="3"/>
          </p:nvPr>
        </p:nvSpPr>
        <p:spPr>
          <a:xfrm>
            <a:off x="6086100" y="4778975"/>
            <a:ext cx="1328400" cy="762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SzPts val="600"/>
              <a:buFont typeface="Inter" panose="02000503000000020004"/>
              <a:buNone/>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only - Alt 4">
  <p:cSld name="BLANK_1_1_1_1_2_1_1">
    <p:bg>
      <p:bgPr>
        <a:solidFill>
          <a:schemeClr val="lt1"/>
        </a:solidFill>
        <a:effectLst/>
      </p:bgPr>
    </p:bg>
    <p:spTree>
      <p:nvGrpSpPr>
        <p:cNvPr id="1" name="Shape 102"/>
        <p:cNvGrpSpPr/>
        <p:nvPr/>
      </p:nvGrpSpPr>
      <p:grpSpPr>
        <a:xfrm>
          <a:off x="0" y="0"/>
          <a:ext cx="0" cy="0"/>
          <a:chOff x="0" y="0"/>
          <a:chExt cx="0" cy="0"/>
        </a:xfrm>
      </p:grpSpPr>
      <p:sp>
        <p:nvSpPr>
          <p:cNvPr id="103" name="Google Shape;103;p24"/>
          <p:cNvSpPr txBox="1">
            <a:spLocks noGrp="1"/>
          </p:cNvSpPr>
          <p:nvPr>
            <p:ph type="title"/>
          </p:nvPr>
        </p:nvSpPr>
        <p:spPr>
          <a:xfrm>
            <a:off x="284850" y="285900"/>
            <a:ext cx="6423900" cy="587700"/>
          </a:xfrm>
          <a:prstGeom prst="rect">
            <a:avLst/>
          </a:prstGeom>
          <a:noFill/>
          <a:ln>
            <a:noFill/>
          </a:ln>
        </p:spPr>
        <p:txBody>
          <a:bodyPr spcFirstLastPara="1" wrap="square" lIns="0" tIns="0" rIns="0" bIns="0" anchor="t" anchorCtr="0">
            <a:spAutoFit/>
          </a:bodyPr>
          <a:lstStyle>
            <a:lvl1pPr lvl="0" algn="l">
              <a:lnSpc>
                <a:spcPct val="85000"/>
              </a:lnSpc>
              <a:spcBef>
                <a:spcPts val="0"/>
              </a:spcBef>
              <a:spcAft>
                <a:spcPts val="0"/>
              </a:spcAft>
              <a:buSzPts val="3600"/>
              <a:buNone/>
              <a:defRPr sz="3600">
                <a:solidFill>
                  <a:schemeClr val="dk1"/>
                </a:solidFill>
              </a:defRPr>
            </a:lvl1pPr>
            <a:lvl2pPr lvl="1" algn="l">
              <a:lnSpc>
                <a:spcPct val="85000"/>
              </a:lnSpc>
              <a:spcBef>
                <a:spcPts val="0"/>
              </a:spcBef>
              <a:spcAft>
                <a:spcPts val="0"/>
              </a:spcAft>
              <a:buSzPts val="3600"/>
              <a:buNone/>
              <a:defRPr sz="3600">
                <a:solidFill>
                  <a:schemeClr val="dk1"/>
                </a:solidFill>
              </a:defRPr>
            </a:lvl2pPr>
            <a:lvl3pPr lvl="2" algn="l">
              <a:lnSpc>
                <a:spcPct val="85000"/>
              </a:lnSpc>
              <a:spcBef>
                <a:spcPts val="0"/>
              </a:spcBef>
              <a:spcAft>
                <a:spcPts val="0"/>
              </a:spcAft>
              <a:buSzPts val="3600"/>
              <a:buNone/>
              <a:defRPr sz="3600">
                <a:solidFill>
                  <a:schemeClr val="dk1"/>
                </a:solidFill>
              </a:defRPr>
            </a:lvl3pPr>
            <a:lvl4pPr lvl="3" algn="l">
              <a:lnSpc>
                <a:spcPct val="85000"/>
              </a:lnSpc>
              <a:spcBef>
                <a:spcPts val="0"/>
              </a:spcBef>
              <a:spcAft>
                <a:spcPts val="0"/>
              </a:spcAft>
              <a:buSzPts val="3600"/>
              <a:buNone/>
              <a:defRPr sz="3600">
                <a:solidFill>
                  <a:schemeClr val="dk1"/>
                </a:solidFill>
              </a:defRPr>
            </a:lvl4pPr>
            <a:lvl5pPr lvl="4" algn="l">
              <a:lnSpc>
                <a:spcPct val="85000"/>
              </a:lnSpc>
              <a:spcBef>
                <a:spcPts val="0"/>
              </a:spcBef>
              <a:spcAft>
                <a:spcPts val="0"/>
              </a:spcAft>
              <a:buSzPts val="3600"/>
              <a:buNone/>
              <a:defRPr sz="3600">
                <a:solidFill>
                  <a:schemeClr val="dk1"/>
                </a:solidFill>
              </a:defRPr>
            </a:lvl5pPr>
            <a:lvl6pPr lvl="5" algn="l">
              <a:lnSpc>
                <a:spcPct val="85000"/>
              </a:lnSpc>
              <a:spcBef>
                <a:spcPts val="0"/>
              </a:spcBef>
              <a:spcAft>
                <a:spcPts val="0"/>
              </a:spcAft>
              <a:buSzPts val="3600"/>
              <a:buNone/>
              <a:defRPr sz="3600">
                <a:solidFill>
                  <a:schemeClr val="dk1"/>
                </a:solidFill>
              </a:defRPr>
            </a:lvl6pPr>
            <a:lvl7pPr lvl="6" algn="l">
              <a:lnSpc>
                <a:spcPct val="85000"/>
              </a:lnSpc>
              <a:spcBef>
                <a:spcPts val="0"/>
              </a:spcBef>
              <a:spcAft>
                <a:spcPts val="0"/>
              </a:spcAft>
              <a:buSzPts val="3600"/>
              <a:buNone/>
              <a:defRPr sz="3600">
                <a:solidFill>
                  <a:schemeClr val="dk1"/>
                </a:solidFill>
              </a:defRPr>
            </a:lvl7pPr>
            <a:lvl8pPr lvl="7" algn="l">
              <a:lnSpc>
                <a:spcPct val="85000"/>
              </a:lnSpc>
              <a:spcBef>
                <a:spcPts val="0"/>
              </a:spcBef>
              <a:spcAft>
                <a:spcPts val="0"/>
              </a:spcAft>
              <a:buSzPts val="3600"/>
              <a:buNone/>
              <a:defRPr sz="3600">
                <a:solidFill>
                  <a:schemeClr val="dk1"/>
                </a:solidFill>
              </a:defRPr>
            </a:lvl8pPr>
            <a:lvl9pPr lvl="8" algn="l">
              <a:lnSpc>
                <a:spcPct val="85000"/>
              </a:lnSpc>
              <a:spcBef>
                <a:spcPts val="0"/>
              </a:spcBef>
              <a:spcAft>
                <a:spcPts val="0"/>
              </a:spcAft>
              <a:buSzPts val="3600"/>
              <a:buNone/>
              <a:defRPr sz="3600">
                <a:solidFill>
                  <a:schemeClr val="dk1"/>
                </a:solidFill>
              </a:defRPr>
            </a:lvl9pPr>
          </a:lstStyle>
          <a:p/>
        </p:txBody>
      </p:sp>
      <p:cxnSp>
        <p:nvCxnSpPr>
          <p:cNvPr id="104" name="Google Shape;104;p24"/>
          <p:cNvCxnSpPr/>
          <p:nvPr/>
        </p:nvCxnSpPr>
        <p:spPr>
          <a:xfrm>
            <a:off x="283850" y="4683734"/>
            <a:ext cx="8573100" cy="0"/>
          </a:xfrm>
          <a:prstGeom prst="straightConnector1">
            <a:avLst/>
          </a:prstGeom>
          <a:noFill/>
          <a:ln w="9525" cap="flat" cmpd="sng">
            <a:solidFill>
              <a:schemeClr val="dk1"/>
            </a:solidFill>
            <a:prstDash val="solid"/>
            <a:round/>
            <a:headEnd type="none" w="sm" len="sm"/>
            <a:tailEnd type="none" w="sm" len="sm"/>
          </a:ln>
        </p:spPr>
      </p:cxnSp>
      <p:sp>
        <p:nvSpPr>
          <p:cNvPr id="105" name="Google Shape;105;p24"/>
          <p:cNvSpPr txBox="1">
            <a:spLocks noGrp="1"/>
          </p:cNvSpPr>
          <p:nvPr>
            <p:ph type="sldNum" idx="12"/>
          </p:nvPr>
        </p:nvSpPr>
        <p:spPr>
          <a:xfrm>
            <a:off x="8308150" y="4782125"/>
            <a:ext cx="548700" cy="76200"/>
          </a:xfrm>
          <a:prstGeom prst="rect">
            <a:avLst/>
          </a:prstGeom>
          <a:noFill/>
          <a:ln>
            <a:noFill/>
          </a:ln>
        </p:spPr>
        <p:txBody>
          <a:bodyPr spcFirstLastPara="1" wrap="square" lIns="0" tIns="0" rIns="0" bIns="0" anchor="ctr" anchorCtr="0">
            <a:noAutofit/>
          </a:bodyPr>
          <a:lstStyle>
            <a:lvl1pPr marL="0" marR="0" lvl="0"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1pPr>
            <a:lvl2pPr marL="0" marR="0" lvl="1"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2pPr>
            <a:lvl3pPr marL="0" marR="0" lvl="2"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3pPr>
            <a:lvl4pPr marL="0" marR="0" lvl="3"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4pPr>
            <a:lvl5pPr marL="0" marR="0" lvl="4"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5pPr>
            <a:lvl6pPr marL="0" marR="0" lvl="5"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6pPr>
            <a:lvl7pPr marL="0" marR="0" lvl="6"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7pPr>
            <a:lvl8pPr marL="0" marR="0" lvl="7"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8pPr>
            <a:lvl9pPr marL="0" marR="0" lvl="8"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9pPr>
          </a:lstStyle>
          <a:p>
            <a:pPr marL="0" lvl="0" indent="0" algn="r" rtl="0">
              <a:spcBef>
                <a:spcPts val="0"/>
              </a:spcBef>
              <a:spcAft>
                <a:spcPts val="0"/>
              </a:spcAft>
              <a:buNone/>
            </a:pPr>
            <a:fld id="{00000000-1234-1234-1234-123412341234}" type="slidenum">
              <a:rPr lang="en-GB"/>
            </a:fld>
            <a:endParaRPr lang="en-GB"/>
          </a:p>
        </p:txBody>
      </p:sp>
      <p:sp>
        <p:nvSpPr>
          <p:cNvPr id="106" name="Google Shape;106;p24"/>
          <p:cNvSpPr txBox="1">
            <a:spLocks noGrp="1"/>
          </p:cNvSpPr>
          <p:nvPr>
            <p:ph type="title" idx="2"/>
          </p:nvPr>
        </p:nvSpPr>
        <p:spPr>
          <a:xfrm>
            <a:off x="4629750" y="4778975"/>
            <a:ext cx="1328400" cy="762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dk1"/>
              </a:buClr>
              <a:buSzPts val="600"/>
              <a:buFont typeface="Inter" panose="02000503000000020004"/>
              <a:buNone/>
              <a:defRPr>
                <a:solidFill>
                  <a:schemeClr val="dk1"/>
                </a:solidFill>
              </a:defRPr>
            </a:lvl1pPr>
            <a:lvl2pPr lvl="1" algn="l">
              <a:lnSpc>
                <a:spcPct val="115000"/>
              </a:lnSpc>
              <a:spcBef>
                <a:spcPts val="0"/>
              </a:spcBef>
              <a:spcAft>
                <a:spcPts val="0"/>
              </a:spcAft>
              <a:buClr>
                <a:schemeClr val="dk1"/>
              </a:buClr>
              <a:buSzPts val="1400"/>
              <a:buNone/>
              <a:defRPr>
                <a:solidFill>
                  <a:schemeClr val="dk1"/>
                </a:solidFill>
              </a:defRPr>
            </a:lvl2pPr>
            <a:lvl3pPr lvl="2" algn="l">
              <a:lnSpc>
                <a:spcPct val="115000"/>
              </a:lnSpc>
              <a:spcBef>
                <a:spcPts val="0"/>
              </a:spcBef>
              <a:spcAft>
                <a:spcPts val="0"/>
              </a:spcAft>
              <a:buClr>
                <a:schemeClr val="dk1"/>
              </a:buClr>
              <a:buSzPts val="1400"/>
              <a:buNone/>
              <a:defRPr>
                <a:solidFill>
                  <a:schemeClr val="dk1"/>
                </a:solidFill>
              </a:defRPr>
            </a:lvl3pPr>
            <a:lvl4pPr lvl="3" algn="l">
              <a:lnSpc>
                <a:spcPct val="115000"/>
              </a:lnSpc>
              <a:spcBef>
                <a:spcPts val="0"/>
              </a:spcBef>
              <a:spcAft>
                <a:spcPts val="0"/>
              </a:spcAft>
              <a:buClr>
                <a:schemeClr val="dk1"/>
              </a:buClr>
              <a:buSzPts val="1400"/>
              <a:buNone/>
              <a:defRPr>
                <a:solidFill>
                  <a:schemeClr val="dk1"/>
                </a:solidFill>
              </a:defRPr>
            </a:lvl4pPr>
            <a:lvl5pPr lvl="4" algn="l">
              <a:lnSpc>
                <a:spcPct val="115000"/>
              </a:lnSpc>
              <a:spcBef>
                <a:spcPts val="0"/>
              </a:spcBef>
              <a:spcAft>
                <a:spcPts val="0"/>
              </a:spcAft>
              <a:buClr>
                <a:schemeClr val="dk1"/>
              </a:buClr>
              <a:buSzPts val="1400"/>
              <a:buNone/>
              <a:defRPr>
                <a:solidFill>
                  <a:schemeClr val="dk1"/>
                </a:solidFill>
              </a:defRPr>
            </a:lvl5pPr>
            <a:lvl6pPr lvl="5" algn="l">
              <a:lnSpc>
                <a:spcPct val="115000"/>
              </a:lnSpc>
              <a:spcBef>
                <a:spcPts val="0"/>
              </a:spcBef>
              <a:spcAft>
                <a:spcPts val="0"/>
              </a:spcAft>
              <a:buClr>
                <a:schemeClr val="dk1"/>
              </a:buClr>
              <a:buSzPts val="1400"/>
              <a:buNone/>
              <a:defRPr>
                <a:solidFill>
                  <a:schemeClr val="dk1"/>
                </a:solidFill>
              </a:defRPr>
            </a:lvl6pPr>
            <a:lvl7pPr lvl="6" algn="l">
              <a:lnSpc>
                <a:spcPct val="115000"/>
              </a:lnSpc>
              <a:spcBef>
                <a:spcPts val="0"/>
              </a:spcBef>
              <a:spcAft>
                <a:spcPts val="0"/>
              </a:spcAft>
              <a:buClr>
                <a:schemeClr val="dk1"/>
              </a:buClr>
              <a:buSzPts val="1400"/>
              <a:buNone/>
              <a:defRPr>
                <a:solidFill>
                  <a:schemeClr val="dk1"/>
                </a:solidFill>
              </a:defRPr>
            </a:lvl7pPr>
            <a:lvl8pPr lvl="7" algn="l">
              <a:lnSpc>
                <a:spcPct val="115000"/>
              </a:lnSpc>
              <a:spcBef>
                <a:spcPts val="0"/>
              </a:spcBef>
              <a:spcAft>
                <a:spcPts val="0"/>
              </a:spcAft>
              <a:buClr>
                <a:schemeClr val="dk1"/>
              </a:buClr>
              <a:buSzPts val="1400"/>
              <a:buNone/>
              <a:defRPr>
                <a:solidFill>
                  <a:schemeClr val="dk1"/>
                </a:solidFill>
              </a:defRPr>
            </a:lvl8pPr>
            <a:lvl9pPr lvl="8" algn="l">
              <a:lnSpc>
                <a:spcPct val="115000"/>
              </a:lnSpc>
              <a:spcBef>
                <a:spcPts val="0"/>
              </a:spcBef>
              <a:spcAft>
                <a:spcPts val="0"/>
              </a:spcAft>
              <a:buClr>
                <a:schemeClr val="dk1"/>
              </a:buClr>
              <a:buSzPts val="1400"/>
              <a:buNone/>
              <a:defRPr>
                <a:solidFill>
                  <a:schemeClr val="dk1"/>
                </a:solidFill>
              </a:defRPr>
            </a:lvl9pPr>
          </a:lstStyle>
          <a:p/>
        </p:txBody>
      </p:sp>
      <p:sp>
        <p:nvSpPr>
          <p:cNvPr id="107" name="Google Shape;107;p24"/>
          <p:cNvSpPr txBox="1">
            <a:spLocks noGrp="1"/>
          </p:cNvSpPr>
          <p:nvPr>
            <p:ph type="title" idx="3"/>
          </p:nvPr>
        </p:nvSpPr>
        <p:spPr>
          <a:xfrm>
            <a:off x="6086100" y="4778975"/>
            <a:ext cx="1328400" cy="762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dk1"/>
              </a:buClr>
              <a:buSzPts val="600"/>
              <a:buFont typeface="Inter" panose="02000503000000020004"/>
              <a:buNone/>
              <a:defRPr>
                <a:solidFill>
                  <a:schemeClr val="dk1"/>
                </a:solidFill>
              </a:defRPr>
            </a:lvl1pPr>
            <a:lvl2pPr lvl="1" algn="l">
              <a:lnSpc>
                <a:spcPct val="115000"/>
              </a:lnSpc>
              <a:spcBef>
                <a:spcPts val="0"/>
              </a:spcBef>
              <a:spcAft>
                <a:spcPts val="0"/>
              </a:spcAft>
              <a:buClr>
                <a:schemeClr val="dk1"/>
              </a:buClr>
              <a:buSzPts val="1400"/>
              <a:buNone/>
              <a:defRPr>
                <a:solidFill>
                  <a:schemeClr val="dk1"/>
                </a:solidFill>
              </a:defRPr>
            </a:lvl2pPr>
            <a:lvl3pPr lvl="2" algn="l">
              <a:lnSpc>
                <a:spcPct val="115000"/>
              </a:lnSpc>
              <a:spcBef>
                <a:spcPts val="0"/>
              </a:spcBef>
              <a:spcAft>
                <a:spcPts val="0"/>
              </a:spcAft>
              <a:buClr>
                <a:schemeClr val="dk1"/>
              </a:buClr>
              <a:buSzPts val="1400"/>
              <a:buNone/>
              <a:defRPr>
                <a:solidFill>
                  <a:schemeClr val="dk1"/>
                </a:solidFill>
              </a:defRPr>
            </a:lvl3pPr>
            <a:lvl4pPr lvl="3" algn="l">
              <a:lnSpc>
                <a:spcPct val="115000"/>
              </a:lnSpc>
              <a:spcBef>
                <a:spcPts val="0"/>
              </a:spcBef>
              <a:spcAft>
                <a:spcPts val="0"/>
              </a:spcAft>
              <a:buClr>
                <a:schemeClr val="dk1"/>
              </a:buClr>
              <a:buSzPts val="1400"/>
              <a:buNone/>
              <a:defRPr>
                <a:solidFill>
                  <a:schemeClr val="dk1"/>
                </a:solidFill>
              </a:defRPr>
            </a:lvl4pPr>
            <a:lvl5pPr lvl="4" algn="l">
              <a:lnSpc>
                <a:spcPct val="115000"/>
              </a:lnSpc>
              <a:spcBef>
                <a:spcPts val="0"/>
              </a:spcBef>
              <a:spcAft>
                <a:spcPts val="0"/>
              </a:spcAft>
              <a:buClr>
                <a:schemeClr val="dk1"/>
              </a:buClr>
              <a:buSzPts val="1400"/>
              <a:buNone/>
              <a:defRPr>
                <a:solidFill>
                  <a:schemeClr val="dk1"/>
                </a:solidFill>
              </a:defRPr>
            </a:lvl5pPr>
            <a:lvl6pPr lvl="5" algn="l">
              <a:lnSpc>
                <a:spcPct val="115000"/>
              </a:lnSpc>
              <a:spcBef>
                <a:spcPts val="0"/>
              </a:spcBef>
              <a:spcAft>
                <a:spcPts val="0"/>
              </a:spcAft>
              <a:buClr>
                <a:schemeClr val="dk1"/>
              </a:buClr>
              <a:buSzPts val="1400"/>
              <a:buNone/>
              <a:defRPr>
                <a:solidFill>
                  <a:schemeClr val="dk1"/>
                </a:solidFill>
              </a:defRPr>
            </a:lvl6pPr>
            <a:lvl7pPr lvl="6" algn="l">
              <a:lnSpc>
                <a:spcPct val="115000"/>
              </a:lnSpc>
              <a:spcBef>
                <a:spcPts val="0"/>
              </a:spcBef>
              <a:spcAft>
                <a:spcPts val="0"/>
              </a:spcAft>
              <a:buClr>
                <a:schemeClr val="dk1"/>
              </a:buClr>
              <a:buSzPts val="1400"/>
              <a:buNone/>
              <a:defRPr>
                <a:solidFill>
                  <a:schemeClr val="dk1"/>
                </a:solidFill>
              </a:defRPr>
            </a:lvl7pPr>
            <a:lvl8pPr lvl="7" algn="l">
              <a:lnSpc>
                <a:spcPct val="115000"/>
              </a:lnSpc>
              <a:spcBef>
                <a:spcPts val="0"/>
              </a:spcBef>
              <a:spcAft>
                <a:spcPts val="0"/>
              </a:spcAft>
              <a:buClr>
                <a:schemeClr val="dk1"/>
              </a:buClr>
              <a:buSzPts val="1400"/>
              <a:buNone/>
              <a:defRPr>
                <a:solidFill>
                  <a:schemeClr val="dk1"/>
                </a:solidFill>
              </a:defRPr>
            </a:lvl8pPr>
            <a:lvl9pPr lvl="8" algn="l">
              <a:lnSpc>
                <a:spcPct val="115000"/>
              </a:lnSpc>
              <a:spcBef>
                <a:spcPts val="0"/>
              </a:spcBef>
              <a:spcAft>
                <a:spcPts val="0"/>
              </a:spcAft>
              <a:buClr>
                <a:schemeClr val="dk1"/>
              </a:buClr>
              <a:buSzPts val="1400"/>
              <a:buNone/>
              <a:defRPr>
                <a:solidFill>
                  <a:schemeClr val="dk1"/>
                </a:solidFill>
              </a:defRPr>
            </a:lvl9pPr>
          </a:lstStyle>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Section title and description - Alt 3">
  <p:cSld name="BLANK_3_1">
    <p:bg>
      <p:bgPr>
        <a:solidFill>
          <a:schemeClr val="accent3"/>
        </a:solidFill>
        <a:effectLst/>
      </p:bgPr>
    </p:bg>
    <p:spTree>
      <p:nvGrpSpPr>
        <p:cNvPr id="1" name="Shape 108"/>
        <p:cNvGrpSpPr/>
        <p:nvPr/>
      </p:nvGrpSpPr>
      <p:grpSpPr>
        <a:xfrm>
          <a:off x="0" y="0"/>
          <a:ext cx="0" cy="0"/>
          <a:chOff x="0" y="0"/>
          <a:chExt cx="0" cy="0"/>
        </a:xfrm>
      </p:grpSpPr>
      <p:sp>
        <p:nvSpPr>
          <p:cNvPr id="109" name="Google Shape;109;p25"/>
          <p:cNvSpPr/>
          <p:nvPr/>
        </p:nvSpPr>
        <p:spPr>
          <a:xfrm>
            <a:off x="3186050" y="288625"/>
            <a:ext cx="5670900" cy="2929200"/>
          </a:xfrm>
          <a:prstGeom prst="rect">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panose="020B0604020202020204"/>
              <a:buNone/>
            </a:pPr>
            <a:endParaRPr sz="1400" b="0" i="0" u="none" strike="noStrike" cap="none">
              <a:solidFill>
                <a:schemeClr val="lt1"/>
              </a:solidFill>
              <a:latin typeface="Inter" panose="02000503000000020004"/>
              <a:ea typeface="Inter" panose="02000503000000020004"/>
              <a:cs typeface="Inter" panose="02000503000000020004"/>
              <a:sym typeface="Inter" panose="02000503000000020004"/>
            </a:endParaRPr>
          </a:p>
        </p:txBody>
      </p:sp>
      <p:sp>
        <p:nvSpPr>
          <p:cNvPr id="110" name="Google Shape;110;p25"/>
          <p:cNvSpPr/>
          <p:nvPr/>
        </p:nvSpPr>
        <p:spPr>
          <a:xfrm>
            <a:off x="3499026" y="558338"/>
            <a:ext cx="5044948" cy="2389773"/>
          </a:xfrm>
          <a:custGeom>
            <a:avLst/>
            <a:gdLst/>
            <a:ahLst/>
            <a:cxnLst/>
            <a:rect l="l" t="t" r="r" b="b"/>
            <a:pathLst>
              <a:path w="47712" h="22601" extrusionOk="0">
                <a:moveTo>
                  <a:pt x="36474" y="1"/>
                </a:moveTo>
                <a:lnTo>
                  <a:pt x="32896" y="3516"/>
                </a:lnTo>
                <a:lnTo>
                  <a:pt x="38106" y="8789"/>
                </a:lnTo>
                <a:lnTo>
                  <a:pt x="1" y="8789"/>
                </a:lnTo>
                <a:lnTo>
                  <a:pt x="1" y="13812"/>
                </a:lnTo>
                <a:lnTo>
                  <a:pt x="38106" y="13812"/>
                </a:lnTo>
                <a:lnTo>
                  <a:pt x="32833" y="19085"/>
                </a:lnTo>
                <a:lnTo>
                  <a:pt x="36411" y="22600"/>
                </a:lnTo>
                <a:lnTo>
                  <a:pt x="47711" y="11300"/>
                </a:lnTo>
                <a:lnTo>
                  <a:pt x="36474"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chemeClr val="lt1"/>
              </a:solidFill>
              <a:latin typeface="Inter" panose="02000503000000020004"/>
              <a:ea typeface="Inter" panose="02000503000000020004"/>
              <a:cs typeface="Inter" panose="02000503000000020004"/>
              <a:sym typeface="Inter" panose="02000503000000020004"/>
            </a:endParaRPr>
          </a:p>
        </p:txBody>
      </p:sp>
      <p:sp>
        <p:nvSpPr>
          <p:cNvPr id="111" name="Google Shape;111;p25"/>
          <p:cNvSpPr txBox="1">
            <a:spLocks noGrp="1"/>
          </p:cNvSpPr>
          <p:nvPr>
            <p:ph type="title"/>
          </p:nvPr>
        </p:nvSpPr>
        <p:spPr>
          <a:xfrm>
            <a:off x="283850" y="474875"/>
            <a:ext cx="2773200" cy="1585200"/>
          </a:xfrm>
          <a:prstGeom prst="rect">
            <a:avLst/>
          </a:prstGeom>
          <a:noFill/>
          <a:ln>
            <a:noFill/>
          </a:ln>
        </p:spPr>
        <p:txBody>
          <a:bodyPr spcFirstLastPara="1" wrap="square" lIns="0" tIns="91425" rIns="0" bIns="0" anchor="t" anchorCtr="0">
            <a:normAutofit/>
          </a:bodyPr>
          <a:lstStyle>
            <a:lvl1pPr lvl="0" algn="l">
              <a:lnSpc>
                <a:spcPct val="70000"/>
              </a:lnSpc>
              <a:spcBef>
                <a:spcPts val="0"/>
              </a:spcBef>
              <a:spcAft>
                <a:spcPts val="0"/>
              </a:spcAft>
              <a:buSzPts val="6000"/>
              <a:buNone/>
              <a:defRPr sz="6000">
                <a:solidFill>
                  <a:schemeClr val="dk1"/>
                </a:solidFill>
              </a:defRPr>
            </a:lvl1pPr>
            <a:lvl2pPr lvl="1" algn="l">
              <a:lnSpc>
                <a:spcPct val="70000"/>
              </a:lnSpc>
              <a:spcBef>
                <a:spcPts val="0"/>
              </a:spcBef>
              <a:spcAft>
                <a:spcPts val="0"/>
              </a:spcAft>
              <a:buSzPts val="6000"/>
              <a:buNone/>
              <a:defRPr sz="6000">
                <a:solidFill>
                  <a:schemeClr val="dk1"/>
                </a:solidFill>
              </a:defRPr>
            </a:lvl2pPr>
            <a:lvl3pPr lvl="2" algn="l">
              <a:lnSpc>
                <a:spcPct val="70000"/>
              </a:lnSpc>
              <a:spcBef>
                <a:spcPts val="0"/>
              </a:spcBef>
              <a:spcAft>
                <a:spcPts val="0"/>
              </a:spcAft>
              <a:buSzPts val="6000"/>
              <a:buNone/>
              <a:defRPr sz="6000">
                <a:solidFill>
                  <a:schemeClr val="dk1"/>
                </a:solidFill>
              </a:defRPr>
            </a:lvl3pPr>
            <a:lvl4pPr lvl="3" algn="l">
              <a:lnSpc>
                <a:spcPct val="70000"/>
              </a:lnSpc>
              <a:spcBef>
                <a:spcPts val="0"/>
              </a:spcBef>
              <a:spcAft>
                <a:spcPts val="0"/>
              </a:spcAft>
              <a:buSzPts val="6000"/>
              <a:buNone/>
              <a:defRPr sz="6000">
                <a:solidFill>
                  <a:schemeClr val="dk1"/>
                </a:solidFill>
              </a:defRPr>
            </a:lvl4pPr>
            <a:lvl5pPr lvl="4" algn="l">
              <a:lnSpc>
                <a:spcPct val="70000"/>
              </a:lnSpc>
              <a:spcBef>
                <a:spcPts val="0"/>
              </a:spcBef>
              <a:spcAft>
                <a:spcPts val="0"/>
              </a:spcAft>
              <a:buSzPts val="6000"/>
              <a:buNone/>
              <a:defRPr sz="6000">
                <a:solidFill>
                  <a:schemeClr val="dk1"/>
                </a:solidFill>
              </a:defRPr>
            </a:lvl5pPr>
            <a:lvl6pPr lvl="5" algn="l">
              <a:lnSpc>
                <a:spcPct val="70000"/>
              </a:lnSpc>
              <a:spcBef>
                <a:spcPts val="0"/>
              </a:spcBef>
              <a:spcAft>
                <a:spcPts val="0"/>
              </a:spcAft>
              <a:buSzPts val="6000"/>
              <a:buNone/>
              <a:defRPr sz="6000">
                <a:solidFill>
                  <a:schemeClr val="dk1"/>
                </a:solidFill>
              </a:defRPr>
            </a:lvl6pPr>
            <a:lvl7pPr lvl="6" algn="l">
              <a:lnSpc>
                <a:spcPct val="70000"/>
              </a:lnSpc>
              <a:spcBef>
                <a:spcPts val="0"/>
              </a:spcBef>
              <a:spcAft>
                <a:spcPts val="0"/>
              </a:spcAft>
              <a:buSzPts val="6000"/>
              <a:buNone/>
              <a:defRPr sz="6000">
                <a:solidFill>
                  <a:schemeClr val="dk1"/>
                </a:solidFill>
              </a:defRPr>
            </a:lvl7pPr>
            <a:lvl8pPr lvl="7" algn="l">
              <a:lnSpc>
                <a:spcPct val="70000"/>
              </a:lnSpc>
              <a:spcBef>
                <a:spcPts val="0"/>
              </a:spcBef>
              <a:spcAft>
                <a:spcPts val="0"/>
              </a:spcAft>
              <a:buSzPts val="6000"/>
              <a:buNone/>
              <a:defRPr sz="6000">
                <a:solidFill>
                  <a:schemeClr val="dk1"/>
                </a:solidFill>
              </a:defRPr>
            </a:lvl8pPr>
            <a:lvl9pPr lvl="8" algn="l">
              <a:lnSpc>
                <a:spcPct val="70000"/>
              </a:lnSpc>
              <a:spcBef>
                <a:spcPts val="0"/>
              </a:spcBef>
              <a:spcAft>
                <a:spcPts val="0"/>
              </a:spcAft>
              <a:buSzPts val="6000"/>
              <a:buNone/>
              <a:defRPr sz="6000">
                <a:solidFill>
                  <a:schemeClr val="dk1"/>
                </a:solidFill>
              </a:defRPr>
            </a:lvl9pPr>
          </a:lstStyle>
          <a:p/>
        </p:txBody>
      </p:sp>
      <p:sp>
        <p:nvSpPr>
          <p:cNvPr id="112" name="Google Shape;112;p25"/>
          <p:cNvSpPr txBox="1">
            <a:spLocks noGrp="1"/>
          </p:cNvSpPr>
          <p:nvPr>
            <p:ph type="subTitle" idx="1"/>
          </p:nvPr>
        </p:nvSpPr>
        <p:spPr>
          <a:xfrm>
            <a:off x="284850" y="3602000"/>
            <a:ext cx="2773200" cy="8046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dk1"/>
              </a:buClr>
              <a:buSzPts val="1200"/>
              <a:buFont typeface="Inter" panose="02000503000000020004"/>
              <a:buNone/>
              <a:defRPr sz="1200">
                <a:solidFill>
                  <a:schemeClr val="dk1"/>
                </a:solidFill>
              </a:defRPr>
            </a:lvl1pPr>
            <a:lvl2pPr lvl="1" algn="l">
              <a:lnSpc>
                <a:spcPct val="115000"/>
              </a:lnSpc>
              <a:spcBef>
                <a:spcPts val="0"/>
              </a:spcBef>
              <a:spcAft>
                <a:spcPts val="0"/>
              </a:spcAft>
              <a:buClr>
                <a:schemeClr val="dk1"/>
              </a:buClr>
              <a:buSzPts val="1200"/>
              <a:buFont typeface="Inter" panose="02000503000000020004"/>
              <a:buNone/>
              <a:defRPr sz="1200">
                <a:solidFill>
                  <a:schemeClr val="dk1"/>
                </a:solidFill>
                <a:latin typeface="Inter" panose="02000503000000020004"/>
                <a:ea typeface="Inter" panose="02000503000000020004"/>
                <a:cs typeface="Inter" panose="02000503000000020004"/>
                <a:sym typeface="Inter" panose="02000503000000020004"/>
              </a:defRPr>
            </a:lvl2pPr>
            <a:lvl3pPr lvl="2" algn="l">
              <a:lnSpc>
                <a:spcPct val="115000"/>
              </a:lnSpc>
              <a:spcBef>
                <a:spcPts val="0"/>
              </a:spcBef>
              <a:spcAft>
                <a:spcPts val="0"/>
              </a:spcAft>
              <a:buClr>
                <a:schemeClr val="dk1"/>
              </a:buClr>
              <a:buSzPts val="1200"/>
              <a:buFont typeface="Inter" panose="02000503000000020004"/>
              <a:buNone/>
              <a:defRPr sz="1200">
                <a:solidFill>
                  <a:schemeClr val="dk1"/>
                </a:solidFill>
                <a:latin typeface="Inter" panose="02000503000000020004"/>
                <a:ea typeface="Inter" panose="02000503000000020004"/>
                <a:cs typeface="Inter" panose="02000503000000020004"/>
                <a:sym typeface="Inter" panose="02000503000000020004"/>
              </a:defRPr>
            </a:lvl3pPr>
            <a:lvl4pPr lvl="3" algn="l">
              <a:lnSpc>
                <a:spcPct val="115000"/>
              </a:lnSpc>
              <a:spcBef>
                <a:spcPts val="0"/>
              </a:spcBef>
              <a:spcAft>
                <a:spcPts val="0"/>
              </a:spcAft>
              <a:buClr>
                <a:schemeClr val="dk1"/>
              </a:buClr>
              <a:buSzPts val="1200"/>
              <a:buFont typeface="Inter" panose="02000503000000020004"/>
              <a:buNone/>
              <a:defRPr sz="1200">
                <a:solidFill>
                  <a:schemeClr val="dk1"/>
                </a:solidFill>
                <a:latin typeface="Inter" panose="02000503000000020004"/>
                <a:ea typeface="Inter" panose="02000503000000020004"/>
                <a:cs typeface="Inter" panose="02000503000000020004"/>
                <a:sym typeface="Inter" panose="02000503000000020004"/>
              </a:defRPr>
            </a:lvl4pPr>
            <a:lvl5pPr lvl="4" algn="l">
              <a:lnSpc>
                <a:spcPct val="115000"/>
              </a:lnSpc>
              <a:spcBef>
                <a:spcPts val="0"/>
              </a:spcBef>
              <a:spcAft>
                <a:spcPts val="0"/>
              </a:spcAft>
              <a:buClr>
                <a:schemeClr val="dk1"/>
              </a:buClr>
              <a:buSzPts val="1200"/>
              <a:buFont typeface="Inter" panose="02000503000000020004"/>
              <a:buNone/>
              <a:defRPr sz="1200">
                <a:solidFill>
                  <a:schemeClr val="dk1"/>
                </a:solidFill>
                <a:latin typeface="Inter" panose="02000503000000020004"/>
                <a:ea typeface="Inter" panose="02000503000000020004"/>
                <a:cs typeface="Inter" panose="02000503000000020004"/>
                <a:sym typeface="Inter" panose="02000503000000020004"/>
              </a:defRPr>
            </a:lvl5pPr>
            <a:lvl6pPr lvl="5" algn="l">
              <a:lnSpc>
                <a:spcPct val="115000"/>
              </a:lnSpc>
              <a:spcBef>
                <a:spcPts val="0"/>
              </a:spcBef>
              <a:spcAft>
                <a:spcPts val="0"/>
              </a:spcAft>
              <a:buClr>
                <a:schemeClr val="dk1"/>
              </a:buClr>
              <a:buSzPts val="1200"/>
              <a:buFont typeface="Inter" panose="02000503000000020004"/>
              <a:buNone/>
              <a:defRPr sz="1200">
                <a:solidFill>
                  <a:schemeClr val="dk1"/>
                </a:solidFill>
                <a:latin typeface="Inter" panose="02000503000000020004"/>
                <a:ea typeface="Inter" panose="02000503000000020004"/>
                <a:cs typeface="Inter" panose="02000503000000020004"/>
                <a:sym typeface="Inter" panose="02000503000000020004"/>
              </a:defRPr>
            </a:lvl6pPr>
            <a:lvl7pPr lvl="6" algn="l">
              <a:lnSpc>
                <a:spcPct val="115000"/>
              </a:lnSpc>
              <a:spcBef>
                <a:spcPts val="0"/>
              </a:spcBef>
              <a:spcAft>
                <a:spcPts val="0"/>
              </a:spcAft>
              <a:buClr>
                <a:schemeClr val="dk1"/>
              </a:buClr>
              <a:buSzPts val="1200"/>
              <a:buFont typeface="Inter" panose="02000503000000020004"/>
              <a:buNone/>
              <a:defRPr sz="1200">
                <a:solidFill>
                  <a:schemeClr val="dk1"/>
                </a:solidFill>
                <a:latin typeface="Inter" panose="02000503000000020004"/>
                <a:ea typeface="Inter" panose="02000503000000020004"/>
                <a:cs typeface="Inter" panose="02000503000000020004"/>
                <a:sym typeface="Inter" panose="02000503000000020004"/>
              </a:defRPr>
            </a:lvl7pPr>
            <a:lvl8pPr lvl="7" algn="l">
              <a:lnSpc>
                <a:spcPct val="115000"/>
              </a:lnSpc>
              <a:spcBef>
                <a:spcPts val="0"/>
              </a:spcBef>
              <a:spcAft>
                <a:spcPts val="0"/>
              </a:spcAft>
              <a:buClr>
                <a:schemeClr val="dk1"/>
              </a:buClr>
              <a:buSzPts val="1200"/>
              <a:buFont typeface="Inter" panose="02000503000000020004"/>
              <a:buNone/>
              <a:defRPr sz="1200">
                <a:solidFill>
                  <a:schemeClr val="dk1"/>
                </a:solidFill>
                <a:latin typeface="Inter" panose="02000503000000020004"/>
                <a:ea typeface="Inter" panose="02000503000000020004"/>
                <a:cs typeface="Inter" panose="02000503000000020004"/>
                <a:sym typeface="Inter" panose="02000503000000020004"/>
              </a:defRPr>
            </a:lvl8pPr>
            <a:lvl9pPr lvl="8" algn="l">
              <a:lnSpc>
                <a:spcPct val="115000"/>
              </a:lnSpc>
              <a:spcBef>
                <a:spcPts val="0"/>
              </a:spcBef>
              <a:spcAft>
                <a:spcPts val="0"/>
              </a:spcAft>
              <a:buClr>
                <a:schemeClr val="dk1"/>
              </a:buClr>
              <a:buSzPts val="1200"/>
              <a:buFont typeface="Inter" panose="02000503000000020004"/>
              <a:buNone/>
              <a:defRPr sz="1200">
                <a:solidFill>
                  <a:schemeClr val="dk1"/>
                </a:solidFill>
                <a:latin typeface="Inter" panose="02000503000000020004"/>
                <a:ea typeface="Inter" panose="02000503000000020004"/>
                <a:cs typeface="Inter" panose="02000503000000020004"/>
                <a:sym typeface="Inter" panose="02000503000000020004"/>
              </a:defRPr>
            </a:lvl9pPr>
          </a:lstStyle>
          <a:p/>
        </p:txBody>
      </p:sp>
      <p:sp>
        <p:nvSpPr>
          <p:cNvPr id="113" name="Google Shape;113;p25"/>
          <p:cNvSpPr txBox="1">
            <a:spLocks noGrp="1"/>
          </p:cNvSpPr>
          <p:nvPr>
            <p:ph type="sldNum" idx="12"/>
          </p:nvPr>
        </p:nvSpPr>
        <p:spPr>
          <a:xfrm>
            <a:off x="8308150" y="4782125"/>
            <a:ext cx="548700" cy="76200"/>
          </a:xfrm>
          <a:prstGeom prst="rect">
            <a:avLst/>
          </a:prstGeom>
          <a:noFill/>
          <a:ln>
            <a:noFill/>
          </a:ln>
        </p:spPr>
        <p:txBody>
          <a:bodyPr spcFirstLastPara="1" wrap="square" lIns="0" tIns="0" rIns="0" bIns="0" anchor="ctr" anchorCtr="0">
            <a:noAutofit/>
          </a:bodyPr>
          <a:lstStyle>
            <a:lvl1pPr marL="0" marR="0" lvl="0"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1pPr>
            <a:lvl2pPr marL="0" marR="0" lvl="1"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2pPr>
            <a:lvl3pPr marL="0" marR="0" lvl="2"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3pPr>
            <a:lvl4pPr marL="0" marR="0" lvl="3"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4pPr>
            <a:lvl5pPr marL="0" marR="0" lvl="4"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5pPr>
            <a:lvl6pPr marL="0" marR="0" lvl="5"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6pPr>
            <a:lvl7pPr marL="0" marR="0" lvl="6"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7pPr>
            <a:lvl8pPr marL="0" marR="0" lvl="7"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8pPr>
            <a:lvl9pPr marL="0" marR="0" lvl="8"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9pPr>
          </a:lstStyle>
          <a:p>
            <a:pPr marL="0" lvl="0" indent="0" algn="r" rtl="0">
              <a:spcBef>
                <a:spcPts val="0"/>
              </a:spcBef>
              <a:spcAft>
                <a:spcPts val="0"/>
              </a:spcAft>
              <a:buNone/>
            </a:pPr>
            <a:fld id="{00000000-1234-1234-1234-123412341234}" type="slidenum">
              <a:rPr lang="en-GB"/>
            </a:fld>
            <a:endParaRPr lang="en-GB"/>
          </a:p>
        </p:txBody>
      </p:sp>
      <p:sp>
        <p:nvSpPr>
          <p:cNvPr id="114" name="Google Shape;114;p25"/>
          <p:cNvSpPr txBox="1">
            <a:spLocks noGrp="1"/>
          </p:cNvSpPr>
          <p:nvPr>
            <p:ph type="title" idx="2"/>
          </p:nvPr>
        </p:nvSpPr>
        <p:spPr>
          <a:xfrm>
            <a:off x="4629750" y="4778975"/>
            <a:ext cx="1328400" cy="762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dk1"/>
              </a:buClr>
              <a:buSzPts val="600"/>
              <a:buNone/>
              <a:defRPr>
                <a:solidFill>
                  <a:schemeClr val="dk1"/>
                </a:solidFill>
              </a:defRPr>
            </a:lvl1pPr>
            <a:lvl2pPr lvl="1" algn="l">
              <a:lnSpc>
                <a:spcPct val="115000"/>
              </a:lnSpc>
              <a:spcBef>
                <a:spcPts val="0"/>
              </a:spcBef>
              <a:spcAft>
                <a:spcPts val="0"/>
              </a:spcAft>
              <a:buClr>
                <a:schemeClr val="dk1"/>
              </a:buClr>
              <a:buSzPts val="1400"/>
              <a:buFont typeface="Inter" panose="02000503000000020004"/>
              <a:buNone/>
              <a:defRPr>
                <a:solidFill>
                  <a:schemeClr val="dk1"/>
                </a:solidFill>
              </a:defRPr>
            </a:lvl2pPr>
            <a:lvl3pPr lvl="2" algn="l">
              <a:lnSpc>
                <a:spcPct val="115000"/>
              </a:lnSpc>
              <a:spcBef>
                <a:spcPts val="0"/>
              </a:spcBef>
              <a:spcAft>
                <a:spcPts val="0"/>
              </a:spcAft>
              <a:buClr>
                <a:schemeClr val="dk1"/>
              </a:buClr>
              <a:buSzPts val="1400"/>
              <a:buFont typeface="Inter" panose="02000503000000020004"/>
              <a:buNone/>
              <a:defRPr>
                <a:solidFill>
                  <a:schemeClr val="dk1"/>
                </a:solidFill>
              </a:defRPr>
            </a:lvl3pPr>
            <a:lvl4pPr lvl="3" algn="l">
              <a:lnSpc>
                <a:spcPct val="115000"/>
              </a:lnSpc>
              <a:spcBef>
                <a:spcPts val="0"/>
              </a:spcBef>
              <a:spcAft>
                <a:spcPts val="0"/>
              </a:spcAft>
              <a:buClr>
                <a:schemeClr val="dk1"/>
              </a:buClr>
              <a:buSzPts val="1400"/>
              <a:buFont typeface="Inter" panose="02000503000000020004"/>
              <a:buNone/>
              <a:defRPr>
                <a:solidFill>
                  <a:schemeClr val="dk1"/>
                </a:solidFill>
              </a:defRPr>
            </a:lvl4pPr>
            <a:lvl5pPr lvl="4" algn="l">
              <a:lnSpc>
                <a:spcPct val="115000"/>
              </a:lnSpc>
              <a:spcBef>
                <a:spcPts val="0"/>
              </a:spcBef>
              <a:spcAft>
                <a:spcPts val="0"/>
              </a:spcAft>
              <a:buClr>
                <a:schemeClr val="dk1"/>
              </a:buClr>
              <a:buSzPts val="1400"/>
              <a:buFont typeface="Inter" panose="02000503000000020004"/>
              <a:buNone/>
              <a:defRPr>
                <a:solidFill>
                  <a:schemeClr val="dk1"/>
                </a:solidFill>
              </a:defRPr>
            </a:lvl5pPr>
            <a:lvl6pPr lvl="5" algn="l">
              <a:lnSpc>
                <a:spcPct val="115000"/>
              </a:lnSpc>
              <a:spcBef>
                <a:spcPts val="0"/>
              </a:spcBef>
              <a:spcAft>
                <a:spcPts val="0"/>
              </a:spcAft>
              <a:buClr>
                <a:schemeClr val="dk1"/>
              </a:buClr>
              <a:buSzPts val="1400"/>
              <a:buFont typeface="Inter" panose="02000503000000020004"/>
              <a:buNone/>
              <a:defRPr>
                <a:solidFill>
                  <a:schemeClr val="dk1"/>
                </a:solidFill>
              </a:defRPr>
            </a:lvl6pPr>
            <a:lvl7pPr lvl="6" algn="l">
              <a:lnSpc>
                <a:spcPct val="115000"/>
              </a:lnSpc>
              <a:spcBef>
                <a:spcPts val="0"/>
              </a:spcBef>
              <a:spcAft>
                <a:spcPts val="0"/>
              </a:spcAft>
              <a:buClr>
                <a:schemeClr val="dk1"/>
              </a:buClr>
              <a:buSzPts val="1400"/>
              <a:buFont typeface="Inter" panose="02000503000000020004"/>
              <a:buNone/>
              <a:defRPr>
                <a:solidFill>
                  <a:schemeClr val="dk1"/>
                </a:solidFill>
              </a:defRPr>
            </a:lvl7pPr>
            <a:lvl8pPr lvl="7" algn="l">
              <a:lnSpc>
                <a:spcPct val="115000"/>
              </a:lnSpc>
              <a:spcBef>
                <a:spcPts val="0"/>
              </a:spcBef>
              <a:spcAft>
                <a:spcPts val="0"/>
              </a:spcAft>
              <a:buClr>
                <a:schemeClr val="dk1"/>
              </a:buClr>
              <a:buSzPts val="1400"/>
              <a:buFont typeface="Inter" panose="02000503000000020004"/>
              <a:buNone/>
              <a:defRPr>
                <a:solidFill>
                  <a:schemeClr val="dk1"/>
                </a:solidFill>
              </a:defRPr>
            </a:lvl8pPr>
            <a:lvl9pPr lvl="8" algn="l">
              <a:lnSpc>
                <a:spcPct val="115000"/>
              </a:lnSpc>
              <a:spcBef>
                <a:spcPts val="0"/>
              </a:spcBef>
              <a:spcAft>
                <a:spcPts val="0"/>
              </a:spcAft>
              <a:buClr>
                <a:schemeClr val="dk1"/>
              </a:buClr>
              <a:buSzPts val="1400"/>
              <a:buFont typeface="Inter" panose="02000503000000020004"/>
              <a:buNone/>
              <a:defRPr>
                <a:solidFill>
                  <a:schemeClr val="dk1"/>
                </a:solidFill>
              </a:defRPr>
            </a:lvl9pPr>
          </a:lstStyle>
          <a:p/>
        </p:txBody>
      </p:sp>
      <p:sp>
        <p:nvSpPr>
          <p:cNvPr id="115" name="Google Shape;115;p25"/>
          <p:cNvSpPr txBox="1">
            <a:spLocks noGrp="1"/>
          </p:cNvSpPr>
          <p:nvPr>
            <p:ph type="title" idx="3"/>
          </p:nvPr>
        </p:nvSpPr>
        <p:spPr>
          <a:xfrm>
            <a:off x="6086100" y="4778975"/>
            <a:ext cx="1328400" cy="762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dk1"/>
              </a:buClr>
              <a:buSzPts val="600"/>
              <a:buNone/>
              <a:defRPr>
                <a:solidFill>
                  <a:schemeClr val="dk1"/>
                </a:solidFill>
              </a:defRPr>
            </a:lvl1pPr>
            <a:lvl2pPr lvl="1" algn="l">
              <a:lnSpc>
                <a:spcPct val="115000"/>
              </a:lnSpc>
              <a:spcBef>
                <a:spcPts val="0"/>
              </a:spcBef>
              <a:spcAft>
                <a:spcPts val="0"/>
              </a:spcAft>
              <a:buClr>
                <a:schemeClr val="dk1"/>
              </a:buClr>
              <a:buSzPts val="1400"/>
              <a:buFont typeface="Inter" panose="02000503000000020004"/>
              <a:buNone/>
              <a:defRPr>
                <a:solidFill>
                  <a:schemeClr val="dk1"/>
                </a:solidFill>
              </a:defRPr>
            </a:lvl2pPr>
            <a:lvl3pPr lvl="2" algn="l">
              <a:lnSpc>
                <a:spcPct val="115000"/>
              </a:lnSpc>
              <a:spcBef>
                <a:spcPts val="0"/>
              </a:spcBef>
              <a:spcAft>
                <a:spcPts val="0"/>
              </a:spcAft>
              <a:buClr>
                <a:schemeClr val="dk1"/>
              </a:buClr>
              <a:buSzPts val="1400"/>
              <a:buFont typeface="Inter" panose="02000503000000020004"/>
              <a:buNone/>
              <a:defRPr>
                <a:solidFill>
                  <a:schemeClr val="dk1"/>
                </a:solidFill>
              </a:defRPr>
            </a:lvl3pPr>
            <a:lvl4pPr lvl="3" algn="l">
              <a:lnSpc>
                <a:spcPct val="115000"/>
              </a:lnSpc>
              <a:spcBef>
                <a:spcPts val="0"/>
              </a:spcBef>
              <a:spcAft>
                <a:spcPts val="0"/>
              </a:spcAft>
              <a:buClr>
                <a:schemeClr val="dk1"/>
              </a:buClr>
              <a:buSzPts val="1400"/>
              <a:buFont typeface="Inter" panose="02000503000000020004"/>
              <a:buNone/>
              <a:defRPr>
                <a:solidFill>
                  <a:schemeClr val="dk1"/>
                </a:solidFill>
              </a:defRPr>
            </a:lvl4pPr>
            <a:lvl5pPr lvl="4" algn="l">
              <a:lnSpc>
                <a:spcPct val="115000"/>
              </a:lnSpc>
              <a:spcBef>
                <a:spcPts val="0"/>
              </a:spcBef>
              <a:spcAft>
                <a:spcPts val="0"/>
              </a:spcAft>
              <a:buClr>
                <a:schemeClr val="dk1"/>
              </a:buClr>
              <a:buSzPts val="1400"/>
              <a:buFont typeface="Inter" panose="02000503000000020004"/>
              <a:buNone/>
              <a:defRPr>
                <a:solidFill>
                  <a:schemeClr val="dk1"/>
                </a:solidFill>
              </a:defRPr>
            </a:lvl5pPr>
            <a:lvl6pPr lvl="5" algn="l">
              <a:lnSpc>
                <a:spcPct val="115000"/>
              </a:lnSpc>
              <a:spcBef>
                <a:spcPts val="0"/>
              </a:spcBef>
              <a:spcAft>
                <a:spcPts val="0"/>
              </a:spcAft>
              <a:buClr>
                <a:schemeClr val="dk1"/>
              </a:buClr>
              <a:buSzPts val="1400"/>
              <a:buFont typeface="Inter" panose="02000503000000020004"/>
              <a:buNone/>
              <a:defRPr>
                <a:solidFill>
                  <a:schemeClr val="dk1"/>
                </a:solidFill>
              </a:defRPr>
            </a:lvl6pPr>
            <a:lvl7pPr lvl="6" algn="l">
              <a:lnSpc>
                <a:spcPct val="115000"/>
              </a:lnSpc>
              <a:spcBef>
                <a:spcPts val="0"/>
              </a:spcBef>
              <a:spcAft>
                <a:spcPts val="0"/>
              </a:spcAft>
              <a:buClr>
                <a:schemeClr val="dk1"/>
              </a:buClr>
              <a:buSzPts val="1400"/>
              <a:buFont typeface="Inter" panose="02000503000000020004"/>
              <a:buNone/>
              <a:defRPr>
                <a:solidFill>
                  <a:schemeClr val="dk1"/>
                </a:solidFill>
              </a:defRPr>
            </a:lvl7pPr>
            <a:lvl8pPr lvl="7" algn="l">
              <a:lnSpc>
                <a:spcPct val="115000"/>
              </a:lnSpc>
              <a:spcBef>
                <a:spcPts val="0"/>
              </a:spcBef>
              <a:spcAft>
                <a:spcPts val="0"/>
              </a:spcAft>
              <a:buClr>
                <a:schemeClr val="dk1"/>
              </a:buClr>
              <a:buSzPts val="1400"/>
              <a:buFont typeface="Inter" panose="02000503000000020004"/>
              <a:buNone/>
              <a:defRPr>
                <a:solidFill>
                  <a:schemeClr val="dk1"/>
                </a:solidFill>
              </a:defRPr>
            </a:lvl8pPr>
            <a:lvl9pPr lvl="8" algn="l">
              <a:lnSpc>
                <a:spcPct val="115000"/>
              </a:lnSpc>
              <a:spcBef>
                <a:spcPts val="0"/>
              </a:spcBef>
              <a:spcAft>
                <a:spcPts val="0"/>
              </a:spcAft>
              <a:buClr>
                <a:schemeClr val="dk1"/>
              </a:buClr>
              <a:buSzPts val="1400"/>
              <a:buFont typeface="Inter" panose="02000503000000020004"/>
              <a:buNone/>
              <a:defRPr>
                <a:solidFill>
                  <a:schemeClr val="dk1"/>
                </a:solidFill>
              </a:defRPr>
            </a:lvl9pPr>
          </a:lstStyle>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 Alt 2">
  <p:cSld name="BLANK_1_1_1_1_1_1_1_1_1_1_2">
    <p:bg>
      <p:bgPr>
        <a:solidFill>
          <a:schemeClr val="lt1"/>
        </a:solidFill>
        <a:effectLst/>
      </p:bgPr>
    </p:bg>
    <p:spTree>
      <p:nvGrpSpPr>
        <p:cNvPr id="1" name="Shape 116"/>
        <p:cNvGrpSpPr/>
        <p:nvPr/>
      </p:nvGrpSpPr>
      <p:grpSpPr>
        <a:xfrm>
          <a:off x="0" y="0"/>
          <a:ext cx="0" cy="0"/>
          <a:chOff x="0" y="0"/>
          <a:chExt cx="0" cy="0"/>
        </a:xfrm>
      </p:grpSpPr>
      <p:sp>
        <p:nvSpPr>
          <p:cNvPr id="117" name="Google Shape;117;p26"/>
          <p:cNvSpPr txBox="1">
            <a:spLocks noGrp="1"/>
          </p:cNvSpPr>
          <p:nvPr>
            <p:ph type="sldNum" idx="12"/>
          </p:nvPr>
        </p:nvSpPr>
        <p:spPr>
          <a:xfrm>
            <a:off x="8308150" y="4782125"/>
            <a:ext cx="548700" cy="762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1pPr>
            <a:lvl2pPr marL="0" marR="0" lvl="1"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2pPr>
            <a:lvl3pPr marL="0" marR="0" lvl="2"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3pPr>
            <a:lvl4pPr marL="0" marR="0" lvl="3"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4pPr>
            <a:lvl5pPr marL="0" marR="0" lvl="4"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5pPr>
            <a:lvl6pPr marL="0" marR="0" lvl="5"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6pPr>
            <a:lvl7pPr marL="0" marR="0" lvl="6"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7pPr>
            <a:lvl8pPr marL="0" marR="0" lvl="7"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8pPr>
            <a:lvl9pPr marL="0" marR="0" lvl="8"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9pPr>
          </a:lstStyle>
          <a:p>
            <a:pPr marL="0" lvl="0" indent="0" algn="r" rtl="0">
              <a:spcBef>
                <a:spcPts val="0"/>
              </a:spcBef>
              <a:spcAft>
                <a:spcPts val="0"/>
              </a:spcAft>
              <a:buNone/>
            </a:pPr>
            <a:fld id="{00000000-1234-1234-1234-123412341234}" type="slidenum">
              <a:rPr lang="en-GB"/>
            </a:fld>
            <a:endParaRPr lang="en-GB"/>
          </a:p>
        </p:txBody>
      </p:sp>
      <p:sp>
        <p:nvSpPr>
          <p:cNvPr id="118" name="Google Shape;118;p26"/>
          <p:cNvSpPr txBox="1">
            <a:spLocks noGrp="1"/>
          </p:cNvSpPr>
          <p:nvPr>
            <p:ph type="title"/>
          </p:nvPr>
        </p:nvSpPr>
        <p:spPr>
          <a:xfrm>
            <a:off x="4629750" y="4778975"/>
            <a:ext cx="1328400" cy="762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dk1"/>
              </a:buClr>
              <a:buSzPts val="600"/>
              <a:buNone/>
              <a:defRPr>
                <a:solidFill>
                  <a:schemeClr val="dk1"/>
                </a:solidFill>
              </a:defRPr>
            </a:lvl1pPr>
            <a:lvl2pPr lvl="1" algn="l">
              <a:lnSpc>
                <a:spcPct val="115000"/>
              </a:lnSpc>
              <a:spcBef>
                <a:spcPts val="0"/>
              </a:spcBef>
              <a:spcAft>
                <a:spcPts val="0"/>
              </a:spcAft>
              <a:buClr>
                <a:schemeClr val="dk1"/>
              </a:buClr>
              <a:buSzPts val="1400"/>
              <a:buFont typeface="Inter" panose="02000503000000020004"/>
              <a:buNone/>
              <a:defRPr>
                <a:solidFill>
                  <a:schemeClr val="dk1"/>
                </a:solidFill>
              </a:defRPr>
            </a:lvl2pPr>
            <a:lvl3pPr lvl="2" algn="l">
              <a:lnSpc>
                <a:spcPct val="115000"/>
              </a:lnSpc>
              <a:spcBef>
                <a:spcPts val="0"/>
              </a:spcBef>
              <a:spcAft>
                <a:spcPts val="0"/>
              </a:spcAft>
              <a:buClr>
                <a:schemeClr val="dk1"/>
              </a:buClr>
              <a:buSzPts val="1400"/>
              <a:buFont typeface="Inter" panose="02000503000000020004"/>
              <a:buNone/>
              <a:defRPr>
                <a:solidFill>
                  <a:schemeClr val="dk1"/>
                </a:solidFill>
              </a:defRPr>
            </a:lvl3pPr>
            <a:lvl4pPr lvl="3" algn="l">
              <a:lnSpc>
                <a:spcPct val="115000"/>
              </a:lnSpc>
              <a:spcBef>
                <a:spcPts val="0"/>
              </a:spcBef>
              <a:spcAft>
                <a:spcPts val="0"/>
              </a:spcAft>
              <a:buClr>
                <a:schemeClr val="dk1"/>
              </a:buClr>
              <a:buSzPts val="1400"/>
              <a:buFont typeface="Inter" panose="02000503000000020004"/>
              <a:buNone/>
              <a:defRPr>
                <a:solidFill>
                  <a:schemeClr val="dk1"/>
                </a:solidFill>
              </a:defRPr>
            </a:lvl4pPr>
            <a:lvl5pPr lvl="4" algn="l">
              <a:lnSpc>
                <a:spcPct val="115000"/>
              </a:lnSpc>
              <a:spcBef>
                <a:spcPts val="0"/>
              </a:spcBef>
              <a:spcAft>
                <a:spcPts val="0"/>
              </a:spcAft>
              <a:buClr>
                <a:schemeClr val="dk1"/>
              </a:buClr>
              <a:buSzPts val="1400"/>
              <a:buFont typeface="Inter" panose="02000503000000020004"/>
              <a:buNone/>
              <a:defRPr>
                <a:solidFill>
                  <a:schemeClr val="dk1"/>
                </a:solidFill>
              </a:defRPr>
            </a:lvl5pPr>
            <a:lvl6pPr lvl="5" algn="l">
              <a:lnSpc>
                <a:spcPct val="115000"/>
              </a:lnSpc>
              <a:spcBef>
                <a:spcPts val="0"/>
              </a:spcBef>
              <a:spcAft>
                <a:spcPts val="0"/>
              </a:spcAft>
              <a:buClr>
                <a:schemeClr val="dk1"/>
              </a:buClr>
              <a:buSzPts val="1400"/>
              <a:buFont typeface="Inter" panose="02000503000000020004"/>
              <a:buNone/>
              <a:defRPr>
                <a:solidFill>
                  <a:schemeClr val="dk1"/>
                </a:solidFill>
              </a:defRPr>
            </a:lvl6pPr>
            <a:lvl7pPr lvl="6" algn="l">
              <a:lnSpc>
                <a:spcPct val="115000"/>
              </a:lnSpc>
              <a:spcBef>
                <a:spcPts val="0"/>
              </a:spcBef>
              <a:spcAft>
                <a:spcPts val="0"/>
              </a:spcAft>
              <a:buClr>
                <a:schemeClr val="dk1"/>
              </a:buClr>
              <a:buSzPts val="1400"/>
              <a:buFont typeface="Inter" panose="02000503000000020004"/>
              <a:buNone/>
              <a:defRPr>
                <a:solidFill>
                  <a:schemeClr val="dk1"/>
                </a:solidFill>
              </a:defRPr>
            </a:lvl7pPr>
            <a:lvl8pPr lvl="7" algn="l">
              <a:lnSpc>
                <a:spcPct val="115000"/>
              </a:lnSpc>
              <a:spcBef>
                <a:spcPts val="0"/>
              </a:spcBef>
              <a:spcAft>
                <a:spcPts val="0"/>
              </a:spcAft>
              <a:buClr>
                <a:schemeClr val="dk1"/>
              </a:buClr>
              <a:buSzPts val="1400"/>
              <a:buFont typeface="Inter" panose="02000503000000020004"/>
              <a:buNone/>
              <a:defRPr>
                <a:solidFill>
                  <a:schemeClr val="dk1"/>
                </a:solidFill>
              </a:defRPr>
            </a:lvl8pPr>
            <a:lvl9pPr lvl="8" algn="l">
              <a:lnSpc>
                <a:spcPct val="115000"/>
              </a:lnSpc>
              <a:spcBef>
                <a:spcPts val="0"/>
              </a:spcBef>
              <a:spcAft>
                <a:spcPts val="0"/>
              </a:spcAft>
              <a:buClr>
                <a:schemeClr val="dk1"/>
              </a:buClr>
              <a:buSzPts val="1400"/>
              <a:buFont typeface="Inter" panose="02000503000000020004"/>
              <a:buNone/>
              <a:defRPr>
                <a:solidFill>
                  <a:schemeClr val="dk1"/>
                </a:solidFill>
              </a:defRPr>
            </a:lvl9pPr>
          </a:lstStyle>
          <a:p/>
        </p:txBody>
      </p:sp>
      <p:sp>
        <p:nvSpPr>
          <p:cNvPr id="119" name="Google Shape;119;p26"/>
          <p:cNvSpPr txBox="1">
            <a:spLocks noGrp="1"/>
          </p:cNvSpPr>
          <p:nvPr>
            <p:ph type="title" idx="2"/>
          </p:nvPr>
        </p:nvSpPr>
        <p:spPr>
          <a:xfrm>
            <a:off x="6086100" y="4778975"/>
            <a:ext cx="1328400" cy="762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dk1"/>
              </a:buClr>
              <a:buSzPts val="600"/>
              <a:buNone/>
              <a:defRPr>
                <a:solidFill>
                  <a:schemeClr val="dk1"/>
                </a:solidFill>
              </a:defRPr>
            </a:lvl1pPr>
            <a:lvl2pPr lvl="1" algn="l">
              <a:lnSpc>
                <a:spcPct val="115000"/>
              </a:lnSpc>
              <a:spcBef>
                <a:spcPts val="0"/>
              </a:spcBef>
              <a:spcAft>
                <a:spcPts val="0"/>
              </a:spcAft>
              <a:buClr>
                <a:schemeClr val="dk1"/>
              </a:buClr>
              <a:buSzPts val="1400"/>
              <a:buFont typeface="Inter" panose="02000503000000020004"/>
              <a:buNone/>
              <a:defRPr>
                <a:solidFill>
                  <a:schemeClr val="dk1"/>
                </a:solidFill>
              </a:defRPr>
            </a:lvl2pPr>
            <a:lvl3pPr lvl="2" algn="l">
              <a:lnSpc>
                <a:spcPct val="115000"/>
              </a:lnSpc>
              <a:spcBef>
                <a:spcPts val="0"/>
              </a:spcBef>
              <a:spcAft>
                <a:spcPts val="0"/>
              </a:spcAft>
              <a:buClr>
                <a:schemeClr val="dk1"/>
              </a:buClr>
              <a:buSzPts val="1400"/>
              <a:buFont typeface="Inter" panose="02000503000000020004"/>
              <a:buNone/>
              <a:defRPr>
                <a:solidFill>
                  <a:schemeClr val="dk1"/>
                </a:solidFill>
              </a:defRPr>
            </a:lvl3pPr>
            <a:lvl4pPr lvl="3" algn="l">
              <a:lnSpc>
                <a:spcPct val="115000"/>
              </a:lnSpc>
              <a:spcBef>
                <a:spcPts val="0"/>
              </a:spcBef>
              <a:spcAft>
                <a:spcPts val="0"/>
              </a:spcAft>
              <a:buClr>
                <a:schemeClr val="dk1"/>
              </a:buClr>
              <a:buSzPts val="1400"/>
              <a:buFont typeface="Inter" panose="02000503000000020004"/>
              <a:buNone/>
              <a:defRPr>
                <a:solidFill>
                  <a:schemeClr val="dk1"/>
                </a:solidFill>
              </a:defRPr>
            </a:lvl4pPr>
            <a:lvl5pPr lvl="4" algn="l">
              <a:lnSpc>
                <a:spcPct val="115000"/>
              </a:lnSpc>
              <a:spcBef>
                <a:spcPts val="0"/>
              </a:spcBef>
              <a:spcAft>
                <a:spcPts val="0"/>
              </a:spcAft>
              <a:buClr>
                <a:schemeClr val="dk1"/>
              </a:buClr>
              <a:buSzPts val="1400"/>
              <a:buFont typeface="Inter" panose="02000503000000020004"/>
              <a:buNone/>
              <a:defRPr>
                <a:solidFill>
                  <a:schemeClr val="dk1"/>
                </a:solidFill>
              </a:defRPr>
            </a:lvl5pPr>
            <a:lvl6pPr lvl="5" algn="l">
              <a:lnSpc>
                <a:spcPct val="115000"/>
              </a:lnSpc>
              <a:spcBef>
                <a:spcPts val="0"/>
              </a:spcBef>
              <a:spcAft>
                <a:spcPts val="0"/>
              </a:spcAft>
              <a:buClr>
                <a:schemeClr val="dk1"/>
              </a:buClr>
              <a:buSzPts val="1400"/>
              <a:buFont typeface="Inter" panose="02000503000000020004"/>
              <a:buNone/>
              <a:defRPr>
                <a:solidFill>
                  <a:schemeClr val="dk1"/>
                </a:solidFill>
              </a:defRPr>
            </a:lvl6pPr>
            <a:lvl7pPr lvl="6" algn="l">
              <a:lnSpc>
                <a:spcPct val="115000"/>
              </a:lnSpc>
              <a:spcBef>
                <a:spcPts val="0"/>
              </a:spcBef>
              <a:spcAft>
                <a:spcPts val="0"/>
              </a:spcAft>
              <a:buClr>
                <a:schemeClr val="dk1"/>
              </a:buClr>
              <a:buSzPts val="1400"/>
              <a:buFont typeface="Inter" panose="02000503000000020004"/>
              <a:buNone/>
              <a:defRPr>
                <a:solidFill>
                  <a:schemeClr val="dk1"/>
                </a:solidFill>
              </a:defRPr>
            </a:lvl7pPr>
            <a:lvl8pPr lvl="7" algn="l">
              <a:lnSpc>
                <a:spcPct val="115000"/>
              </a:lnSpc>
              <a:spcBef>
                <a:spcPts val="0"/>
              </a:spcBef>
              <a:spcAft>
                <a:spcPts val="0"/>
              </a:spcAft>
              <a:buClr>
                <a:schemeClr val="dk1"/>
              </a:buClr>
              <a:buSzPts val="1400"/>
              <a:buFont typeface="Inter" panose="02000503000000020004"/>
              <a:buNone/>
              <a:defRPr>
                <a:solidFill>
                  <a:schemeClr val="dk1"/>
                </a:solidFill>
              </a:defRPr>
            </a:lvl8pPr>
            <a:lvl9pPr lvl="8" algn="l">
              <a:lnSpc>
                <a:spcPct val="115000"/>
              </a:lnSpc>
              <a:spcBef>
                <a:spcPts val="0"/>
              </a:spcBef>
              <a:spcAft>
                <a:spcPts val="0"/>
              </a:spcAft>
              <a:buClr>
                <a:schemeClr val="dk1"/>
              </a:buClr>
              <a:buSzPts val="1400"/>
              <a:buFont typeface="Inter" panose="02000503000000020004"/>
              <a:buNone/>
              <a:defRPr>
                <a:solidFill>
                  <a:schemeClr val="dk1"/>
                </a:solidFill>
              </a:defRPr>
            </a:lvl9pPr>
          </a:lstStyle>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Agenda - Alt 5">
  <p:cSld name="BLANK_1_1_1_1_1_1_1_1_1_1_1_2_1">
    <p:bg>
      <p:bgPr>
        <a:solidFill>
          <a:schemeClr val="lt1"/>
        </a:solidFill>
        <a:effectLst/>
      </p:bgPr>
    </p:bg>
    <p:spTree>
      <p:nvGrpSpPr>
        <p:cNvPr id="1" name="Shape 120"/>
        <p:cNvGrpSpPr/>
        <p:nvPr/>
      </p:nvGrpSpPr>
      <p:grpSpPr>
        <a:xfrm>
          <a:off x="0" y="0"/>
          <a:ext cx="0" cy="0"/>
          <a:chOff x="0" y="0"/>
          <a:chExt cx="0" cy="0"/>
        </a:xfrm>
      </p:grpSpPr>
      <p:sp>
        <p:nvSpPr>
          <p:cNvPr id="121" name="Google Shape;121;p27"/>
          <p:cNvSpPr txBox="1">
            <a:spLocks noGrp="1"/>
          </p:cNvSpPr>
          <p:nvPr>
            <p:ph type="title"/>
          </p:nvPr>
        </p:nvSpPr>
        <p:spPr>
          <a:xfrm>
            <a:off x="283850" y="285900"/>
            <a:ext cx="4227600" cy="309300"/>
          </a:xfrm>
          <a:prstGeom prst="rect">
            <a:avLst/>
          </a:prstGeom>
          <a:noFill/>
          <a:ln>
            <a:noFill/>
          </a:ln>
        </p:spPr>
        <p:txBody>
          <a:bodyPr spcFirstLastPara="1" wrap="square" lIns="0" tIns="0" rIns="0" bIns="0" anchor="t" anchorCtr="0">
            <a:spAutoFit/>
          </a:bodyPr>
          <a:lstStyle>
            <a:lvl1pPr lvl="0" algn="l">
              <a:lnSpc>
                <a:spcPct val="70000"/>
              </a:lnSpc>
              <a:spcBef>
                <a:spcPts val="0"/>
              </a:spcBef>
              <a:spcAft>
                <a:spcPts val="0"/>
              </a:spcAft>
              <a:buSzPts val="1800"/>
              <a:buNone/>
              <a:defRPr sz="1800">
                <a:solidFill>
                  <a:schemeClr val="dk1"/>
                </a:solidFill>
              </a:defRPr>
            </a:lvl1pPr>
            <a:lvl2pPr lvl="1" algn="l">
              <a:lnSpc>
                <a:spcPct val="70000"/>
              </a:lnSpc>
              <a:spcBef>
                <a:spcPts val="0"/>
              </a:spcBef>
              <a:spcAft>
                <a:spcPts val="0"/>
              </a:spcAft>
              <a:buSzPts val="1800"/>
              <a:buNone/>
              <a:defRPr sz="1800">
                <a:solidFill>
                  <a:schemeClr val="dk1"/>
                </a:solidFill>
              </a:defRPr>
            </a:lvl2pPr>
            <a:lvl3pPr lvl="2" algn="l">
              <a:lnSpc>
                <a:spcPct val="70000"/>
              </a:lnSpc>
              <a:spcBef>
                <a:spcPts val="0"/>
              </a:spcBef>
              <a:spcAft>
                <a:spcPts val="0"/>
              </a:spcAft>
              <a:buSzPts val="1800"/>
              <a:buNone/>
              <a:defRPr sz="1800">
                <a:solidFill>
                  <a:schemeClr val="dk1"/>
                </a:solidFill>
              </a:defRPr>
            </a:lvl3pPr>
            <a:lvl4pPr lvl="3" algn="l">
              <a:lnSpc>
                <a:spcPct val="70000"/>
              </a:lnSpc>
              <a:spcBef>
                <a:spcPts val="0"/>
              </a:spcBef>
              <a:spcAft>
                <a:spcPts val="0"/>
              </a:spcAft>
              <a:buSzPts val="1800"/>
              <a:buNone/>
              <a:defRPr sz="1800">
                <a:solidFill>
                  <a:schemeClr val="dk1"/>
                </a:solidFill>
              </a:defRPr>
            </a:lvl4pPr>
            <a:lvl5pPr lvl="4" algn="l">
              <a:lnSpc>
                <a:spcPct val="70000"/>
              </a:lnSpc>
              <a:spcBef>
                <a:spcPts val="0"/>
              </a:spcBef>
              <a:spcAft>
                <a:spcPts val="0"/>
              </a:spcAft>
              <a:buSzPts val="1800"/>
              <a:buNone/>
              <a:defRPr sz="1800">
                <a:solidFill>
                  <a:schemeClr val="dk1"/>
                </a:solidFill>
              </a:defRPr>
            </a:lvl5pPr>
            <a:lvl6pPr lvl="5" algn="l">
              <a:lnSpc>
                <a:spcPct val="70000"/>
              </a:lnSpc>
              <a:spcBef>
                <a:spcPts val="0"/>
              </a:spcBef>
              <a:spcAft>
                <a:spcPts val="0"/>
              </a:spcAft>
              <a:buSzPts val="1800"/>
              <a:buNone/>
              <a:defRPr sz="1800">
                <a:solidFill>
                  <a:schemeClr val="dk1"/>
                </a:solidFill>
              </a:defRPr>
            </a:lvl6pPr>
            <a:lvl7pPr lvl="6" algn="l">
              <a:lnSpc>
                <a:spcPct val="70000"/>
              </a:lnSpc>
              <a:spcBef>
                <a:spcPts val="0"/>
              </a:spcBef>
              <a:spcAft>
                <a:spcPts val="0"/>
              </a:spcAft>
              <a:buSzPts val="1800"/>
              <a:buNone/>
              <a:defRPr sz="1800">
                <a:solidFill>
                  <a:schemeClr val="dk1"/>
                </a:solidFill>
              </a:defRPr>
            </a:lvl7pPr>
            <a:lvl8pPr lvl="7" algn="l">
              <a:lnSpc>
                <a:spcPct val="70000"/>
              </a:lnSpc>
              <a:spcBef>
                <a:spcPts val="0"/>
              </a:spcBef>
              <a:spcAft>
                <a:spcPts val="0"/>
              </a:spcAft>
              <a:buSzPts val="1800"/>
              <a:buNone/>
              <a:defRPr sz="1800">
                <a:solidFill>
                  <a:schemeClr val="dk1"/>
                </a:solidFill>
              </a:defRPr>
            </a:lvl8pPr>
            <a:lvl9pPr lvl="8" algn="l">
              <a:lnSpc>
                <a:spcPct val="70000"/>
              </a:lnSpc>
              <a:spcBef>
                <a:spcPts val="0"/>
              </a:spcBef>
              <a:spcAft>
                <a:spcPts val="0"/>
              </a:spcAft>
              <a:buSzPts val="1800"/>
              <a:buNone/>
              <a:defRPr sz="1800">
                <a:solidFill>
                  <a:schemeClr val="dk1"/>
                </a:solidFill>
              </a:defRPr>
            </a:lvl9pPr>
          </a:lstStyle>
          <a:p/>
        </p:txBody>
      </p:sp>
      <p:sp>
        <p:nvSpPr>
          <p:cNvPr id="122" name="Google Shape;122;p27"/>
          <p:cNvSpPr txBox="1">
            <a:spLocks noGrp="1"/>
          </p:cNvSpPr>
          <p:nvPr>
            <p:ph type="sldNum" idx="12"/>
          </p:nvPr>
        </p:nvSpPr>
        <p:spPr>
          <a:xfrm>
            <a:off x="8308150" y="4782125"/>
            <a:ext cx="548700" cy="76200"/>
          </a:xfrm>
          <a:prstGeom prst="rect">
            <a:avLst/>
          </a:prstGeom>
          <a:noFill/>
          <a:ln>
            <a:noFill/>
          </a:ln>
        </p:spPr>
        <p:txBody>
          <a:bodyPr spcFirstLastPara="1" wrap="square" lIns="0" tIns="0" rIns="0" bIns="0" anchor="ctr" anchorCtr="0">
            <a:noAutofit/>
          </a:bodyPr>
          <a:lstStyle>
            <a:lvl1pPr marL="0" marR="0" lvl="0"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1pPr>
            <a:lvl2pPr marL="0" marR="0" lvl="1"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2pPr>
            <a:lvl3pPr marL="0" marR="0" lvl="2"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3pPr>
            <a:lvl4pPr marL="0" marR="0" lvl="3"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4pPr>
            <a:lvl5pPr marL="0" marR="0" lvl="4"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5pPr>
            <a:lvl6pPr marL="0" marR="0" lvl="5"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6pPr>
            <a:lvl7pPr marL="0" marR="0" lvl="6"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7pPr>
            <a:lvl8pPr marL="0" marR="0" lvl="7"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8pPr>
            <a:lvl9pPr marL="0" marR="0" lvl="8"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9pPr>
          </a:lstStyle>
          <a:p>
            <a:pPr marL="0" lvl="0" indent="0" algn="r" rtl="0">
              <a:spcBef>
                <a:spcPts val="0"/>
              </a:spcBef>
              <a:spcAft>
                <a:spcPts val="0"/>
              </a:spcAft>
              <a:buNone/>
            </a:pPr>
            <a:fld id="{00000000-1234-1234-1234-123412341234}" type="slidenum">
              <a:rPr lang="en-GB"/>
            </a:fld>
            <a:endParaRPr lang="en-GB"/>
          </a:p>
        </p:txBody>
      </p:sp>
      <p:sp>
        <p:nvSpPr>
          <p:cNvPr id="123" name="Google Shape;123;p27"/>
          <p:cNvSpPr txBox="1">
            <a:spLocks noGrp="1"/>
          </p:cNvSpPr>
          <p:nvPr>
            <p:ph type="title" idx="2"/>
          </p:nvPr>
        </p:nvSpPr>
        <p:spPr>
          <a:xfrm>
            <a:off x="4629750" y="4778975"/>
            <a:ext cx="1328400" cy="762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dk1"/>
              </a:buClr>
              <a:buSzPts val="600"/>
              <a:buNone/>
              <a:defRPr>
                <a:solidFill>
                  <a:schemeClr val="dk1"/>
                </a:solidFill>
              </a:defRPr>
            </a:lvl1pPr>
            <a:lvl2pPr lvl="1" algn="l">
              <a:lnSpc>
                <a:spcPct val="115000"/>
              </a:lnSpc>
              <a:spcBef>
                <a:spcPts val="0"/>
              </a:spcBef>
              <a:spcAft>
                <a:spcPts val="0"/>
              </a:spcAft>
              <a:buClr>
                <a:schemeClr val="dk1"/>
              </a:buClr>
              <a:buSzPts val="1400"/>
              <a:buNone/>
              <a:defRPr>
                <a:solidFill>
                  <a:schemeClr val="dk1"/>
                </a:solidFill>
              </a:defRPr>
            </a:lvl2pPr>
            <a:lvl3pPr lvl="2" algn="l">
              <a:lnSpc>
                <a:spcPct val="115000"/>
              </a:lnSpc>
              <a:spcBef>
                <a:spcPts val="0"/>
              </a:spcBef>
              <a:spcAft>
                <a:spcPts val="0"/>
              </a:spcAft>
              <a:buClr>
                <a:schemeClr val="dk1"/>
              </a:buClr>
              <a:buSzPts val="1400"/>
              <a:buNone/>
              <a:defRPr>
                <a:solidFill>
                  <a:schemeClr val="dk1"/>
                </a:solidFill>
              </a:defRPr>
            </a:lvl3pPr>
            <a:lvl4pPr lvl="3" algn="l">
              <a:lnSpc>
                <a:spcPct val="115000"/>
              </a:lnSpc>
              <a:spcBef>
                <a:spcPts val="0"/>
              </a:spcBef>
              <a:spcAft>
                <a:spcPts val="0"/>
              </a:spcAft>
              <a:buClr>
                <a:schemeClr val="dk1"/>
              </a:buClr>
              <a:buSzPts val="1400"/>
              <a:buNone/>
              <a:defRPr>
                <a:solidFill>
                  <a:schemeClr val="dk1"/>
                </a:solidFill>
              </a:defRPr>
            </a:lvl4pPr>
            <a:lvl5pPr lvl="4" algn="l">
              <a:lnSpc>
                <a:spcPct val="115000"/>
              </a:lnSpc>
              <a:spcBef>
                <a:spcPts val="0"/>
              </a:spcBef>
              <a:spcAft>
                <a:spcPts val="0"/>
              </a:spcAft>
              <a:buClr>
                <a:schemeClr val="dk1"/>
              </a:buClr>
              <a:buSzPts val="1400"/>
              <a:buNone/>
              <a:defRPr>
                <a:solidFill>
                  <a:schemeClr val="dk1"/>
                </a:solidFill>
              </a:defRPr>
            </a:lvl5pPr>
            <a:lvl6pPr lvl="5" algn="l">
              <a:lnSpc>
                <a:spcPct val="115000"/>
              </a:lnSpc>
              <a:spcBef>
                <a:spcPts val="0"/>
              </a:spcBef>
              <a:spcAft>
                <a:spcPts val="0"/>
              </a:spcAft>
              <a:buClr>
                <a:schemeClr val="dk1"/>
              </a:buClr>
              <a:buSzPts val="1400"/>
              <a:buNone/>
              <a:defRPr>
                <a:solidFill>
                  <a:schemeClr val="dk1"/>
                </a:solidFill>
              </a:defRPr>
            </a:lvl6pPr>
            <a:lvl7pPr lvl="6" algn="l">
              <a:lnSpc>
                <a:spcPct val="115000"/>
              </a:lnSpc>
              <a:spcBef>
                <a:spcPts val="0"/>
              </a:spcBef>
              <a:spcAft>
                <a:spcPts val="0"/>
              </a:spcAft>
              <a:buClr>
                <a:schemeClr val="dk1"/>
              </a:buClr>
              <a:buSzPts val="1400"/>
              <a:buNone/>
              <a:defRPr>
                <a:solidFill>
                  <a:schemeClr val="dk1"/>
                </a:solidFill>
              </a:defRPr>
            </a:lvl7pPr>
            <a:lvl8pPr lvl="7" algn="l">
              <a:lnSpc>
                <a:spcPct val="115000"/>
              </a:lnSpc>
              <a:spcBef>
                <a:spcPts val="0"/>
              </a:spcBef>
              <a:spcAft>
                <a:spcPts val="0"/>
              </a:spcAft>
              <a:buClr>
                <a:schemeClr val="dk1"/>
              </a:buClr>
              <a:buSzPts val="1400"/>
              <a:buNone/>
              <a:defRPr>
                <a:solidFill>
                  <a:schemeClr val="dk1"/>
                </a:solidFill>
              </a:defRPr>
            </a:lvl8pPr>
            <a:lvl9pPr lvl="8" algn="l">
              <a:lnSpc>
                <a:spcPct val="115000"/>
              </a:lnSpc>
              <a:spcBef>
                <a:spcPts val="0"/>
              </a:spcBef>
              <a:spcAft>
                <a:spcPts val="0"/>
              </a:spcAft>
              <a:buClr>
                <a:schemeClr val="dk1"/>
              </a:buClr>
              <a:buSzPts val="1400"/>
              <a:buNone/>
              <a:defRPr>
                <a:solidFill>
                  <a:schemeClr val="dk1"/>
                </a:solidFill>
              </a:defRPr>
            </a:lvl9pPr>
          </a:lstStyle>
          <a:p/>
        </p:txBody>
      </p:sp>
      <p:sp>
        <p:nvSpPr>
          <p:cNvPr id="124" name="Google Shape;124;p27"/>
          <p:cNvSpPr txBox="1">
            <a:spLocks noGrp="1"/>
          </p:cNvSpPr>
          <p:nvPr>
            <p:ph type="title" idx="3"/>
          </p:nvPr>
        </p:nvSpPr>
        <p:spPr>
          <a:xfrm>
            <a:off x="6086100" y="4778975"/>
            <a:ext cx="1328400" cy="762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dk1"/>
              </a:buClr>
              <a:buSzPts val="600"/>
              <a:buNone/>
              <a:defRPr>
                <a:solidFill>
                  <a:schemeClr val="dk1"/>
                </a:solidFill>
              </a:defRPr>
            </a:lvl1pPr>
            <a:lvl2pPr lvl="1" algn="l">
              <a:lnSpc>
                <a:spcPct val="115000"/>
              </a:lnSpc>
              <a:spcBef>
                <a:spcPts val="0"/>
              </a:spcBef>
              <a:spcAft>
                <a:spcPts val="0"/>
              </a:spcAft>
              <a:buClr>
                <a:schemeClr val="dk1"/>
              </a:buClr>
              <a:buSzPts val="1400"/>
              <a:buNone/>
              <a:defRPr>
                <a:solidFill>
                  <a:schemeClr val="dk1"/>
                </a:solidFill>
              </a:defRPr>
            </a:lvl2pPr>
            <a:lvl3pPr lvl="2" algn="l">
              <a:lnSpc>
                <a:spcPct val="115000"/>
              </a:lnSpc>
              <a:spcBef>
                <a:spcPts val="0"/>
              </a:spcBef>
              <a:spcAft>
                <a:spcPts val="0"/>
              </a:spcAft>
              <a:buClr>
                <a:schemeClr val="dk1"/>
              </a:buClr>
              <a:buSzPts val="1400"/>
              <a:buNone/>
              <a:defRPr>
                <a:solidFill>
                  <a:schemeClr val="dk1"/>
                </a:solidFill>
              </a:defRPr>
            </a:lvl3pPr>
            <a:lvl4pPr lvl="3" algn="l">
              <a:lnSpc>
                <a:spcPct val="115000"/>
              </a:lnSpc>
              <a:spcBef>
                <a:spcPts val="0"/>
              </a:spcBef>
              <a:spcAft>
                <a:spcPts val="0"/>
              </a:spcAft>
              <a:buClr>
                <a:schemeClr val="dk1"/>
              </a:buClr>
              <a:buSzPts val="1400"/>
              <a:buNone/>
              <a:defRPr>
                <a:solidFill>
                  <a:schemeClr val="dk1"/>
                </a:solidFill>
              </a:defRPr>
            </a:lvl4pPr>
            <a:lvl5pPr lvl="4" algn="l">
              <a:lnSpc>
                <a:spcPct val="115000"/>
              </a:lnSpc>
              <a:spcBef>
                <a:spcPts val="0"/>
              </a:spcBef>
              <a:spcAft>
                <a:spcPts val="0"/>
              </a:spcAft>
              <a:buClr>
                <a:schemeClr val="dk1"/>
              </a:buClr>
              <a:buSzPts val="1400"/>
              <a:buNone/>
              <a:defRPr>
                <a:solidFill>
                  <a:schemeClr val="dk1"/>
                </a:solidFill>
              </a:defRPr>
            </a:lvl5pPr>
            <a:lvl6pPr lvl="5" algn="l">
              <a:lnSpc>
                <a:spcPct val="115000"/>
              </a:lnSpc>
              <a:spcBef>
                <a:spcPts val="0"/>
              </a:spcBef>
              <a:spcAft>
                <a:spcPts val="0"/>
              </a:spcAft>
              <a:buClr>
                <a:schemeClr val="dk1"/>
              </a:buClr>
              <a:buSzPts val="1400"/>
              <a:buNone/>
              <a:defRPr>
                <a:solidFill>
                  <a:schemeClr val="dk1"/>
                </a:solidFill>
              </a:defRPr>
            </a:lvl6pPr>
            <a:lvl7pPr lvl="6" algn="l">
              <a:lnSpc>
                <a:spcPct val="115000"/>
              </a:lnSpc>
              <a:spcBef>
                <a:spcPts val="0"/>
              </a:spcBef>
              <a:spcAft>
                <a:spcPts val="0"/>
              </a:spcAft>
              <a:buClr>
                <a:schemeClr val="dk1"/>
              </a:buClr>
              <a:buSzPts val="1400"/>
              <a:buNone/>
              <a:defRPr>
                <a:solidFill>
                  <a:schemeClr val="dk1"/>
                </a:solidFill>
              </a:defRPr>
            </a:lvl7pPr>
            <a:lvl8pPr lvl="7" algn="l">
              <a:lnSpc>
                <a:spcPct val="115000"/>
              </a:lnSpc>
              <a:spcBef>
                <a:spcPts val="0"/>
              </a:spcBef>
              <a:spcAft>
                <a:spcPts val="0"/>
              </a:spcAft>
              <a:buClr>
                <a:schemeClr val="dk1"/>
              </a:buClr>
              <a:buSzPts val="1400"/>
              <a:buNone/>
              <a:defRPr>
                <a:solidFill>
                  <a:schemeClr val="dk1"/>
                </a:solidFill>
              </a:defRPr>
            </a:lvl8pPr>
            <a:lvl9pPr lvl="8" algn="l">
              <a:lnSpc>
                <a:spcPct val="115000"/>
              </a:lnSpc>
              <a:spcBef>
                <a:spcPts val="0"/>
              </a:spcBef>
              <a:spcAft>
                <a:spcPts val="0"/>
              </a:spcAft>
              <a:buClr>
                <a:schemeClr val="dk1"/>
              </a:buClr>
              <a:buSzPts val="1400"/>
              <a:buNone/>
              <a:defRPr>
                <a:solidFill>
                  <a:schemeClr val="dk1"/>
                </a:solidFill>
              </a:defRPr>
            </a:lvl9pPr>
          </a:lstStyle>
          <a:p/>
        </p:txBody>
      </p:sp>
      <p:sp>
        <p:nvSpPr>
          <p:cNvPr id="125" name="Google Shape;125;p27"/>
          <p:cNvSpPr txBox="1">
            <a:spLocks noGrp="1"/>
          </p:cNvSpPr>
          <p:nvPr>
            <p:ph type="subTitle" idx="1"/>
          </p:nvPr>
        </p:nvSpPr>
        <p:spPr>
          <a:xfrm>
            <a:off x="1125100" y="2345400"/>
            <a:ext cx="5559300" cy="773700"/>
          </a:xfrm>
          <a:prstGeom prst="rect">
            <a:avLst/>
          </a:prstGeom>
          <a:noFill/>
          <a:ln>
            <a:noFill/>
          </a:ln>
        </p:spPr>
        <p:txBody>
          <a:bodyPr spcFirstLastPara="1" wrap="square" lIns="0" tIns="0" rIns="0" bIns="0" anchor="ctr" anchorCtr="0">
            <a:noAutofit/>
          </a:bodyPr>
          <a:lstStyle>
            <a:lvl1pPr lvl="0" algn="l">
              <a:lnSpc>
                <a:spcPct val="70000"/>
              </a:lnSpc>
              <a:spcBef>
                <a:spcPts val="0"/>
              </a:spcBef>
              <a:spcAft>
                <a:spcPts val="0"/>
              </a:spcAft>
              <a:buClr>
                <a:schemeClr val="dk1"/>
              </a:buClr>
              <a:buSzPts val="3600"/>
              <a:buFont typeface="Inter" panose="02000503000000020004"/>
              <a:buNone/>
              <a:defRPr sz="3600">
                <a:solidFill>
                  <a:schemeClr val="dk1"/>
                </a:solidFill>
              </a:defRPr>
            </a:lvl1pPr>
            <a:lvl2pPr lvl="1" algn="l">
              <a:lnSpc>
                <a:spcPct val="7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2pPr>
            <a:lvl3pPr lvl="2" algn="l">
              <a:lnSpc>
                <a:spcPct val="7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3pPr>
            <a:lvl4pPr lvl="3" algn="l">
              <a:lnSpc>
                <a:spcPct val="7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4pPr>
            <a:lvl5pPr lvl="4" algn="l">
              <a:lnSpc>
                <a:spcPct val="7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5pPr>
            <a:lvl6pPr lvl="5" algn="l">
              <a:lnSpc>
                <a:spcPct val="7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6pPr>
            <a:lvl7pPr lvl="6" algn="l">
              <a:lnSpc>
                <a:spcPct val="7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7pPr>
            <a:lvl8pPr lvl="7" algn="l">
              <a:lnSpc>
                <a:spcPct val="7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8pPr>
            <a:lvl9pPr lvl="8" algn="l">
              <a:lnSpc>
                <a:spcPct val="7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9pPr>
          </a:lstStyle>
          <a:p/>
        </p:txBody>
      </p:sp>
      <p:sp>
        <p:nvSpPr>
          <p:cNvPr id="126" name="Google Shape;126;p27"/>
          <p:cNvSpPr txBox="1">
            <a:spLocks noGrp="1"/>
          </p:cNvSpPr>
          <p:nvPr>
            <p:ph type="subTitle" idx="4"/>
          </p:nvPr>
        </p:nvSpPr>
        <p:spPr>
          <a:xfrm flipH="1">
            <a:off x="6801950" y="2345400"/>
            <a:ext cx="2055000" cy="773700"/>
          </a:xfrm>
          <a:prstGeom prst="rect">
            <a:avLst/>
          </a:prstGeom>
          <a:noFill/>
          <a:ln>
            <a:noFill/>
          </a:ln>
        </p:spPr>
        <p:txBody>
          <a:bodyPr spcFirstLastPara="1" wrap="square" lIns="0" tIns="0" rIns="0" bIns="0" anchor="ctr" anchorCtr="0">
            <a:noAutofit/>
          </a:bodyPr>
          <a:lstStyle>
            <a:lvl1pPr lvl="0" algn="r">
              <a:lnSpc>
                <a:spcPct val="70000"/>
              </a:lnSpc>
              <a:spcBef>
                <a:spcPts val="0"/>
              </a:spcBef>
              <a:spcAft>
                <a:spcPts val="0"/>
              </a:spcAft>
              <a:buClr>
                <a:schemeClr val="dk1"/>
              </a:buClr>
              <a:buSzPts val="1400"/>
              <a:buFont typeface="Inter" panose="02000503000000020004"/>
              <a:buNone/>
              <a:defRPr>
                <a:solidFill>
                  <a:schemeClr val="dk1"/>
                </a:solidFill>
              </a:defRPr>
            </a:lvl1pPr>
            <a:lvl2pPr lvl="1" algn="r">
              <a:lnSpc>
                <a:spcPct val="70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2pPr>
            <a:lvl3pPr lvl="2" algn="r">
              <a:lnSpc>
                <a:spcPct val="70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3pPr>
            <a:lvl4pPr lvl="3" algn="r">
              <a:lnSpc>
                <a:spcPct val="70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4pPr>
            <a:lvl5pPr lvl="4" algn="r">
              <a:lnSpc>
                <a:spcPct val="70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5pPr>
            <a:lvl6pPr lvl="5" algn="r">
              <a:lnSpc>
                <a:spcPct val="70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6pPr>
            <a:lvl7pPr lvl="6" algn="r">
              <a:lnSpc>
                <a:spcPct val="70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7pPr>
            <a:lvl8pPr lvl="7" algn="r">
              <a:lnSpc>
                <a:spcPct val="70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8pPr>
            <a:lvl9pPr lvl="8" algn="r">
              <a:lnSpc>
                <a:spcPct val="70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9pPr>
          </a:lstStyle>
          <a:p/>
        </p:txBody>
      </p:sp>
      <p:sp>
        <p:nvSpPr>
          <p:cNvPr id="127" name="Google Shape;127;p27"/>
          <p:cNvSpPr txBox="1">
            <a:spLocks noGrp="1"/>
          </p:cNvSpPr>
          <p:nvPr>
            <p:ph type="subTitle" idx="5"/>
          </p:nvPr>
        </p:nvSpPr>
        <p:spPr>
          <a:xfrm>
            <a:off x="1125100" y="1555600"/>
            <a:ext cx="5559300" cy="773700"/>
          </a:xfrm>
          <a:prstGeom prst="rect">
            <a:avLst/>
          </a:prstGeom>
          <a:noFill/>
          <a:ln>
            <a:noFill/>
          </a:ln>
        </p:spPr>
        <p:txBody>
          <a:bodyPr spcFirstLastPara="1" wrap="square" lIns="0" tIns="0" rIns="0" bIns="0" anchor="ctr" anchorCtr="0">
            <a:noAutofit/>
          </a:bodyPr>
          <a:lstStyle>
            <a:lvl1pPr lvl="0" algn="l">
              <a:lnSpc>
                <a:spcPct val="70000"/>
              </a:lnSpc>
              <a:spcBef>
                <a:spcPts val="0"/>
              </a:spcBef>
              <a:spcAft>
                <a:spcPts val="0"/>
              </a:spcAft>
              <a:buClr>
                <a:schemeClr val="dk1"/>
              </a:buClr>
              <a:buSzPts val="3600"/>
              <a:buFont typeface="Inter" panose="02000503000000020004"/>
              <a:buNone/>
              <a:defRPr sz="3600">
                <a:solidFill>
                  <a:schemeClr val="dk1"/>
                </a:solidFill>
              </a:defRPr>
            </a:lvl1pPr>
            <a:lvl2pPr lvl="1" algn="l">
              <a:lnSpc>
                <a:spcPct val="7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2pPr>
            <a:lvl3pPr lvl="2" algn="l">
              <a:lnSpc>
                <a:spcPct val="7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3pPr>
            <a:lvl4pPr lvl="3" algn="l">
              <a:lnSpc>
                <a:spcPct val="7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4pPr>
            <a:lvl5pPr lvl="4" algn="l">
              <a:lnSpc>
                <a:spcPct val="7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5pPr>
            <a:lvl6pPr lvl="5" algn="l">
              <a:lnSpc>
                <a:spcPct val="7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6pPr>
            <a:lvl7pPr lvl="6" algn="l">
              <a:lnSpc>
                <a:spcPct val="7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7pPr>
            <a:lvl8pPr lvl="7" algn="l">
              <a:lnSpc>
                <a:spcPct val="7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8pPr>
            <a:lvl9pPr lvl="8" algn="l">
              <a:lnSpc>
                <a:spcPct val="7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9pPr>
          </a:lstStyle>
          <a:p/>
        </p:txBody>
      </p:sp>
      <p:sp>
        <p:nvSpPr>
          <p:cNvPr id="128" name="Google Shape;128;p27"/>
          <p:cNvSpPr txBox="1">
            <a:spLocks noGrp="1"/>
          </p:cNvSpPr>
          <p:nvPr>
            <p:ph type="subTitle" idx="6"/>
          </p:nvPr>
        </p:nvSpPr>
        <p:spPr>
          <a:xfrm flipH="1">
            <a:off x="6801950" y="1555600"/>
            <a:ext cx="2055000" cy="773700"/>
          </a:xfrm>
          <a:prstGeom prst="rect">
            <a:avLst/>
          </a:prstGeom>
          <a:noFill/>
          <a:ln>
            <a:noFill/>
          </a:ln>
        </p:spPr>
        <p:txBody>
          <a:bodyPr spcFirstLastPara="1" wrap="square" lIns="0" tIns="0" rIns="0" bIns="0" anchor="ctr" anchorCtr="0">
            <a:noAutofit/>
          </a:bodyPr>
          <a:lstStyle>
            <a:lvl1pPr lvl="0" algn="r">
              <a:lnSpc>
                <a:spcPct val="70000"/>
              </a:lnSpc>
              <a:spcBef>
                <a:spcPts val="0"/>
              </a:spcBef>
              <a:spcAft>
                <a:spcPts val="0"/>
              </a:spcAft>
              <a:buClr>
                <a:schemeClr val="dk1"/>
              </a:buClr>
              <a:buSzPts val="1400"/>
              <a:buFont typeface="Inter" panose="02000503000000020004"/>
              <a:buNone/>
              <a:defRPr>
                <a:solidFill>
                  <a:schemeClr val="dk1"/>
                </a:solidFill>
              </a:defRPr>
            </a:lvl1pPr>
            <a:lvl2pPr lvl="1" algn="r">
              <a:lnSpc>
                <a:spcPct val="70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2pPr>
            <a:lvl3pPr lvl="2" algn="r">
              <a:lnSpc>
                <a:spcPct val="70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3pPr>
            <a:lvl4pPr lvl="3" algn="r">
              <a:lnSpc>
                <a:spcPct val="70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4pPr>
            <a:lvl5pPr lvl="4" algn="r">
              <a:lnSpc>
                <a:spcPct val="70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5pPr>
            <a:lvl6pPr lvl="5" algn="r">
              <a:lnSpc>
                <a:spcPct val="70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6pPr>
            <a:lvl7pPr lvl="6" algn="r">
              <a:lnSpc>
                <a:spcPct val="70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7pPr>
            <a:lvl8pPr lvl="7" algn="r">
              <a:lnSpc>
                <a:spcPct val="70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8pPr>
            <a:lvl9pPr lvl="8" algn="r">
              <a:lnSpc>
                <a:spcPct val="70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9pPr>
          </a:lstStyle>
          <a:p/>
        </p:txBody>
      </p:sp>
      <p:sp>
        <p:nvSpPr>
          <p:cNvPr id="129" name="Google Shape;129;p27"/>
          <p:cNvSpPr txBox="1">
            <a:spLocks noGrp="1"/>
          </p:cNvSpPr>
          <p:nvPr>
            <p:ph type="subTitle" idx="7"/>
          </p:nvPr>
        </p:nvSpPr>
        <p:spPr>
          <a:xfrm>
            <a:off x="1125100" y="3123163"/>
            <a:ext cx="5559300" cy="773700"/>
          </a:xfrm>
          <a:prstGeom prst="rect">
            <a:avLst/>
          </a:prstGeom>
          <a:noFill/>
          <a:ln>
            <a:noFill/>
          </a:ln>
        </p:spPr>
        <p:txBody>
          <a:bodyPr spcFirstLastPara="1" wrap="square" lIns="0" tIns="0" rIns="0" bIns="0" anchor="ctr" anchorCtr="0">
            <a:noAutofit/>
          </a:bodyPr>
          <a:lstStyle>
            <a:lvl1pPr lvl="0" algn="l">
              <a:lnSpc>
                <a:spcPct val="70000"/>
              </a:lnSpc>
              <a:spcBef>
                <a:spcPts val="0"/>
              </a:spcBef>
              <a:spcAft>
                <a:spcPts val="0"/>
              </a:spcAft>
              <a:buClr>
                <a:schemeClr val="dk1"/>
              </a:buClr>
              <a:buSzPts val="3600"/>
              <a:buFont typeface="Inter" panose="02000503000000020004"/>
              <a:buNone/>
              <a:defRPr sz="3600">
                <a:solidFill>
                  <a:schemeClr val="dk1"/>
                </a:solidFill>
              </a:defRPr>
            </a:lvl1pPr>
            <a:lvl2pPr lvl="1" algn="l">
              <a:lnSpc>
                <a:spcPct val="7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2pPr>
            <a:lvl3pPr lvl="2" algn="l">
              <a:lnSpc>
                <a:spcPct val="7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3pPr>
            <a:lvl4pPr lvl="3" algn="l">
              <a:lnSpc>
                <a:spcPct val="7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4pPr>
            <a:lvl5pPr lvl="4" algn="l">
              <a:lnSpc>
                <a:spcPct val="7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5pPr>
            <a:lvl6pPr lvl="5" algn="l">
              <a:lnSpc>
                <a:spcPct val="7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6pPr>
            <a:lvl7pPr lvl="6" algn="l">
              <a:lnSpc>
                <a:spcPct val="7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7pPr>
            <a:lvl8pPr lvl="7" algn="l">
              <a:lnSpc>
                <a:spcPct val="7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8pPr>
            <a:lvl9pPr lvl="8" algn="l">
              <a:lnSpc>
                <a:spcPct val="7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9pPr>
          </a:lstStyle>
          <a:p/>
        </p:txBody>
      </p:sp>
      <p:sp>
        <p:nvSpPr>
          <p:cNvPr id="130" name="Google Shape;130;p27"/>
          <p:cNvSpPr txBox="1">
            <a:spLocks noGrp="1"/>
          </p:cNvSpPr>
          <p:nvPr>
            <p:ph type="subTitle" idx="8"/>
          </p:nvPr>
        </p:nvSpPr>
        <p:spPr>
          <a:xfrm flipH="1">
            <a:off x="6801950" y="3123163"/>
            <a:ext cx="2055000" cy="773700"/>
          </a:xfrm>
          <a:prstGeom prst="rect">
            <a:avLst/>
          </a:prstGeom>
          <a:noFill/>
          <a:ln>
            <a:noFill/>
          </a:ln>
        </p:spPr>
        <p:txBody>
          <a:bodyPr spcFirstLastPara="1" wrap="square" lIns="0" tIns="0" rIns="0" bIns="0" anchor="ctr" anchorCtr="0">
            <a:noAutofit/>
          </a:bodyPr>
          <a:lstStyle>
            <a:lvl1pPr lvl="0" algn="r">
              <a:lnSpc>
                <a:spcPct val="70000"/>
              </a:lnSpc>
              <a:spcBef>
                <a:spcPts val="0"/>
              </a:spcBef>
              <a:spcAft>
                <a:spcPts val="0"/>
              </a:spcAft>
              <a:buClr>
                <a:schemeClr val="dk1"/>
              </a:buClr>
              <a:buSzPts val="1400"/>
              <a:buFont typeface="Inter" panose="02000503000000020004"/>
              <a:buNone/>
              <a:defRPr>
                <a:solidFill>
                  <a:schemeClr val="dk1"/>
                </a:solidFill>
              </a:defRPr>
            </a:lvl1pPr>
            <a:lvl2pPr lvl="1" algn="r">
              <a:lnSpc>
                <a:spcPct val="70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2pPr>
            <a:lvl3pPr lvl="2" algn="r">
              <a:lnSpc>
                <a:spcPct val="70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3pPr>
            <a:lvl4pPr lvl="3" algn="r">
              <a:lnSpc>
                <a:spcPct val="70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4pPr>
            <a:lvl5pPr lvl="4" algn="r">
              <a:lnSpc>
                <a:spcPct val="70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5pPr>
            <a:lvl6pPr lvl="5" algn="r">
              <a:lnSpc>
                <a:spcPct val="70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6pPr>
            <a:lvl7pPr lvl="6" algn="r">
              <a:lnSpc>
                <a:spcPct val="70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7pPr>
            <a:lvl8pPr lvl="7" algn="r">
              <a:lnSpc>
                <a:spcPct val="70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8pPr>
            <a:lvl9pPr lvl="8" algn="r">
              <a:lnSpc>
                <a:spcPct val="70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9pPr>
          </a:lstStyle>
          <a:p/>
        </p:txBody>
      </p:sp>
      <p:sp>
        <p:nvSpPr>
          <p:cNvPr id="131" name="Google Shape;131;p27"/>
          <p:cNvSpPr txBox="1">
            <a:spLocks noGrp="1"/>
          </p:cNvSpPr>
          <p:nvPr>
            <p:ph type="subTitle" idx="9"/>
          </p:nvPr>
        </p:nvSpPr>
        <p:spPr>
          <a:xfrm>
            <a:off x="1125100" y="3902913"/>
            <a:ext cx="5559300" cy="773700"/>
          </a:xfrm>
          <a:prstGeom prst="rect">
            <a:avLst/>
          </a:prstGeom>
          <a:noFill/>
          <a:ln>
            <a:noFill/>
          </a:ln>
        </p:spPr>
        <p:txBody>
          <a:bodyPr spcFirstLastPara="1" wrap="square" lIns="0" tIns="0" rIns="0" bIns="0" anchor="ctr" anchorCtr="0">
            <a:noAutofit/>
          </a:bodyPr>
          <a:lstStyle>
            <a:lvl1pPr lvl="0" algn="l">
              <a:lnSpc>
                <a:spcPct val="70000"/>
              </a:lnSpc>
              <a:spcBef>
                <a:spcPts val="0"/>
              </a:spcBef>
              <a:spcAft>
                <a:spcPts val="0"/>
              </a:spcAft>
              <a:buClr>
                <a:schemeClr val="dk1"/>
              </a:buClr>
              <a:buSzPts val="3600"/>
              <a:buFont typeface="Inter" panose="02000503000000020004"/>
              <a:buNone/>
              <a:defRPr sz="3600">
                <a:solidFill>
                  <a:schemeClr val="dk1"/>
                </a:solidFill>
              </a:defRPr>
            </a:lvl1pPr>
            <a:lvl2pPr lvl="1" algn="l">
              <a:lnSpc>
                <a:spcPct val="7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2pPr>
            <a:lvl3pPr lvl="2" algn="l">
              <a:lnSpc>
                <a:spcPct val="7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3pPr>
            <a:lvl4pPr lvl="3" algn="l">
              <a:lnSpc>
                <a:spcPct val="7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4pPr>
            <a:lvl5pPr lvl="4" algn="l">
              <a:lnSpc>
                <a:spcPct val="7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5pPr>
            <a:lvl6pPr lvl="5" algn="l">
              <a:lnSpc>
                <a:spcPct val="7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6pPr>
            <a:lvl7pPr lvl="6" algn="l">
              <a:lnSpc>
                <a:spcPct val="7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7pPr>
            <a:lvl8pPr lvl="7" algn="l">
              <a:lnSpc>
                <a:spcPct val="7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8pPr>
            <a:lvl9pPr lvl="8" algn="l">
              <a:lnSpc>
                <a:spcPct val="7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9pPr>
          </a:lstStyle>
          <a:p/>
        </p:txBody>
      </p:sp>
      <p:sp>
        <p:nvSpPr>
          <p:cNvPr id="132" name="Google Shape;132;p27"/>
          <p:cNvSpPr txBox="1">
            <a:spLocks noGrp="1"/>
          </p:cNvSpPr>
          <p:nvPr>
            <p:ph type="subTitle" idx="13"/>
          </p:nvPr>
        </p:nvSpPr>
        <p:spPr>
          <a:xfrm flipH="1">
            <a:off x="6801950" y="3902913"/>
            <a:ext cx="2055000" cy="773700"/>
          </a:xfrm>
          <a:prstGeom prst="rect">
            <a:avLst/>
          </a:prstGeom>
          <a:noFill/>
          <a:ln>
            <a:noFill/>
          </a:ln>
        </p:spPr>
        <p:txBody>
          <a:bodyPr spcFirstLastPara="1" wrap="square" lIns="0" tIns="0" rIns="0" bIns="0" anchor="ctr" anchorCtr="0">
            <a:noAutofit/>
          </a:bodyPr>
          <a:lstStyle>
            <a:lvl1pPr lvl="0" algn="r">
              <a:lnSpc>
                <a:spcPct val="70000"/>
              </a:lnSpc>
              <a:spcBef>
                <a:spcPts val="0"/>
              </a:spcBef>
              <a:spcAft>
                <a:spcPts val="0"/>
              </a:spcAft>
              <a:buClr>
                <a:schemeClr val="dk1"/>
              </a:buClr>
              <a:buSzPts val="1400"/>
              <a:buFont typeface="Inter" panose="02000503000000020004"/>
              <a:buNone/>
              <a:defRPr>
                <a:solidFill>
                  <a:schemeClr val="dk1"/>
                </a:solidFill>
              </a:defRPr>
            </a:lvl1pPr>
            <a:lvl2pPr lvl="1" algn="r">
              <a:lnSpc>
                <a:spcPct val="70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2pPr>
            <a:lvl3pPr lvl="2" algn="r">
              <a:lnSpc>
                <a:spcPct val="70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3pPr>
            <a:lvl4pPr lvl="3" algn="r">
              <a:lnSpc>
                <a:spcPct val="70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4pPr>
            <a:lvl5pPr lvl="4" algn="r">
              <a:lnSpc>
                <a:spcPct val="70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5pPr>
            <a:lvl6pPr lvl="5" algn="r">
              <a:lnSpc>
                <a:spcPct val="70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6pPr>
            <a:lvl7pPr lvl="6" algn="r">
              <a:lnSpc>
                <a:spcPct val="70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7pPr>
            <a:lvl8pPr lvl="7" algn="r">
              <a:lnSpc>
                <a:spcPct val="70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8pPr>
            <a:lvl9pPr lvl="8" algn="r">
              <a:lnSpc>
                <a:spcPct val="70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9pPr>
          </a:lstStyle>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body and image - Alt 3">
  <p:cSld name="CUSTOM_1">
    <p:bg>
      <p:bgPr>
        <a:solidFill>
          <a:schemeClr val="lt1"/>
        </a:solidFill>
        <a:effectLst/>
      </p:bgPr>
    </p:bg>
    <p:spTree>
      <p:nvGrpSpPr>
        <p:cNvPr id="1" name="Shape 133"/>
        <p:cNvGrpSpPr/>
        <p:nvPr/>
      </p:nvGrpSpPr>
      <p:grpSpPr>
        <a:xfrm>
          <a:off x="0" y="0"/>
          <a:ext cx="0" cy="0"/>
          <a:chOff x="0" y="0"/>
          <a:chExt cx="0" cy="0"/>
        </a:xfrm>
      </p:grpSpPr>
      <p:sp>
        <p:nvSpPr>
          <p:cNvPr id="134" name="Google Shape;134;p28"/>
          <p:cNvSpPr>
            <a:spLocks noGrp="1"/>
          </p:cNvSpPr>
          <p:nvPr>
            <p:ph type="pic" idx="2"/>
          </p:nvPr>
        </p:nvSpPr>
        <p:spPr>
          <a:xfrm>
            <a:off x="283850" y="2178075"/>
            <a:ext cx="4227600" cy="2505600"/>
          </a:xfrm>
          <a:prstGeom prst="rect">
            <a:avLst/>
          </a:prstGeom>
          <a:noFill/>
          <a:ln>
            <a:noFill/>
          </a:ln>
        </p:spPr>
      </p:sp>
      <p:sp>
        <p:nvSpPr>
          <p:cNvPr id="135" name="Google Shape;135;p28"/>
          <p:cNvSpPr txBox="1">
            <a:spLocks noGrp="1"/>
          </p:cNvSpPr>
          <p:nvPr>
            <p:ph type="sldNum" idx="12"/>
          </p:nvPr>
        </p:nvSpPr>
        <p:spPr>
          <a:xfrm>
            <a:off x="8308150" y="4782125"/>
            <a:ext cx="548700" cy="762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1pPr>
            <a:lvl2pPr marL="0" marR="0" lvl="1"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2pPr>
            <a:lvl3pPr marL="0" marR="0" lvl="2"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3pPr>
            <a:lvl4pPr marL="0" marR="0" lvl="3"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4pPr>
            <a:lvl5pPr marL="0" marR="0" lvl="4"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5pPr>
            <a:lvl6pPr marL="0" marR="0" lvl="5"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6pPr>
            <a:lvl7pPr marL="0" marR="0" lvl="6"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7pPr>
            <a:lvl8pPr marL="0" marR="0" lvl="7"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8pPr>
            <a:lvl9pPr marL="0" marR="0" lvl="8"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9pPr>
          </a:lstStyle>
          <a:p>
            <a:pPr marL="0" lvl="0" indent="0" algn="r" rtl="0">
              <a:spcBef>
                <a:spcPts val="0"/>
              </a:spcBef>
              <a:spcAft>
                <a:spcPts val="0"/>
              </a:spcAft>
              <a:buNone/>
            </a:pPr>
            <a:fld id="{00000000-1234-1234-1234-123412341234}" type="slidenum">
              <a:rPr lang="en-GB"/>
            </a:fld>
            <a:endParaRPr lang="en-GB"/>
          </a:p>
        </p:txBody>
      </p:sp>
      <p:sp>
        <p:nvSpPr>
          <p:cNvPr id="136" name="Google Shape;136;p28"/>
          <p:cNvSpPr txBox="1">
            <a:spLocks noGrp="1"/>
          </p:cNvSpPr>
          <p:nvPr>
            <p:ph type="title"/>
          </p:nvPr>
        </p:nvSpPr>
        <p:spPr>
          <a:xfrm>
            <a:off x="4629750" y="4778975"/>
            <a:ext cx="1328400" cy="762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dk1"/>
              </a:buClr>
              <a:buSzPts val="600"/>
              <a:buNone/>
              <a:defRPr>
                <a:solidFill>
                  <a:schemeClr val="dk1"/>
                </a:solidFill>
              </a:defRPr>
            </a:lvl1pPr>
            <a:lvl2pPr lvl="1" algn="l">
              <a:lnSpc>
                <a:spcPct val="115000"/>
              </a:lnSpc>
              <a:spcBef>
                <a:spcPts val="0"/>
              </a:spcBef>
              <a:spcAft>
                <a:spcPts val="0"/>
              </a:spcAft>
              <a:buClr>
                <a:schemeClr val="dk1"/>
              </a:buClr>
              <a:buSzPts val="1400"/>
              <a:buNone/>
              <a:defRPr>
                <a:solidFill>
                  <a:schemeClr val="dk1"/>
                </a:solidFill>
              </a:defRPr>
            </a:lvl2pPr>
            <a:lvl3pPr lvl="2" algn="l">
              <a:lnSpc>
                <a:spcPct val="115000"/>
              </a:lnSpc>
              <a:spcBef>
                <a:spcPts val="0"/>
              </a:spcBef>
              <a:spcAft>
                <a:spcPts val="0"/>
              </a:spcAft>
              <a:buClr>
                <a:schemeClr val="dk1"/>
              </a:buClr>
              <a:buSzPts val="1400"/>
              <a:buNone/>
              <a:defRPr>
                <a:solidFill>
                  <a:schemeClr val="dk1"/>
                </a:solidFill>
              </a:defRPr>
            </a:lvl3pPr>
            <a:lvl4pPr lvl="3" algn="l">
              <a:lnSpc>
                <a:spcPct val="115000"/>
              </a:lnSpc>
              <a:spcBef>
                <a:spcPts val="0"/>
              </a:spcBef>
              <a:spcAft>
                <a:spcPts val="0"/>
              </a:spcAft>
              <a:buClr>
                <a:schemeClr val="dk1"/>
              </a:buClr>
              <a:buSzPts val="1400"/>
              <a:buNone/>
              <a:defRPr>
                <a:solidFill>
                  <a:schemeClr val="dk1"/>
                </a:solidFill>
              </a:defRPr>
            </a:lvl4pPr>
            <a:lvl5pPr lvl="4" algn="l">
              <a:lnSpc>
                <a:spcPct val="115000"/>
              </a:lnSpc>
              <a:spcBef>
                <a:spcPts val="0"/>
              </a:spcBef>
              <a:spcAft>
                <a:spcPts val="0"/>
              </a:spcAft>
              <a:buClr>
                <a:schemeClr val="dk1"/>
              </a:buClr>
              <a:buSzPts val="1400"/>
              <a:buNone/>
              <a:defRPr>
                <a:solidFill>
                  <a:schemeClr val="dk1"/>
                </a:solidFill>
              </a:defRPr>
            </a:lvl5pPr>
            <a:lvl6pPr lvl="5" algn="l">
              <a:lnSpc>
                <a:spcPct val="115000"/>
              </a:lnSpc>
              <a:spcBef>
                <a:spcPts val="0"/>
              </a:spcBef>
              <a:spcAft>
                <a:spcPts val="0"/>
              </a:spcAft>
              <a:buClr>
                <a:schemeClr val="dk1"/>
              </a:buClr>
              <a:buSzPts val="1400"/>
              <a:buNone/>
              <a:defRPr>
                <a:solidFill>
                  <a:schemeClr val="dk1"/>
                </a:solidFill>
              </a:defRPr>
            </a:lvl6pPr>
            <a:lvl7pPr lvl="6" algn="l">
              <a:lnSpc>
                <a:spcPct val="115000"/>
              </a:lnSpc>
              <a:spcBef>
                <a:spcPts val="0"/>
              </a:spcBef>
              <a:spcAft>
                <a:spcPts val="0"/>
              </a:spcAft>
              <a:buClr>
                <a:schemeClr val="dk1"/>
              </a:buClr>
              <a:buSzPts val="1400"/>
              <a:buNone/>
              <a:defRPr>
                <a:solidFill>
                  <a:schemeClr val="dk1"/>
                </a:solidFill>
              </a:defRPr>
            </a:lvl7pPr>
            <a:lvl8pPr lvl="7" algn="l">
              <a:lnSpc>
                <a:spcPct val="115000"/>
              </a:lnSpc>
              <a:spcBef>
                <a:spcPts val="0"/>
              </a:spcBef>
              <a:spcAft>
                <a:spcPts val="0"/>
              </a:spcAft>
              <a:buClr>
                <a:schemeClr val="dk1"/>
              </a:buClr>
              <a:buSzPts val="1400"/>
              <a:buNone/>
              <a:defRPr>
                <a:solidFill>
                  <a:schemeClr val="dk1"/>
                </a:solidFill>
              </a:defRPr>
            </a:lvl8pPr>
            <a:lvl9pPr lvl="8" algn="l">
              <a:lnSpc>
                <a:spcPct val="115000"/>
              </a:lnSpc>
              <a:spcBef>
                <a:spcPts val="0"/>
              </a:spcBef>
              <a:spcAft>
                <a:spcPts val="0"/>
              </a:spcAft>
              <a:buClr>
                <a:schemeClr val="dk1"/>
              </a:buClr>
              <a:buSzPts val="1400"/>
              <a:buNone/>
              <a:defRPr>
                <a:solidFill>
                  <a:schemeClr val="dk1"/>
                </a:solidFill>
              </a:defRPr>
            </a:lvl9pPr>
          </a:lstStyle>
          <a:p/>
        </p:txBody>
      </p:sp>
      <p:sp>
        <p:nvSpPr>
          <p:cNvPr id="137" name="Google Shape;137;p28"/>
          <p:cNvSpPr txBox="1">
            <a:spLocks noGrp="1"/>
          </p:cNvSpPr>
          <p:nvPr>
            <p:ph type="title" idx="3"/>
          </p:nvPr>
        </p:nvSpPr>
        <p:spPr>
          <a:xfrm>
            <a:off x="6086100" y="4778975"/>
            <a:ext cx="1328400" cy="762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dk1"/>
              </a:buClr>
              <a:buSzPts val="600"/>
              <a:buNone/>
              <a:defRPr>
                <a:solidFill>
                  <a:schemeClr val="dk1"/>
                </a:solidFill>
              </a:defRPr>
            </a:lvl1pPr>
            <a:lvl2pPr lvl="1" algn="l">
              <a:lnSpc>
                <a:spcPct val="115000"/>
              </a:lnSpc>
              <a:spcBef>
                <a:spcPts val="0"/>
              </a:spcBef>
              <a:spcAft>
                <a:spcPts val="0"/>
              </a:spcAft>
              <a:buClr>
                <a:schemeClr val="dk1"/>
              </a:buClr>
              <a:buSzPts val="1400"/>
              <a:buNone/>
              <a:defRPr>
                <a:solidFill>
                  <a:schemeClr val="dk1"/>
                </a:solidFill>
              </a:defRPr>
            </a:lvl2pPr>
            <a:lvl3pPr lvl="2" algn="l">
              <a:lnSpc>
                <a:spcPct val="115000"/>
              </a:lnSpc>
              <a:spcBef>
                <a:spcPts val="0"/>
              </a:spcBef>
              <a:spcAft>
                <a:spcPts val="0"/>
              </a:spcAft>
              <a:buClr>
                <a:schemeClr val="dk1"/>
              </a:buClr>
              <a:buSzPts val="1400"/>
              <a:buNone/>
              <a:defRPr>
                <a:solidFill>
                  <a:schemeClr val="dk1"/>
                </a:solidFill>
              </a:defRPr>
            </a:lvl3pPr>
            <a:lvl4pPr lvl="3" algn="l">
              <a:lnSpc>
                <a:spcPct val="115000"/>
              </a:lnSpc>
              <a:spcBef>
                <a:spcPts val="0"/>
              </a:spcBef>
              <a:spcAft>
                <a:spcPts val="0"/>
              </a:spcAft>
              <a:buClr>
                <a:schemeClr val="dk1"/>
              </a:buClr>
              <a:buSzPts val="1400"/>
              <a:buNone/>
              <a:defRPr>
                <a:solidFill>
                  <a:schemeClr val="dk1"/>
                </a:solidFill>
              </a:defRPr>
            </a:lvl4pPr>
            <a:lvl5pPr lvl="4" algn="l">
              <a:lnSpc>
                <a:spcPct val="115000"/>
              </a:lnSpc>
              <a:spcBef>
                <a:spcPts val="0"/>
              </a:spcBef>
              <a:spcAft>
                <a:spcPts val="0"/>
              </a:spcAft>
              <a:buClr>
                <a:schemeClr val="dk1"/>
              </a:buClr>
              <a:buSzPts val="1400"/>
              <a:buNone/>
              <a:defRPr>
                <a:solidFill>
                  <a:schemeClr val="dk1"/>
                </a:solidFill>
              </a:defRPr>
            </a:lvl5pPr>
            <a:lvl6pPr lvl="5" algn="l">
              <a:lnSpc>
                <a:spcPct val="115000"/>
              </a:lnSpc>
              <a:spcBef>
                <a:spcPts val="0"/>
              </a:spcBef>
              <a:spcAft>
                <a:spcPts val="0"/>
              </a:spcAft>
              <a:buClr>
                <a:schemeClr val="dk1"/>
              </a:buClr>
              <a:buSzPts val="1400"/>
              <a:buNone/>
              <a:defRPr>
                <a:solidFill>
                  <a:schemeClr val="dk1"/>
                </a:solidFill>
              </a:defRPr>
            </a:lvl6pPr>
            <a:lvl7pPr lvl="6" algn="l">
              <a:lnSpc>
                <a:spcPct val="115000"/>
              </a:lnSpc>
              <a:spcBef>
                <a:spcPts val="0"/>
              </a:spcBef>
              <a:spcAft>
                <a:spcPts val="0"/>
              </a:spcAft>
              <a:buClr>
                <a:schemeClr val="dk1"/>
              </a:buClr>
              <a:buSzPts val="1400"/>
              <a:buNone/>
              <a:defRPr>
                <a:solidFill>
                  <a:schemeClr val="dk1"/>
                </a:solidFill>
              </a:defRPr>
            </a:lvl7pPr>
            <a:lvl8pPr lvl="7" algn="l">
              <a:lnSpc>
                <a:spcPct val="115000"/>
              </a:lnSpc>
              <a:spcBef>
                <a:spcPts val="0"/>
              </a:spcBef>
              <a:spcAft>
                <a:spcPts val="0"/>
              </a:spcAft>
              <a:buClr>
                <a:schemeClr val="dk1"/>
              </a:buClr>
              <a:buSzPts val="1400"/>
              <a:buNone/>
              <a:defRPr>
                <a:solidFill>
                  <a:schemeClr val="dk1"/>
                </a:solidFill>
              </a:defRPr>
            </a:lvl8pPr>
            <a:lvl9pPr lvl="8" algn="l">
              <a:lnSpc>
                <a:spcPct val="115000"/>
              </a:lnSpc>
              <a:spcBef>
                <a:spcPts val="0"/>
              </a:spcBef>
              <a:spcAft>
                <a:spcPts val="0"/>
              </a:spcAft>
              <a:buClr>
                <a:schemeClr val="dk1"/>
              </a:buClr>
              <a:buSzPts val="1400"/>
              <a:buNone/>
              <a:defRPr>
                <a:solidFill>
                  <a:schemeClr val="dk1"/>
                </a:solidFill>
              </a:defRPr>
            </a:lvl9pPr>
          </a:lstStyle>
          <a:p/>
        </p:txBody>
      </p:sp>
      <p:sp>
        <p:nvSpPr>
          <p:cNvPr id="138" name="Google Shape;138;p28"/>
          <p:cNvSpPr txBox="1">
            <a:spLocks noGrp="1"/>
          </p:cNvSpPr>
          <p:nvPr>
            <p:ph type="title" idx="4"/>
          </p:nvPr>
        </p:nvSpPr>
        <p:spPr>
          <a:xfrm>
            <a:off x="283850" y="285900"/>
            <a:ext cx="5674200" cy="1154700"/>
          </a:xfrm>
          <a:prstGeom prst="rect">
            <a:avLst/>
          </a:prstGeom>
          <a:noFill/>
          <a:ln>
            <a:noFill/>
          </a:ln>
        </p:spPr>
        <p:txBody>
          <a:bodyPr spcFirstLastPara="1" wrap="square" lIns="0" tIns="0" rIns="0" bIns="0" anchor="t" anchorCtr="0">
            <a:spAutoFit/>
          </a:bodyPr>
          <a:lstStyle>
            <a:lvl1pPr lvl="0" algn="l">
              <a:lnSpc>
                <a:spcPct val="85000"/>
              </a:lnSpc>
              <a:spcBef>
                <a:spcPts val="0"/>
              </a:spcBef>
              <a:spcAft>
                <a:spcPts val="0"/>
              </a:spcAft>
              <a:buSzPts val="3600"/>
              <a:buNone/>
              <a:defRPr sz="3600">
                <a:solidFill>
                  <a:schemeClr val="dk1"/>
                </a:solidFill>
              </a:defRPr>
            </a:lvl1pPr>
            <a:lvl2pPr lvl="1" algn="l">
              <a:lnSpc>
                <a:spcPct val="85000"/>
              </a:lnSpc>
              <a:spcBef>
                <a:spcPts val="0"/>
              </a:spcBef>
              <a:spcAft>
                <a:spcPts val="0"/>
              </a:spcAft>
              <a:buSzPts val="3600"/>
              <a:buNone/>
              <a:defRPr sz="3600">
                <a:solidFill>
                  <a:schemeClr val="dk1"/>
                </a:solidFill>
              </a:defRPr>
            </a:lvl2pPr>
            <a:lvl3pPr lvl="2" algn="l">
              <a:lnSpc>
                <a:spcPct val="85000"/>
              </a:lnSpc>
              <a:spcBef>
                <a:spcPts val="0"/>
              </a:spcBef>
              <a:spcAft>
                <a:spcPts val="0"/>
              </a:spcAft>
              <a:buSzPts val="3600"/>
              <a:buNone/>
              <a:defRPr sz="3600">
                <a:solidFill>
                  <a:schemeClr val="dk1"/>
                </a:solidFill>
              </a:defRPr>
            </a:lvl3pPr>
            <a:lvl4pPr lvl="3" algn="l">
              <a:lnSpc>
                <a:spcPct val="85000"/>
              </a:lnSpc>
              <a:spcBef>
                <a:spcPts val="0"/>
              </a:spcBef>
              <a:spcAft>
                <a:spcPts val="0"/>
              </a:spcAft>
              <a:buSzPts val="3600"/>
              <a:buNone/>
              <a:defRPr sz="3600">
                <a:solidFill>
                  <a:schemeClr val="dk1"/>
                </a:solidFill>
              </a:defRPr>
            </a:lvl4pPr>
            <a:lvl5pPr lvl="4" algn="l">
              <a:lnSpc>
                <a:spcPct val="85000"/>
              </a:lnSpc>
              <a:spcBef>
                <a:spcPts val="0"/>
              </a:spcBef>
              <a:spcAft>
                <a:spcPts val="0"/>
              </a:spcAft>
              <a:buSzPts val="3600"/>
              <a:buNone/>
              <a:defRPr sz="3600">
                <a:solidFill>
                  <a:schemeClr val="dk1"/>
                </a:solidFill>
              </a:defRPr>
            </a:lvl5pPr>
            <a:lvl6pPr lvl="5" algn="l">
              <a:lnSpc>
                <a:spcPct val="85000"/>
              </a:lnSpc>
              <a:spcBef>
                <a:spcPts val="0"/>
              </a:spcBef>
              <a:spcAft>
                <a:spcPts val="0"/>
              </a:spcAft>
              <a:buSzPts val="3600"/>
              <a:buNone/>
              <a:defRPr sz="3600">
                <a:solidFill>
                  <a:schemeClr val="dk1"/>
                </a:solidFill>
              </a:defRPr>
            </a:lvl6pPr>
            <a:lvl7pPr lvl="6" algn="l">
              <a:lnSpc>
                <a:spcPct val="85000"/>
              </a:lnSpc>
              <a:spcBef>
                <a:spcPts val="0"/>
              </a:spcBef>
              <a:spcAft>
                <a:spcPts val="0"/>
              </a:spcAft>
              <a:buSzPts val="3600"/>
              <a:buNone/>
              <a:defRPr sz="3600">
                <a:solidFill>
                  <a:schemeClr val="dk1"/>
                </a:solidFill>
              </a:defRPr>
            </a:lvl7pPr>
            <a:lvl8pPr lvl="7" algn="l">
              <a:lnSpc>
                <a:spcPct val="85000"/>
              </a:lnSpc>
              <a:spcBef>
                <a:spcPts val="0"/>
              </a:spcBef>
              <a:spcAft>
                <a:spcPts val="0"/>
              </a:spcAft>
              <a:buSzPts val="3600"/>
              <a:buNone/>
              <a:defRPr sz="3600">
                <a:solidFill>
                  <a:schemeClr val="dk1"/>
                </a:solidFill>
              </a:defRPr>
            </a:lvl8pPr>
            <a:lvl9pPr lvl="8" algn="l">
              <a:lnSpc>
                <a:spcPct val="85000"/>
              </a:lnSpc>
              <a:spcBef>
                <a:spcPts val="0"/>
              </a:spcBef>
              <a:spcAft>
                <a:spcPts val="0"/>
              </a:spcAft>
              <a:buSzPts val="3600"/>
              <a:buNone/>
              <a:defRPr sz="3600">
                <a:solidFill>
                  <a:schemeClr val="dk1"/>
                </a:solidFill>
              </a:defRPr>
            </a:lvl9pPr>
          </a:lstStyle>
          <a:p/>
        </p:txBody>
      </p:sp>
      <p:sp>
        <p:nvSpPr>
          <p:cNvPr id="139" name="Google Shape;139;p28"/>
          <p:cNvSpPr txBox="1">
            <a:spLocks noGrp="1"/>
          </p:cNvSpPr>
          <p:nvPr>
            <p:ph type="body" idx="1"/>
          </p:nvPr>
        </p:nvSpPr>
        <p:spPr>
          <a:xfrm>
            <a:off x="4629300" y="2636275"/>
            <a:ext cx="4227600" cy="2047200"/>
          </a:xfrm>
          <a:prstGeom prst="rect">
            <a:avLst/>
          </a:prstGeom>
          <a:noFill/>
          <a:ln>
            <a:noFill/>
          </a:ln>
        </p:spPr>
        <p:txBody>
          <a:bodyPr spcFirstLastPara="1" wrap="square" lIns="0" tIns="0" rIns="0" bIns="0" anchor="t" anchorCtr="0">
            <a:noAutofit/>
          </a:bodyPr>
          <a:lstStyle>
            <a:lvl1pPr marL="457200" lvl="0"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1pPr>
            <a:lvl2pPr marL="914400" lvl="1"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2pPr>
            <a:lvl3pPr marL="1371600" lvl="2"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3pPr>
            <a:lvl4pPr marL="1828800" lvl="3"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4pPr>
            <a:lvl5pPr marL="2286000" lvl="4"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5pPr>
            <a:lvl6pPr marL="2743200" lvl="5"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6pPr>
            <a:lvl7pPr marL="3200400" lvl="6"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7pPr>
            <a:lvl8pPr marL="3657600" lvl="7"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8pPr>
            <a:lvl9pPr marL="4114800" lvl="8"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9pPr>
          </a:lstStyle>
          <a:p/>
        </p:txBody>
      </p:sp>
      <p:sp>
        <p:nvSpPr>
          <p:cNvPr id="140" name="Google Shape;140;p28"/>
          <p:cNvSpPr/>
          <p:nvPr/>
        </p:nvSpPr>
        <p:spPr>
          <a:xfrm rot="10800000">
            <a:off x="8020323" y="286810"/>
            <a:ext cx="836528" cy="836365"/>
          </a:xfrm>
          <a:custGeom>
            <a:avLst/>
            <a:gdLst/>
            <a:ahLst/>
            <a:cxnLst/>
            <a:rect l="l" t="t" r="r" b="b"/>
            <a:pathLst>
              <a:path w="32645" h="32645" extrusionOk="0">
                <a:moveTo>
                  <a:pt x="2512" y="0"/>
                </a:moveTo>
                <a:lnTo>
                  <a:pt x="2512" y="5023"/>
                </a:lnTo>
                <a:lnTo>
                  <a:pt x="24107" y="5023"/>
                </a:lnTo>
                <a:lnTo>
                  <a:pt x="1" y="29129"/>
                </a:lnTo>
                <a:lnTo>
                  <a:pt x="3516" y="32644"/>
                </a:lnTo>
                <a:lnTo>
                  <a:pt x="27623" y="8538"/>
                </a:lnTo>
                <a:lnTo>
                  <a:pt x="27623" y="30133"/>
                </a:lnTo>
                <a:lnTo>
                  <a:pt x="32645" y="30133"/>
                </a:lnTo>
                <a:lnTo>
                  <a:pt x="32645" y="0"/>
                </a:lnTo>
                <a:close/>
              </a:path>
            </a:pathLst>
          </a:cu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chemeClr val="lt1"/>
              </a:solidFill>
              <a:latin typeface="Inter" panose="02000503000000020004"/>
              <a:ea typeface="Inter" panose="02000503000000020004"/>
              <a:cs typeface="Inter" panose="02000503000000020004"/>
              <a:sym typeface="Inter" panose="02000503000000020004"/>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body and image - Alt 4">
  <p:cSld name="BLANK_1_1_1_1_1_1_1_1_1_1_1_1_3">
    <p:bg>
      <p:bgPr>
        <a:solidFill>
          <a:schemeClr val="lt1"/>
        </a:solidFill>
        <a:effectLst/>
      </p:bgPr>
    </p:bg>
    <p:spTree>
      <p:nvGrpSpPr>
        <p:cNvPr id="1" name="Shape 141"/>
        <p:cNvGrpSpPr/>
        <p:nvPr/>
      </p:nvGrpSpPr>
      <p:grpSpPr>
        <a:xfrm>
          <a:off x="0" y="0"/>
          <a:ext cx="0" cy="0"/>
          <a:chOff x="0" y="0"/>
          <a:chExt cx="0" cy="0"/>
        </a:xfrm>
      </p:grpSpPr>
      <p:sp>
        <p:nvSpPr>
          <p:cNvPr id="142" name="Google Shape;142;p29"/>
          <p:cNvSpPr>
            <a:spLocks noGrp="1"/>
          </p:cNvSpPr>
          <p:nvPr>
            <p:ph type="pic" idx="2"/>
          </p:nvPr>
        </p:nvSpPr>
        <p:spPr>
          <a:xfrm>
            <a:off x="4629750" y="0"/>
            <a:ext cx="4227000" cy="4683600"/>
          </a:xfrm>
          <a:prstGeom prst="roundRect">
            <a:avLst>
              <a:gd name="adj" fmla="val 0"/>
            </a:avLst>
          </a:prstGeom>
          <a:noFill/>
          <a:ln>
            <a:noFill/>
          </a:ln>
        </p:spPr>
      </p:sp>
      <p:sp>
        <p:nvSpPr>
          <p:cNvPr id="143" name="Google Shape;143;p29"/>
          <p:cNvSpPr txBox="1">
            <a:spLocks noGrp="1"/>
          </p:cNvSpPr>
          <p:nvPr>
            <p:ph type="sldNum" idx="12"/>
          </p:nvPr>
        </p:nvSpPr>
        <p:spPr>
          <a:xfrm>
            <a:off x="8308150" y="4782125"/>
            <a:ext cx="548700" cy="762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1pPr>
            <a:lvl2pPr marL="0" marR="0" lvl="1"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2pPr>
            <a:lvl3pPr marL="0" marR="0" lvl="2"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3pPr>
            <a:lvl4pPr marL="0" marR="0" lvl="3"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4pPr>
            <a:lvl5pPr marL="0" marR="0" lvl="4"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5pPr>
            <a:lvl6pPr marL="0" marR="0" lvl="5"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6pPr>
            <a:lvl7pPr marL="0" marR="0" lvl="6"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7pPr>
            <a:lvl8pPr marL="0" marR="0" lvl="7"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8pPr>
            <a:lvl9pPr marL="0" marR="0" lvl="8"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9pPr>
          </a:lstStyle>
          <a:p>
            <a:pPr marL="0" lvl="0" indent="0" algn="r" rtl="0">
              <a:spcBef>
                <a:spcPts val="0"/>
              </a:spcBef>
              <a:spcAft>
                <a:spcPts val="0"/>
              </a:spcAft>
              <a:buNone/>
            </a:pPr>
            <a:fld id="{00000000-1234-1234-1234-123412341234}" type="slidenum">
              <a:rPr lang="en-GB"/>
            </a:fld>
            <a:endParaRPr lang="en-GB"/>
          </a:p>
        </p:txBody>
      </p:sp>
      <p:sp>
        <p:nvSpPr>
          <p:cNvPr id="144" name="Google Shape;144;p29"/>
          <p:cNvSpPr txBox="1">
            <a:spLocks noGrp="1"/>
          </p:cNvSpPr>
          <p:nvPr>
            <p:ph type="title"/>
          </p:nvPr>
        </p:nvSpPr>
        <p:spPr>
          <a:xfrm>
            <a:off x="283850" y="285900"/>
            <a:ext cx="4227600" cy="1154700"/>
          </a:xfrm>
          <a:prstGeom prst="rect">
            <a:avLst/>
          </a:prstGeom>
          <a:noFill/>
          <a:ln>
            <a:noFill/>
          </a:ln>
        </p:spPr>
        <p:txBody>
          <a:bodyPr spcFirstLastPara="1" wrap="square" lIns="0" tIns="0" rIns="0" bIns="0" anchor="t" anchorCtr="0">
            <a:spAutoFit/>
          </a:bodyPr>
          <a:lstStyle>
            <a:lvl1pPr lvl="0" algn="l">
              <a:lnSpc>
                <a:spcPct val="85000"/>
              </a:lnSpc>
              <a:spcBef>
                <a:spcPts val="0"/>
              </a:spcBef>
              <a:spcAft>
                <a:spcPts val="0"/>
              </a:spcAft>
              <a:buSzPts val="3600"/>
              <a:buNone/>
              <a:defRPr sz="3600">
                <a:solidFill>
                  <a:schemeClr val="dk1"/>
                </a:solidFill>
              </a:defRPr>
            </a:lvl1pPr>
            <a:lvl2pPr lvl="1" algn="l">
              <a:lnSpc>
                <a:spcPct val="85000"/>
              </a:lnSpc>
              <a:spcBef>
                <a:spcPts val="0"/>
              </a:spcBef>
              <a:spcAft>
                <a:spcPts val="0"/>
              </a:spcAft>
              <a:buSzPts val="3600"/>
              <a:buNone/>
              <a:defRPr sz="3600">
                <a:solidFill>
                  <a:schemeClr val="dk1"/>
                </a:solidFill>
              </a:defRPr>
            </a:lvl2pPr>
            <a:lvl3pPr lvl="2" algn="l">
              <a:lnSpc>
                <a:spcPct val="85000"/>
              </a:lnSpc>
              <a:spcBef>
                <a:spcPts val="0"/>
              </a:spcBef>
              <a:spcAft>
                <a:spcPts val="0"/>
              </a:spcAft>
              <a:buSzPts val="3600"/>
              <a:buNone/>
              <a:defRPr sz="3600">
                <a:solidFill>
                  <a:schemeClr val="dk1"/>
                </a:solidFill>
              </a:defRPr>
            </a:lvl3pPr>
            <a:lvl4pPr lvl="3" algn="l">
              <a:lnSpc>
                <a:spcPct val="85000"/>
              </a:lnSpc>
              <a:spcBef>
                <a:spcPts val="0"/>
              </a:spcBef>
              <a:spcAft>
                <a:spcPts val="0"/>
              </a:spcAft>
              <a:buSzPts val="3600"/>
              <a:buNone/>
              <a:defRPr sz="3600">
                <a:solidFill>
                  <a:schemeClr val="dk1"/>
                </a:solidFill>
              </a:defRPr>
            </a:lvl4pPr>
            <a:lvl5pPr lvl="4" algn="l">
              <a:lnSpc>
                <a:spcPct val="85000"/>
              </a:lnSpc>
              <a:spcBef>
                <a:spcPts val="0"/>
              </a:spcBef>
              <a:spcAft>
                <a:spcPts val="0"/>
              </a:spcAft>
              <a:buSzPts val="3600"/>
              <a:buNone/>
              <a:defRPr sz="3600">
                <a:solidFill>
                  <a:schemeClr val="dk1"/>
                </a:solidFill>
              </a:defRPr>
            </a:lvl5pPr>
            <a:lvl6pPr lvl="5" algn="l">
              <a:lnSpc>
                <a:spcPct val="85000"/>
              </a:lnSpc>
              <a:spcBef>
                <a:spcPts val="0"/>
              </a:spcBef>
              <a:spcAft>
                <a:spcPts val="0"/>
              </a:spcAft>
              <a:buSzPts val="3600"/>
              <a:buNone/>
              <a:defRPr sz="3600">
                <a:solidFill>
                  <a:schemeClr val="dk1"/>
                </a:solidFill>
              </a:defRPr>
            </a:lvl6pPr>
            <a:lvl7pPr lvl="6" algn="l">
              <a:lnSpc>
                <a:spcPct val="85000"/>
              </a:lnSpc>
              <a:spcBef>
                <a:spcPts val="0"/>
              </a:spcBef>
              <a:spcAft>
                <a:spcPts val="0"/>
              </a:spcAft>
              <a:buSzPts val="3600"/>
              <a:buNone/>
              <a:defRPr sz="3600">
                <a:solidFill>
                  <a:schemeClr val="dk1"/>
                </a:solidFill>
              </a:defRPr>
            </a:lvl7pPr>
            <a:lvl8pPr lvl="7" algn="l">
              <a:lnSpc>
                <a:spcPct val="85000"/>
              </a:lnSpc>
              <a:spcBef>
                <a:spcPts val="0"/>
              </a:spcBef>
              <a:spcAft>
                <a:spcPts val="0"/>
              </a:spcAft>
              <a:buSzPts val="3600"/>
              <a:buNone/>
              <a:defRPr sz="3600">
                <a:solidFill>
                  <a:schemeClr val="dk1"/>
                </a:solidFill>
              </a:defRPr>
            </a:lvl8pPr>
            <a:lvl9pPr lvl="8" algn="l">
              <a:lnSpc>
                <a:spcPct val="85000"/>
              </a:lnSpc>
              <a:spcBef>
                <a:spcPts val="0"/>
              </a:spcBef>
              <a:spcAft>
                <a:spcPts val="0"/>
              </a:spcAft>
              <a:buSzPts val="3600"/>
              <a:buNone/>
              <a:defRPr sz="3600">
                <a:solidFill>
                  <a:schemeClr val="dk1"/>
                </a:solidFill>
              </a:defRPr>
            </a:lvl9pPr>
          </a:lstStyle>
          <a:p/>
        </p:txBody>
      </p:sp>
      <p:sp>
        <p:nvSpPr>
          <p:cNvPr id="145" name="Google Shape;145;p29"/>
          <p:cNvSpPr txBox="1">
            <a:spLocks noGrp="1"/>
          </p:cNvSpPr>
          <p:nvPr>
            <p:ph type="body" idx="1"/>
          </p:nvPr>
        </p:nvSpPr>
        <p:spPr>
          <a:xfrm>
            <a:off x="763175" y="2599225"/>
            <a:ext cx="3748800" cy="2084400"/>
          </a:xfrm>
          <a:prstGeom prst="rect">
            <a:avLst/>
          </a:prstGeom>
          <a:noFill/>
          <a:ln>
            <a:noFill/>
          </a:ln>
        </p:spPr>
        <p:txBody>
          <a:bodyPr spcFirstLastPara="1" wrap="square" lIns="0" tIns="0" rIns="0" bIns="0" anchor="t" anchorCtr="0">
            <a:noAutofit/>
          </a:bodyPr>
          <a:lstStyle>
            <a:lvl1pPr marL="457200" lvl="0" indent="-292100" algn="l">
              <a:lnSpc>
                <a:spcPct val="100000"/>
              </a:lnSpc>
              <a:spcBef>
                <a:spcPts val="0"/>
              </a:spcBef>
              <a:spcAft>
                <a:spcPts val="0"/>
              </a:spcAft>
              <a:buClr>
                <a:schemeClr val="dk1"/>
              </a:buClr>
              <a:buSzPts val="1000"/>
              <a:buChar char="●"/>
              <a:defRPr sz="1000">
                <a:solidFill>
                  <a:schemeClr val="dk1"/>
                </a:solidFill>
              </a:defRPr>
            </a:lvl1pPr>
            <a:lvl2pPr marL="914400" lvl="1" indent="-292100" algn="l">
              <a:lnSpc>
                <a:spcPct val="100000"/>
              </a:lnSpc>
              <a:spcBef>
                <a:spcPts val="0"/>
              </a:spcBef>
              <a:spcAft>
                <a:spcPts val="0"/>
              </a:spcAft>
              <a:buClr>
                <a:schemeClr val="dk1"/>
              </a:buClr>
              <a:buSzPts val="1000"/>
              <a:buChar char="○"/>
              <a:defRPr sz="1000">
                <a:solidFill>
                  <a:schemeClr val="dk1"/>
                </a:solidFill>
              </a:defRPr>
            </a:lvl2pPr>
            <a:lvl3pPr marL="1371600" lvl="2" indent="-292100" algn="l">
              <a:lnSpc>
                <a:spcPct val="100000"/>
              </a:lnSpc>
              <a:spcBef>
                <a:spcPts val="0"/>
              </a:spcBef>
              <a:spcAft>
                <a:spcPts val="0"/>
              </a:spcAft>
              <a:buClr>
                <a:schemeClr val="dk1"/>
              </a:buClr>
              <a:buSzPts val="1000"/>
              <a:buChar char="■"/>
              <a:defRPr sz="1000">
                <a:solidFill>
                  <a:schemeClr val="dk1"/>
                </a:solidFill>
              </a:defRPr>
            </a:lvl3pPr>
            <a:lvl4pPr marL="1828800" lvl="3" indent="-292100" algn="l">
              <a:lnSpc>
                <a:spcPct val="100000"/>
              </a:lnSpc>
              <a:spcBef>
                <a:spcPts val="0"/>
              </a:spcBef>
              <a:spcAft>
                <a:spcPts val="0"/>
              </a:spcAft>
              <a:buClr>
                <a:schemeClr val="dk1"/>
              </a:buClr>
              <a:buSzPts val="1000"/>
              <a:buChar char="●"/>
              <a:defRPr sz="1000">
                <a:solidFill>
                  <a:schemeClr val="dk1"/>
                </a:solidFill>
              </a:defRPr>
            </a:lvl4pPr>
            <a:lvl5pPr marL="2286000" lvl="4" indent="-292100" algn="l">
              <a:lnSpc>
                <a:spcPct val="100000"/>
              </a:lnSpc>
              <a:spcBef>
                <a:spcPts val="0"/>
              </a:spcBef>
              <a:spcAft>
                <a:spcPts val="0"/>
              </a:spcAft>
              <a:buClr>
                <a:schemeClr val="dk1"/>
              </a:buClr>
              <a:buSzPts val="1000"/>
              <a:buChar char="○"/>
              <a:defRPr sz="1000">
                <a:solidFill>
                  <a:schemeClr val="dk1"/>
                </a:solidFill>
              </a:defRPr>
            </a:lvl5pPr>
            <a:lvl6pPr marL="2743200" lvl="5" indent="-292100" algn="l">
              <a:lnSpc>
                <a:spcPct val="100000"/>
              </a:lnSpc>
              <a:spcBef>
                <a:spcPts val="0"/>
              </a:spcBef>
              <a:spcAft>
                <a:spcPts val="0"/>
              </a:spcAft>
              <a:buClr>
                <a:schemeClr val="dk1"/>
              </a:buClr>
              <a:buSzPts val="1000"/>
              <a:buChar char="■"/>
              <a:defRPr sz="1000">
                <a:solidFill>
                  <a:schemeClr val="dk1"/>
                </a:solidFill>
              </a:defRPr>
            </a:lvl6pPr>
            <a:lvl7pPr marL="3200400" lvl="6" indent="-292100" algn="l">
              <a:lnSpc>
                <a:spcPct val="100000"/>
              </a:lnSpc>
              <a:spcBef>
                <a:spcPts val="0"/>
              </a:spcBef>
              <a:spcAft>
                <a:spcPts val="0"/>
              </a:spcAft>
              <a:buClr>
                <a:schemeClr val="dk1"/>
              </a:buClr>
              <a:buSzPts val="1000"/>
              <a:buChar char="●"/>
              <a:defRPr sz="1000">
                <a:solidFill>
                  <a:schemeClr val="dk1"/>
                </a:solidFill>
              </a:defRPr>
            </a:lvl7pPr>
            <a:lvl8pPr marL="3657600" lvl="7" indent="-292100" algn="l">
              <a:lnSpc>
                <a:spcPct val="100000"/>
              </a:lnSpc>
              <a:spcBef>
                <a:spcPts val="0"/>
              </a:spcBef>
              <a:spcAft>
                <a:spcPts val="0"/>
              </a:spcAft>
              <a:buClr>
                <a:schemeClr val="dk1"/>
              </a:buClr>
              <a:buSzPts val="1000"/>
              <a:buChar char="○"/>
              <a:defRPr sz="1000">
                <a:solidFill>
                  <a:schemeClr val="dk1"/>
                </a:solidFill>
              </a:defRPr>
            </a:lvl8pPr>
            <a:lvl9pPr marL="4114800" lvl="8" indent="-292100" algn="l">
              <a:lnSpc>
                <a:spcPct val="100000"/>
              </a:lnSpc>
              <a:spcBef>
                <a:spcPts val="0"/>
              </a:spcBef>
              <a:spcAft>
                <a:spcPts val="0"/>
              </a:spcAft>
              <a:buClr>
                <a:schemeClr val="dk1"/>
              </a:buClr>
              <a:buSzPts val="1000"/>
              <a:buChar char="■"/>
              <a:defRPr sz="1000">
                <a:solidFill>
                  <a:schemeClr val="dk1"/>
                </a:solidFill>
              </a:defRPr>
            </a:lvl9pPr>
          </a:lstStyle>
          <a:p/>
        </p:txBody>
      </p:sp>
      <p:sp>
        <p:nvSpPr>
          <p:cNvPr id="146" name="Google Shape;146;p29"/>
          <p:cNvSpPr txBox="1">
            <a:spLocks noGrp="1"/>
          </p:cNvSpPr>
          <p:nvPr>
            <p:ph type="title" idx="3"/>
          </p:nvPr>
        </p:nvSpPr>
        <p:spPr>
          <a:xfrm>
            <a:off x="4629750" y="4778975"/>
            <a:ext cx="1328400" cy="762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dk1"/>
              </a:buClr>
              <a:buSzPts val="600"/>
              <a:buFont typeface="Inter" panose="02000503000000020004"/>
              <a:buNone/>
              <a:defRPr>
                <a:solidFill>
                  <a:schemeClr val="dk1"/>
                </a:solidFill>
              </a:defRPr>
            </a:lvl1pPr>
            <a:lvl2pPr lvl="1" algn="l">
              <a:lnSpc>
                <a:spcPct val="115000"/>
              </a:lnSpc>
              <a:spcBef>
                <a:spcPts val="0"/>
              </a:spcBef>
              <a:spcAft>
                <a:spcPts val="0"/>
              </a:spcAft>
              <a:buClr>
                <a:schemeClr val="dk1"/>
              </a:buClr>
              <a:buSzPts val="1400"/>
              <a:buNone/>
              <a:defRPr>
                <a:solidFill>
                  <a:schemeClr val="dk1"/>
                </a:solidFill>
              </a:defRPr>
            </a:lvl2pPr>
            <a:lvl3pPr lvl="2" algn="l">
              <a:lnSpc>
                <a:spcPct val="115000"/>
              </a:lnSpc>
              <a:spcBef>
                <a:spcPts val="0"/>
              </a:spcBef>
              <a:spcAft>
                <a:spcPts val="0"/>
              </a:spcAft>
              <a:buClr>
                <a:schemeClr val="dk1"/>
              </a:buClr>
              <a:buSzPts val="1400"/>
              <a:buNone/>
              <a:defRPr>
                <a:solidFill>
                  <a:schemeClr val="dk1"/>
                </a:solidFill>
              </a:defRPr>
            </a:lvl3pPr>
            <a:lvl4pPr lvl="3" algn="l">
              <a:lnSpc>
                <a:spcPct val="115000"/>
              </a:lnSpc>
              <a:spcBef>
                <a:spcPts val="0"/>
              </a:spcBef>
              <a:spcAft>
                <a:spcPts val="0"/>
              </a:spcAft>
              <a:buClr>
                <a:schemeClr val="dk1"/>
              </a:buClr>
              <a:buSzPts val="1400"/>
              <a:buNone/>
              <a:defRPr>
                <a:solidFill>
                  <a:schemeClr val="dk1"/>
                </a:solidFill>
              </a:defRPr>
            </a:lvl4pPr>
            <a:lvl5pPr lvl="4" algn="l">
              <a:lnSpc>
                <a:spcPct val="115000"/>
              </a:lnSpc>
              <a:spcBef>
                <a:spcPts val="0"/>
              </a:spcBef>
              <a:spcAft>
                <a:spcPts val="0"/>
              </a:spcAft>
              <a:buClr>
                <a:schemeClr val="dk1"/>
              </a:buClr>
              <a:buSzPts val="1400"/>
              <a:buNone/>
              <a:defRPr>
                <a:solidFill>
                  <a:schemeClr val="dk1"/>
                </a:solidFill>
              </a:defRPr>
            </a:lvl5pPr>
            <a:lvl6pPr lvl="5" algn="l">
              <a:lnSpc>
                <a:spcPct val="115000"/>
              </a:lnSpc>
              <a:spcBef>
                <a:spcPts val="0"/>
              </a:spcBef>
              <a:spcAft>
                <a:spcPts val="0"/>
              </a:spcAft>
              <a:buClr>
                <a:schemeClr val="dk1"/>
              </a:buClr>
              <a:buSzPts val="1400"/>
              <a:buNone/>
              <a:defRPr>
                <a:solidFill>
                  <a:schemeClr val="dk1"/>
                </a:solidFill>
              </a:defRPr>
            </a:lvl6pPr>
            <a:lvl7pPr lvl="6" algn="l">
              <a:lnSpc>
                <a:spcPct val="115000"/>
              </a:lnSpc>
              <a:spcBef>
                <a:spcPts val="0"/>
              </a:spcBef>
              <a:spcAft>
                <a:spcPts val="0"/>
              </a:spcAft>
              <a:buClr>
                <a:schemeClr val="dk1"/>
              </a:buClr>
              <a:buSzPts val="1400"/>
              <a:buNone/>
              <a:defRPr>
                <a:solidFill>
                  <a:schemeClr val="dk1"/>
                </a:solidFill>
              </a:defRPr>
            </a:lvl7pPr>
            <a:lvl8pPr lvl="7" algn="l">
              <a:lnSpc>
                <a:spcPct val="115000"/>
              </a:lnSpc>
              <a:spcBef>
                <a:spcPts val="0"/>
              </a:spcBef>
              <a:spcAft>
                <a:spcPts val="0"/>
              </a:spcAft>
              <a:buClr>
                <a:schemeClr val="dk1"/>
              </a:buClr>
              <a:buSzPts val="1400"/>
              <a:buNone/>
              <a:defRPr>
                <a:solidFill>
                  <a:schemeClr val="dk1"/>
                </a:solidFill>
              </a:defRPr>
            </a:lvl8pPr>
            <a:lvl9pPr lvl="8" algn="l">
              <a:lnSpc>
                <a:spcPct val="115000"/>
              </a:lnSpc>
              <a:spcBef>
                <a:spcPts val="0"/>
              </a:spcBef>
              <a:spcAft>
                <a:spcPts val="0"/>
              </a:spcAft>
              <a:buClr>
                <a:schemeClr val="dk1"/>
              </a:buClr>
              <a:buSzPts val="1400"/>
              <a:buNone/>
              <a:defRPr>
                <a:solidFill>
                  <a:schemeClr val="dk1"/>
                </a:solidFill>
              </a:defRPr>
            </a:lvl9pPr>
          </a:lstStyle>
          <a:p/>
        </p:txBody>
      </p:sp>
      <p:sp>
        <p:nvSpPr>
          <p:cNvPr id="147" name="Google Shape;147;p29"/>
          <p:cNvSpPr txBox="1">
            <a:spLocks noGrp="1"/>
          </p:cNvSpPr>
          <p:nvPr>
            <p:ph type="title" idx="4"/>
          </p:nvPr>
        </p:nvSpPr>
        <p:spPr>
          <a:xfrm>
            <a:off x="6086100" y="4778975"/>
            <a:ext cx="1328400" cy="762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dk1"/>
              </a:buClr>
              <a:buSzPts val="600"/>
              <a:buFont typeface="Inter" panose="02000503000000020004"/>
              <a:buNone/>
              <a:defRPr>
                <a:solidFill>
                  <a:schemeClr val="dk1"/>
                </a:solidFill>
              </a:defRPr>
            </a:lvl1pPr>
            <a:lvl2pPr lvl="1" algn="l">
              <a:lnSpc>
                <a:spcPct val="115000"/>
              </a:lnSpc>
              <a:spcBef>
                <a:spcPts val="0"/>
              </a:spcBef>
              <a:spcAft>
                <a:spcPts val="0"/>
              </a:spcAft>
              <a:buClr>
                <a:schemeClr val="dk1"/>
              </a:buClr>
              <a:buSzPts val="1400"/>
              <a:buNone/>
              <a:defRPr>
                <a:solidFill>
                  <a:schemeClr val="dk1"/>
                </a:solidFill>
              </a:defRPr>
            </a:lvl2pPr>
            <a:lvl3pPr lvl="2" algn="l">
              <a:lnSpc>
                <a:spcPct val="115000"/>
              </a:lnSpc>
              <a:spcBef>
                <a:spcPts val="0"/>
              </a:spcBef>
              <a:spcAft>
                <a:spcPts val="0"/>
              </a:spcAft>
              <a:buClr>
                <a:schemeClr val="dk1"/>
              </a:buClr>
              <a:buSzPts val="1400"/>
              <a:buNone/>
              <a:defRPr>
                <a:solidFill>
                  <a:schemeClr val="dk1"/>
                </a:solidFill>
              </a:defRPr>
            </a:lvl3pPr>
            <a:lvl4pPr lvl="3" algn="l">
              <a:lnSpc>
                <a:spcPct val="115000"/>
              </a:lnSpc>
              <a:spcBef>
                <a:spcPts val="0"/>
              </a:spcBef>
              <a:spcAft>
                <a:spcPts val="0"/>
              </a:spcAft>
              <a:buClr>
                <a:schemeClr val="dk1"/>
              </a:buClr>
              <a:buSzPts val="1400"/>
              <a:buNone/>
              <a:defRPr>
                <a:solidFill>
                  <a:schemeClr val="dk1"/>
                </a:solidFill>
              </a:defRPr>
            </a:lvl4pPr>
            <a:lvl5pPr lvl="4" algn="l">
              <a:lnSpc>
                <a:spcPct val="115000"/>
              </a:lnSpc>
              <a:spcBef>
                <a:spcPts val="0"/>
              </a:spcBef>
              <a:spcAft>
                <a:spcPts val="0"/>
              </a:spcAft>
              <a:buClr>
                <a:schemeClr val="dk1"/>
              </a:buClr>
              <a:buSzPts val="1400"/>
              <a:buNone/>
              <a:defRPr>
                <a:solidFill>
                  <a:schemeClr val="dk1"/>
                </a:solidFill>
              </a:defRPr>
            </a:lvl5pPr>
            <a:lvl6pPr lvl="5" algn="l">
              <a:lnSpc>
                <a:spcPct val="115000"/>
              </a:lnSpc>
              <a:spcBef>
                <a:spcPts val="0"/>
              </a:spcBef>
              <a:spcAft>
                <a:spcPts val="0"/>
              </a:spcAft>
              <a:buClr>
                <a:schemeClr val="dk1"/>
              </a:buClr>
              <a:buSzPts val="1400"/>
              <a:buNone/>
              <a:defRPr>
                <a:solidFill>
                  <a:schemeClr val="dk1"/>
                </a:solidFill>
              </a:defRPr>
            </a:lvl6pPr>
            <a:lvl7pPr lvl="6" algn="l">
              <a:lnSpc>
                <a:spcPct val="115000"/>
              </a:lnSpc>
              <a:spcBef>
                <a:spcPts val="0"/>
              </a:spcBef>
              <a:spcAft>
                <a:spcPts val="0"/>
              </a:spcAft>
              <a:buClr>
                <a:schemeClr val="dk1"/>
              </a:buClr>
              <a:buSzPts val="1400"/>
              <a:buNone/>
              <a:defRPr>
                <a:solidFill>
                  <a:schemeClr val="dk1"/>
                </a:solidFill>
              </a:defRPr>
            </a:lvl7pPr>
            <a:lvl8pPr lvl="7" algn="l">
              <a:lnSpc>
                <a:spcPct val="115000"/>
              </a:lnSpc>
              <a:spcBef>
                <a:spcPts val="0"/>
              </a:spcBef>
              <a:spcAft>
                <a:spcPts val="0"/>
              </a:spcAft>
              <a:buClr>
                <a:schemeClr val="dk1"/>
              </a:buClr>
              <a:buSzPts val="1400"/>
              <a:buNone/>
              <a:defRPr>
                <a:solidFill>
                  <a:schemeClr val="dk1"/>
                </a:solidFill>
              </a:defRPr>
            </a:lvl8pPr>
            <a:lvl9pPr lvl="8" algn="l">
              <a:lnSpc>
                <a:spcPct val="115000"/>
              </a:lnSpc>
              <a:spcBef>
                <a:spcPts val="0"/>
              </a:spcBef>
              <a:spcAft>
                <a:spcPts val="0"/>
              </a:spcAft>
              <a:buClr>
                <a:schemeClr val="dk1"/>
              </a:buClr>
              <a:buSzPts val="1400"/>
              <a:buNone/>
              <a:defRPr>
                <a:solidFill>
                  <a:schemeClr val="dk1"/>
                </a:solidFill>
              </a:defRPr>
            </a:lvl9pPr>
          </a:lstStyle>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body and image - Alt 5">
  <p:cSld name="BLANK_1_1_1_1_1_1_1_1_1_1_1_1_3_1_1">
    <p:bg>
      <p:bgPr>
        <a:solidFill>
          <a:schemeClr val="lt1"/>
        </a:solidFill>
        <a:effectLst/>
      </p:bgPr>
    </p:bg>
    <p:spTree>
      <p:nvGrpSpPr>
        <p:cNvPr id="1" name="Shape 148"/>
        <p:cNvGrpSpPr/>
        <p:nvPr/>
      </p:nvGrpSpPr>
      <p:grpSpPr>
        <a:xfrm>
          <a:off x="0" y="0"/>
          <a:ext cx="0" cy="0"/>
          <a:chOff x="0" y="0"/>
          <a:chExt cx="0" cy="0"/>
        </a:xfrm>
      </p:grpSpPr>
      <p:sp>
        <p:nvSpPr>
          <p:cNvPr id="149" name="Google Shape;149;p30"/>
          <p:cNvSpPr>
            <a:spLocks noGrp="1"/>
          </p:cNvSpPr>
          <p:nvPr>
            <p:ph type="pic" idx="2"/>
          </p:nvPr>
        </p:nvSpPr>
        <p:spPr>
          <a:xfrm>
            <a:off x="270275" y="3132475"/>
            <a:ext cx="2770500" cy="1551000"/>
          </a:xfrm>
          <a:prstGeom prst="roundRect">
            <a:avLst>
              <a:gd name="adj" fmla="val 0"/>
            </a:avLst>
          </a:prstGeom>
          <a:noFill/>
          <a:ln>
            <a:noFill/>
          </a:ln>
        </p:spPr>
      </p:sp>
      <p:sp>
        <p:nvSpPr>
          <p:cNvPr id="150" name="Google Shape;150;p30"/>
          <p:cNvSpPr txBox="1">
            <a:spLocks noGrp="1"/>
          </p:cNvSpPr>
          <p:nvPr>
            <p:ph type="sldNum" idx="12"/>
          </p:nvPr>
        </p:nvSpPr>
        <p:spPr>
          <a:xfrm>
            <a:off x="8308150" y="4782125"/>
            <a:ext cx="548700" cy="762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1pPr>
            <a:lvl2pPr marL="0" marR="0" lvl="1"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2pPr>
            <a:lvl3pPr marL="0" marR="0" lvl="2"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3pPr>
            <a:lvl4pPr marL="0" marR="0" lvl="3"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4pPr>
            <a:lvl5pPr marL="0" marR="0" lvl="4"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5pPr>
            <a:lvl6pPr marL="0" marR="0" lvl="5"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6pPr>
            <a:lvl7pPr marL="0" marR="0" lvl="6"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7pPr>
            <a:lvl8pPr marL="0" marR="0" lvl="7"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8pPr>
            <a:lvl9pPr marL="0" marR="0" lvl="8"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9pPr>
          </a:lstStyle>
          <a:p>
            <a:pPr marL="0" lvl="0" indent="0" algn="r" rtl="0">
              <a:spcBef>
                <a:spcPts val="0"/>
              </a:spcBef>
              <a:spcAft>
                <a:spcPts val="0"/>
              </a:spcAft>
              <a:buNone/>
            </a:pPr>
            <a:fld id="{00000000-1234-1234-1234-123412341234}" type="slidenum">
              <a:rPr lang="en-GB"/>
            </a:fld>
            <a:endParaRPr lang="en-GB"/>
          </a:p>
        </p:txBody>
      </p:sp>
      <p:sp>
        <p:nvSpPr>
          <p:cNvPr id="151" name="Google Shape;151;p30"/>
          <p:cNvSpPr txBox="1">
            <a:spLocks noGrp="1"/>
          </p:cNvSpPr>
          <p:nvPr>
            <p:ph type="title"/>
          </p:nvPr>
        </p:nvSpPr>
        <p:spPr>
          <a:xfrm>
            <a:off x="283850" y="285900"/>
            <a:ext cx="6400800" cy="1154700"/>
          </a:xfrm>
          <a:prstGeom prst="rect">
            <a:avLst/>
          </a:prstGeom>
          <a:noFill/>
          <a:ln>
            <a:noFill/>
          </a:ln>
        </p:spPr>
        <p:txBody>
          <a:bodyPr spcFirstLastPara="1" wrap="square" lIns="0" tIns="0" rIns="0" bIns="0" anchor="t" anchorCtr="0">
            <a:spAutoFit/>
          </a:bodyPr>
          <a:lstStyle>
            <a:lvl1pPr lvl="0" algn="l">
              <a:lnSpc>
                <a:spcPct val="85000"/>
              </a:lnSpc>
              <a:spcBef>
                <a:spcPts val="0"/>
              </a:spcBef>
              <a:spcAft>
                <a:spcPts val="0"/>
              </a:spcAft>
              <a:buSzPts val="3600"/>
              <a:buNone/>
              <a:defRPr sz="3600">
                <a:solidFill>
                  <a:schemeClr val="dk1"/>
                </a:solidFill>
              </a:defRPr>
            </a:lvl1pPr>
            <a:lvl2pPr lvl="1" algn="l">
              <a:lnSpc>
                <a:spcPct val="85000"/>
              </a:lnSpc>
              <a:spcBef>
                <a:spcPts val="0"/>
              </a:spcBef>
              <a:spcAft>
                <a:spcPts val="0"/>
              </a:spcAft>
              <a:buSzPts val="3600"/>
              <a:buNone/>
              <a:defRPr sz="3600">
                <a:solidFill>
                  <a:schemeClr val="dk1"/>
                </a:solidFill>
              </a:defRPr>
            </a:lvl2pPr>
            <a:lvl3pPr lvl="2" algn="l">
              <a:lnSpc>
                <a:spcPct val="85000"/>
              </a:lnSpc>
              <a:spcBef>
                <a:spcPts val="0"/>
              </a:spcBef>
              <a:spcAft>
                <a:spcPts val="0"/>
              </a:spcAft>
              <a:buSzPts val="3600"/>
              <a:buNone/>
              <a:defRPr sz="3600">
                <a:solidFill>
                  <a:schemeClr val="dk1"/>
                </a:solidFill>
              </a:defRPr>
            </a:lvl3pPr>
            <a:lvl4pPr lvl="3" algn="l">
              <a:lnSpc>
                <a:spcPct val="85000"/>
              </a:lnSpc>
              <a:spcBef>
                <a:spcPts val="0"/>
              </a:spcBef>
              <a:spcAft>
                <a:spcPts val="0"/>
              </a:spcAft>
              <a:buSzPts val="3600"/>
              <a:buNone/>
              <a:defRPr sz="3600">
                <a:solidFill>
                  <a:schemeClr val="dk1"/>
                </a:solidFill>
              </a:defRPr>
            </a:lvl4pPr>
            <a:lvl5pPr lvl="4" algn="l">
              <a:lnSpc>
                <a:spcPct val="85000"/>
              </a:lnSpc>
              <a:spcBef>
                <a:spcPts val="0"/>
              </a:spcBef>
              <a:spcAft>
                <a:spcPts val="0"/>
              </a:spcAft>
              <a:buSzPts val="3600"/>
              <a:buNone/>
              <a:defRPr sz="3600">
                <a:solidFill>
                  <a:schemeClr val="dk1"/>
                </a:solidFill>
              </a:defRPr>
            </a:lvl5pPr>
            <a:lvl6pPr lvl="5" algn="l">
              <a:lnSpc>
                <a:spcPct val="85000"/>
              </a:lnSpc>
              <a:spcBef>
                <a:spcPts val="0"/>
              </a:spcBef>
              <a:spcAft>
                <a:spcPts val="0"/>
              </a:spcAft>
              <a:buSzPts val="3600"/>
              <a:buNone/>
              <a:defRPr sz="3600">
                <a:solidFill>
                  <a:schemeClr val="dk1"/>
                </a:solidFill>
              </a:defRPr>
            </a:lvl6pPr>
            <a:lvl7pPr lvl="6" algn="l">
              <a:lnSpc>
                <a:spcPct val="85000"/>
              </a:lnSpc>
              <a:spcBef>
                <a:spcPts val="0"/>
              </a:spcBef>
              <a:spcAft>
                <a:spcPts val="0"/>
              </a:spcAft>
              <a:buSzPts val="3600"/>
              <a:buNone/>
              <a:defRPr sz="3600">
                <a:solidFill>
                  <a:schemeClr val="dk1"/>
                </a:solidFill>
              </a:defRPr>
            </a:lvl7pPr>
            <a:lvl8pPr lvl="7" algn="l">
              <a:lnSpc>
                <a:spcPct val="85000"/>
              </a:lnSpc>
              <a:spcBef>
                <a:spcPts val="0"/>
              </a:spcBef>
              <a:spcAft>
                <a:spcPts val="0"/>
              </a:spcAft>
              <a:buSzPts val="3600"/>
              <a:buNone/>
              <a:defRPr sz="3600">
                <a:solidFill>
                  <a:schemeClr val="dk1"/>
                </a:solidFill>
              </a:defRPr>
            </a:lvl8pPr>
            <a:lvl9pPr lvl="8" algn="l">
              <a:lnSpc>
                <a:spcPct val="85000"/>
              </a:lnSpc>
              <a:spcBef>
                <a:spcPts val="0"/>
              </a:spcBef>
              <a:spcAft>
                <a:spcPts val="0"/>
              </a:spcAft>
              <a:buSzPts val="3600"/>
              <a:buNone/>
              <a:defRPr sz="3600">
                <a:solidFill>
                  <a:schemeClr val="dk1"/>
                </a:solidFill>
              </a:defRPr>
            </a:lvl9pPr>
          </a:lstStyle>
          <a:p/>
        </p:txBody>
      </p:sp>
      <p:sp>
        <p:nvSpPr>
          <p:cNvPr id="152" name="Google Shape;152;p30"/>
          <p:cNvSpPr txBox="1">
            <a:spLocks noGrp="1"/>
          </p:cNvSpPr>
          <p:nvPr>
            <p:ph type="body" idx="1"/>
          </p:nvPr>
        </p:nvSpPr>
        <p:spPr>
          <a:xfrm>
            <a:off x="6086325" y="2599225"/>
            <a:ext cx="2770500" cy="2084400"/>
          </a:xfrm>
          <a:prstGeom prst="rect">
            <a:avLst/>
          </a:prstGeom>
          <a:noFill/>
          <a:ln>
            <a:noFill/>
          </a:ln>
        </p:spPr>
        <p:txBody>
          <a:bodyPr spcFirstLastPara="1" wrap="square" lIns="0" tIns="0" rIns="0" bIns="0" anchor="t" anchorCtr="0">
            <a:noAutofit/>
          </a:bodyPr>
          <a:lstStyle>
            <a:lvl1pPr marL="457200" lvl="0" indent="-292100" algn="l">
              <a:lnSpc>
                <a:spcPct val="100000"/>
              </a:lnSpc>
              <a:spcBef>
                <a:spcPts val="0"/>
              </a:spcBef>
              <a:spcAft>
                <a:spcPts val="0"/>
              </a:spcAft>
              <a:buClr>
                <a:schemeClr val="dk1"/>
              </a:buClr>
              <a:buSzPts val="1000"/>
              <a:buChar char="●"/>
              <a:defRPr sz="1000">
                <a:solidFill>
                  <a:schemeClr val="dk1"/>
                </a:solidFill>
              </a:defRPr>
            </a:lvl1pPr>
            <a:lvl2pPr marL="914400" lvl="1" indent="-292100" algn="l">
              <a:lnSpc>
                <a:spcPct val="100000"/>
              </a:lnSpc>
              <a:spcBef>
                <a:spcPts val="0"/>
              </a:spcBef>
              <a:spcAft>
                <a:spcPts val="0"/>
              </a:spcAft>
              <a:buClr>
                <a:schemeClr val="dk1"/>
              </a:buClr>
              <a:buSzPts val="1000"/>
              <a:buChar char="○"/>
              <a:defRPr sz="1000">
                <a:solidFill>
                  <a:schemeClr val="dk1"/>
                </a:solidFill>
              </a:defRPr>
            </a:lvl2pPr>
            <a:lvl3pPr marL="1371600" lvl="2" indent="-292100" algn="l">
              <a:lnSpc>
                <a:spcPct val="100000"/>
              </a:lnSpc>
              <a:spcBef>
                <a:spcPts val="0"/>
              </a:spcBef>
              <a:spcAft>
                <a:spcPts val="0"/>
              </a:spcAft>
              <a:buClr>
                <a:schemeClr val="dk1"/>
              </a:buClr>
              <a:buSzPts val="1000"/>
              <a:buChar char="■"/>
              <a:defRPr sz="1000">
                <a:solidFill>
                  <a:schemeClr val="dk1"/>
                </a:solidFill>
              </a:defRPr>
            </a:lvl3pPr>
            <a:lvl4pPr marL="1828800" lvl="3" indent="-292100" algn="l">
              <a:lnSpc>
                <a:spcPct val="100000"/>
              </a:lnSpc>
              <a:spcBef>
                <a:spcPts val="0"/>
              </a:spcBef>
              <a:spcAft>
                <a:spcPts val="0"/>
              </a:spcAft>
              <a:buClr>
                <a:schemeClr val="dk1"/>
              </a:buClr>
              <a:buSzPts val="1000"/>
              <a:buChar char="●"/>
              <a:defRPr sz="1000">
                <a:solidFill>
                  <a:schemeClr val="dk1"/>
                </a:solidFill>
              </a:defRPr>
            </a:lvl4pPr>
            <a:lvl5pPr marL="2286000" lvl="4" indent="-292100" algn="l">
              <a:lnSpc>
                <a:spcPct val="100000"/>
              </a:lnSpc>
              <a:spcBef>
                <a:spcPts val="0"/>
              </a:spcBef>
              <a:spcAft>
                <a:spcPts val="0"/>
              </a:spcAft>
              <a:buClr>
                <a:schemeClr val="dk1"/>
              </a:buClr>
              <a:buSzPts val="1000"/>
              <a:buChar char="○"/>
              <a:defRPr sz="1000">
                <a:solidFill>
                  <a:schemeClr val="dk1"/>
                </a:solidFill>
              </a:defRPr>
            </a:lvl5pPr>
            <a:lvl6pPr marL="2743200" lvl="5" indent="-292100" algn="l">
              <a:lnSpc>
                <a:spcPct val="100000"/>
              </a:lnSpc>
              <a:spcBef>
                <a:spcPts val="0"/>
              </a:spcBef>
              <a:spcAft>
                <a:spcPts val="0"/>
              </a:spcAft>
              <a:buClr>
                <a:schemeClr val="dk1"/>
              </a:buClr>
              <a:buSzPts val="1000"/>
              <a:buChar char="■"/>
              <a:defRPr sz="1000">
                <a:solidFill>
                  <a:schemeClr val="dk1"/>
                </a:solidFill>
              </a:defRPr>
            </a:lvl6pPr>
            <a:lvl7pPr marL="3200400" lvl="6" indent="-292100" algn="l">
              <a:lnSpc>
                <a:spcPct val="100000"/>
              </a:lnSpc>
              <a:spcBef>
                <a:spcPts val="0"/>
              </a:spcBef>
              <a:spcAft>
                <a:spcPts val="0"/>
              </a:spcAft>
              <a:buClr>
                <a:schemeClr val="dk1"/>
              </a:buClr>
              <a:buSzPts val="1000"/>
              <a:buChar char="●"/>
              <a:defRPr sz="1000">
                <a:solidFill>
                  <a:schemeClr val="dk1"/>
                </a:solidFill>
              </a:defRPr>
            </a:lvl7pPr>
            <a:lvl8pPr marL="3657600" lvl="7" indent="-292100" algn="l">
              <a:lnSpc>
                <a:spcPct val="100000"/>
              </a:lnSpc>
              <a:spcBef>
                <a:spcPts val="0"/>
              </a:spcBef>
              <a:spcAft>
                <a:spcPts val="0"/>
              </a:spcAft>
              <a:buClr>
                <a:schemeClr val="dk1"/>
              </a:buClr>
              <a:buSzPts val="1000"/>
              <a:buChar char="○"/>
              <a:defRPr sz="1000">
                <a:solidFill>
                  <a:schemeClr val="dk1"/>
                </a:solidFill>
              </a:defRPr>
            </a:lvl8pPr>
            <a:lvl9pPr marL="4114800" lvl="8" indent="-292100" algn="l">
              <a:lnSpc>
                <a:spcPct val="100000"/>
              </a:lnSpc>
              <a:spcBef>
                <a:spcPts val="0"/>
              </a:spcBef>
              <a:spcAft>
                <a:spcPts val="0"/>
              </a:spcAft>
              <a:buClr>
                <a:schemeClr val="dk1"/>
              </a:buClr>
              <a:buSzPts val="1000"/>
              <a:buChar char="■"/>
              <a:defRPr sz="1000">
                <a:solidFill>
                  <a:schemeClr val="dk1"/>
                </a:solidFill>
              </a:defRPr>
            </a:lvl9pPr>
          </a:lstStyle>
          <a:p/>
        </p:txBody>
      </p:sp>
      <p:sp>
        <p:nvSpPr>
          <p:cNvPr id="153" name="Google Shape;153;p30"/>
          <p:cNvSpPr txBox="1">
            <a:spLocks noGrp="1"/>
          </p:cNvSpPr>
          <p:nvPr>
            <p:ph type="title" idx="3"/>
          </p:nvPr>
        </p:nvSpPr>
        <p:spPr>
          <a:xfrm>
            <a:off x="4629750" y="4778975"/>
            <a:ext cx="1328400" cy="762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dk1"/>
              </a:buClr>
              <a:buSzPts val="600"/>
              <a:buFont typeface="Inter" panose="02000503000000020004"/>
              <a:buNone/>
              <a:defRPr>
                <a:solidFill>
                  <a:schemeClr val="dk1"/>
                </a:solidFill>
              </a:defRPr>
            </a:lvl1pPr>
            <a:lvl2pPr lvl="1" algn="l">
              <a:lnSpc>
                <a:spcPct val="115000"/>
              </a:lnSpc>
              <a:spcBef>
                <a:spcPts val="0"/>
              </a:spcBef>
              <a:spcAft>
                <a:spcPts val="0"/>
              </a:spcAft>
              <a:buClr>
                <a:schemeClr val="dk1"/>
              </a:buClr>
              <a:buSzPts val="1400"/>
              <a:buNone/>
              <a:defRPr>
                <a:solidFill>
                  <a:schemeClr val="dk1"/>
                </a:solidFill>
              </a:defRPr>
            </a:lvl2pPr>
            <a:lvl3pPr lvl="2" algn="l">
              <a:lnSpc>
                <a:spcPct val="115000"/>
              </a:lnSpc>
              <a:spcBef>
                <a:spcPts val="0"/>
              </a:spcBef>
              <a:spcAft>
                <a:spcPts val="0"/>
              </a:spcAft>
              <a:buClr>
                <a:schemeClr val="dk1"/>
              </a:buClr>
              <a:buSzPts val="1400"/>
              <a:buNone/>
              <a:defRPr>
                <a:solidFill>
                  <a:schemeClr val="dk1"/>
                </a:solidFill>
              </a:defRPr>
            </a:lvl3pPr>
            <a:lvl4pPr lvl="3" algn="l">
              <a:lnSpc>
                <a:spcPct val="115000"/>
              </a:lnSpc>
              <a:spcBef>
                <a:spcPts val="0"/>
              </a:spcBef>
              <a:spcAft>
                <a:spcPts val="0"/>
              </a:spcAft>
              <a:buClr>
                <a:schemeClr val="dk1"/>
              </a:buClr>
              <a:buSzPts val="1400"/>
              <a:buNone/>
              <a:defRPr>
                <a:solidFill>
                  <a:schemeClr val="dk1"/>
                </a:solidFill>
              </a:defRPr>
            </a:lvl4pPr>
            <a:lvl5pPr lvl="4" algn="l">
              <a:lnSpc>
                <a:spcPct val="115000"/>
              </a:lnSpc>
              <a:spcBef>
                <a:spcPts val="0"/>
              </a:spcBef>
              <a:spcAft>
                <a:spcPts val="0"/>
              </a:spcAft>
              <a:buClr>
                <a:schemeClr val="dk1"/>
              </a:buClr>
              <a:buSzPts val="1400"/>
              <a:buNone/>
              <a:defRPr>
                <a:solidFill>
                  <a:schemeClr val="dk1"/>
                </a:solidFill>
              </a:defRPr>
            </a:lvl5pPr>
            <a:lvl6pPr lvl="5" algn="l">
              <a:lnSpc>
                <a:spcPct val="115000"/>
              </a:lnSpc>
              <a:spcBef>
                <a:spcPts val="0"/>
              </a:spcBef>
              <a:spcAft>
                <a:spcPts val="0"/>
              </a:spcAft>
              <a:buClr>
                <a:schemeClr val="dk1"/>
              </a:buClr>
              <a:buSzPts val="1400"/>
              <a:buNone/>
              <a:defRPr>
                <a:solidFill>
                  <a:schemeClr val="dk1"/>
                </a:solidFill>
              </a:defRPr>
            </a:lvl6pPr>
            <a:lvl7pPr lvl="6" algn="l">
              <a:lnSpc>
                <a:spcPct val="115000"/>
              </a:lnSpc>
              <a:spcBef>
                <a:spcPts val="0"/>
              </a:spcBef>
              <a:spcAft>
                <a:spcPts val="0"/>
              </a:spcAft>
              <a:buClr>
                <a:schemeClr val="dk1"/>
              </a:buClr>
              <a:buSzPts val="1400"/>
              <a:buNone/>
              <a:defRPr>
                <a:solidFill>
                  <a:schemeClr val="dk1"/>
                </a:solidFill>
              </a:defRPr>
            </a:lvl7pPr>
            <a:lvl8pPr lvl="7" algn="l">
              <a:lnSpc>
                <a:spcPct val="115000"/>
              </a:lnSpc>
              <a:spcBef>
                <a:spcPts val="0"/>
              </a:spcBef>
              <a:spcAft>
                <a:spcPts val="0"/>
              </a:spcAft>
              <a:buClr>
                <a:schemeClr val="dk1"/>
              </a:buClr>
              <a:buSzPts val="1400"/>
              <a:buNone/>
              <a:defRPr>
                <a:solidFill>
                  <a:schemeClr val="dk1"/>
                </a:solidFill>
              </a:defRPr>
            </a:lvl8pPr>
            <a:lvl9pPr lvl="8" algn="l">
              <a:lnSpc>
                <a:spcPct val="115000"/>
              </a:lnSpc>
              <a:spcBef>
                <a:spcPts val="0"/>
              </a:spcBef>
              <a:spcAft>
                <a:spcPts val="0"/>
              </a:spcAft>
              <a:buClr>
                <a:schemeClr val="dk1"/>
              </a:buClr>
              <a:buSzPts val="1400"/>
              <a:buNone/>
              <a:defRPr>
                <a:solidFill>
                  <a:schemeClr val="dk1"/>
                </a:solidFill>
              </a:defRPr>
            </a:lvl9pPr>
          </a:lstStyle>
          <a:p/>
        </p:txBody>
      </p:sp>
      <p:sp>
        <p:nvSpPr>
          <p:cNvPr id="154" name="Google Shape;154;p30"/>
          <p:cNvSpPr txBox="1">
            <a:spLocks noGrp="1"/>
          </p:cNvSpPr>
          <p:nvPr>
            <p:ph type="title" idx="4"/>
          </p:nvPr>
        </p:nvSpPr>
        <p:spPr>
          <a:xfrm>
            <a:off x="6086100" y="4778975"/>
            <a:ext cx="1328400" cy="762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dk1"/>
              </a:buClr>
              <a:buSzPts val="600"/>
              <a:buFont typeface="Inter" panose="02000503000000020004"/>
              <a:buNone/>
              <a:defRPr>
                <a:solidFill>
                  <a:schemeClr val="dk1"/>
                </a:solidFill>
              </a:defRPr>
            </a:lvl1pPr>
            <a:lvl2pPr lvl="1" algn="l">
              <a:lnSpc>
                <a:spcPct val="115000"/>
              </a:lnSpc>
              <a:spcBef>
                <a:spcPts val="0"/>
              </a:spcBef>
              <a:spcAft>
                <a:spcPts val="0"/>
              </a:spcAft>
              <a:buClr>
                <a:schemeClr val="dk1"/>
              </a:buClr>
              <a:buSzPts val="1400"/>
              <a:buNone/>
              <a:defRPr>
                <a:solidFill>
                  <a:schemeClr val="dk1"/>
                </a:solidFill>
              </a:defRPr>
            </a:lvl2pPr>
            <a:lvl3pPr lvl="2" algn="l">
              <a:lnSpc>
                <a:spcPct val="115000"/>
              </a:lnSpc>
              <a:spcBef>
                <a:spcPts val="0"/>
              </a:spcBef>
              <a:spcAft>
                <a:spcPts val="0"/>
              </a:spcAft>
              <a:buClr>
                <a:schemeClr val="dk1"/>
              </a:buClr>
              <a:buSzPts val="1400"/>
              <a:buNone/>
              <a:defRPr>
                <a:solidFill>
                  <a:schemeClr val="dk1"/>
                </a:solidFill>
              </a:defRPr>
            </a:lvl3pPr>
            <a:lvl4pPr lvl="3" algn="l">
              <a:lnSpc>
                <a:spcPct val="115000"/>
              </a:lnSpc>
              <a:spcBef>
                <a:spcPts val="0"/>
              </a:spcBef>
              <a:spcAft>
                <a:spcPts val="0"/>
              </a:spcAft>
              <a:buClr>
                <a:schemeClr val="dk1"/>
              </a:buClr>
              <a:buSzPts val="1400"/>
              <a:buNone/>
              <a:defRPr>
                <a:solidFill>
                  <a:schemeClr val="dk1"/>
                </a:solidFill>
              </a:defRPr>
            </a:lvl4pPr>
            <a:lvl5pPr lvl="4" algn="l">
              <a:lnSpc>
                <a:spcPct val="115000"/>
              </a:lnSpc>
              <a:spcBef>
                <a:spcPts val="0"/>
              </a:spcBef>
              <a:spcAft>
                <a:spcPts val="0"/>
              </a:spcAft>
              <a:buClr>
                <a:schemeClr val="dk1"/>
              </a:buClr>
              <a:buSzPts val="1400"/>
              <a:buNone/>
              <a:defRPr>
                <a:solidFill>
                  <a:schemeClr val="dk1"/>
                </a:solidFill>
              </a:defRPr>
            </a:lvl5pPr>
            <a:lvl6pPr lvl="5" algn="l">
              <a:lnSpc>
                <a:spcPct val="115000"/>
              </a:lnSpc>
              <a:spcBef>
                <a:spcPts val="0"/>
              </a:spcBef>
              <a:spcAft>
                <a:spcPts val="0"/>
              </a:spcAft>
              <a:buClr>
                <a:schemeClr val="dk1"/>
              </a:buClr>
              <a:buSzPts val="1400"/>
              <a:buNone/>
              <a:defRPr>
                <a:solidFill>
                  <a:schemeClr val="dk1"/>
                </a:solidFill>
              </a:defRPr>
            </a:lvl6pPr>
            <a:lvl7pPr lvl="6" algn="l">
              <a:lnSpc>
                <a:spcPct val="115000"/>
              </a:lnSpc>
              <a:spcBef>
                <a:spcPts val="0"/>
              </a:spcBef>
              <a:spcAft>
                <a:spcPts val="0"/>
              </a:spcAft>
              <a:buClr>
                <a:schemeClr val="dk1"/>
              </a:buClr>
              <a:buSzPts val="1400"/>
              <a:buNone/>
              <a:defRPr>
                <a:solidFill>
                  <a:schemeClr val="dk1"/>
                </a:solidFill>
              </a:defRPr>
            </a:lvl7pPr>
            <a:lvl8pPr lvl="7" algn="l">
              <a:lnSpc>
                <a:spcPct val="115000"/>
              </a:lnSpc>
              <a:spcBef>
                <a:spcPts val="0"/>
              </a:spcBef>
              <a:spcAft>
                <a:spcPts val="0"/>
              </a:spcAft>
              <a:buClr>
                <a:schemeClr val="dk1"/>
              </a:buClr>
              <a:buSzPts val="1400"/>
              <a:buNone/>
              <a:defRPr>
                <a:solidFill>
                  <a:schemeClr val="dk1"/>
                </a:solidFill>
              </a:defRPr>
            </a:lvl8pPr>
            <a:lvl9pPr lvl="8" algn="l">
              <a:lnSpc>
                <a:spcPct val="115000"/>
              </a:lnSpc>
              <a:spcBef>
                <a:spcPts val="0"/>
              </a:spcBef>
              <a:spcAft>
                <a:spcPts val="0"/>
              </a:spcAft>
              <a:buClr>
                <a:schemeClr val="dk1"/>
              </a:buClr>
              <a:buSzPts val="1400"/>
              <a:buNone/>
              <a:defRPr>
                <a:solidFill>
                  <a:schemeClr val="dk1"/>
                </a:solidFill>
              </a:defRPr>
            </a:lvl9pPr>
          </a:lstStyle>
          <a:p/>
        </p:txBody>
      </p:sp>
      <p:sp>
        <p:nvSpPr>
          <p:cNvPr id="155" name="Google Shape;155;p30"/>
          <p:cNvSpPr txBox="1">
            <a:spLocks noGrp="1"/>
          </p:cNvSpPr>
          <p:nvPr>
            <p:ph type="body" idx="5"/>
          </p:nvPr>
        </p:nvSpPr>
        <p:spPr>
          <a:xfrm>
            <a:off x="3185700" y="2599225"/>
            <a:ext cx="2770500" cy="2084400"/>
          </a:xfrm>
          <a:prstGeom prst="rect">
            <a:avLst/>
          </a:prstGeom>
          <a:noFill/>
          <a:ln>
            <a:noFill/>
          </a:ln>
        </p:spPr>
        <p:txBody>
          <a:bodyPr spcFirstLastPara="1" wrap="square" lIns="0" tIns="0" rIns="0" bIns="0" anchor="t" anchorCtr="0">
            <a:noAutofit/>
          </a:bodyPr>
          <a:lstStyle>
            <a:lvl1pPr marL="457200" lvl="0"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1pPr>
            <a:lvl2pPr marL="914400" lvl="1"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2pPr>
            <a:lvl3pPr marL="1371600" lvl="2"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3pPr>
            <a:lvl4pPr marL="1828800" lvl="3"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4pPr>
            <a:lvl5pPr marL="2286000" lvl="4"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5pPr>
            <a:lvl6pPr marL="2743200" lvl="5"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6pPr>
            <a:lvl7pPr marL="3200400" lvl="6"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7pPr>
            <a:lvl8pPr marL="3657600" lvl="7"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8pPr>
            <a:lvl9pPr marL="4114800" lvl="8"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9pPr>
          </a:lstStyle>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body and image - Alt 7">
  <p:cSld name="BLANK_1_1_1_1_1_1_1_1_1_1_1_1_2_1">
    <p:bg>
      <p:bgPr>
        <a:solidFill>
          <a:schemeClr val="lt1"/>
        </a:solidFill>
        <a:effectLst/>
      </p:bgPr>
    </p:bg>
    <p:spTree>
      <p:nvGrpSpPr>
        <p:cNvPr id="1" name="Shape 156"/>
        <p:cNvGrpSpPr/>
        <p:nvPr/>
      </p:nvGrpSpPr>
      <p:grpSpPr>
        <a:xfrm>
          <a:off x="0" y="0"/>
          <a:ext cx="0" cy="0"/>
          <a:chOff x="0" y="0"/>
          <a:chExt cx="0" cy="0"/>
        </a:xfrm>
      </p:grpSpPr>
      <p:sp>
        <p:nvSpPr>
          <p:cNvPr id="157" name="Google Shape;157;p31"/>
          <p:cNvSpPr txBox="1">
            <a:spLocks noGrp="1"/>
          </p:cNvSpPr>
          <p:nvPr>
            <p:ph type="title"/>
          </p:nvPr>
        </p:nvSpPr>
        <p:spPr>
          <a:xfrm>
            <a:off x="4782150" y="285900"/>
            <a:ext cx="4074900" cy="1154700"/>
          </a:xfrm>
          <a:prstGeom prst="rect">
            <a:avLst/>
          </a:prstGeom>
          <a:noFill/>
          <a:ln>
            <a:noFill/>
          </a:ln>
        </p:spPr>
        <p:txBody>
          <a:bodyPr spcFirstLastPara="1" wrap="square" lIns="0" tIns="0" rIns="0" bIns="0" anchor="t" anchorCtr="0">
            <a:spAutoFit/>
          </a:bodyPr>
          <a:lstStyle>
            <a:lvl1pPr lvl="0" algn="l">
              <a:lnSpc>
                <a:spcPct val="85000"/>
              </a:lnSpc>
              <a:spcBef>
                <a:spcPts val="0"/>
              </a:spcBef>
              <a:spcAft>
                <a:spcPts val="0"/>
              </a:spcAft>
              <a:buSzPts val="3600"/>
              <a:buNone/>
              <a:defRPr sz="3600">
                <a:solidFill>
                  <a:schemeClr val="dk1"/>
                </a:solidFill>
              </a:defRPr>
            </a:lvl1pPr>
            <a:lvl2pPr lvl="1" algn="l">
              <a:lnSpc>
                <a:spcPct val="85000"/>
              </a:lnSpc>
              <a:spcBef>
                <a:spcPts val="0"/>
              </a:spcBef>
              <a:spcAft>
                <a:spcPts val="0"/>
              </a:spcAft>
              <a:buSzPts val="3600"/>
              <a:buNone/>
              <a:defRPr sz="3600">
                <a:solidFill>
                  <a:schemeClr val="dk1"/>
                </a:solidFill>
              </a:defRPr>
            </a:lvl2pPr>
            <a:lvl3pPr lvl="2" algn="l">
              <a:lnSpc>
                <a:spcPct val="85000"/>
              </a:lnSpc>
              <a:spcBef>
                <a:spcPts val="0"/>
              </a:spcBef>
              <a:spcAft>
                <a:spcPts val="0"/>
              </a:spcAft>
              <a:buSzPts val="3600"/>
              <a:buNone/>
              <a:defRPr sz="3600">
                <a:solidFill>
                  <a:schemeClr val="dk1"/>
                </a:solidFill>
              </a:defRPr>
            </a:lvl3pPr>
            <a:lvl4pPr lvl="3" algn="l">
              <a:lnSpc>
                <a:spcPct val="85000"/>
              </a:lnSpc>
              <a:spcBef>
                <a:spcPts val="0"/>
              </a:spcBef>
              <a:spcAft>
                <a:spcPts val="0"/>
              </a:spcAft>
              <a:buSzPts val="3600"/>
              <a:buNone/>
              <a:defRPr sz="3600">
                <a:solidFill>
                  <a:schemeClr val="dk1"/>
                </a:solidFill>
              </a:defRPr>
            </a:lvl4pPr>
            <a:lvl5pPr lvl="4" algn="l">
              <a:lnSpc>
                <a:spcPct val="85000"/>
              </a:lnSpc>
              <a:spcBef>
                <a:spcPts val="0"/>
              </a:spcBef>
              <a:spcAft>
                <a:spcPts val="0"/>
              </a:spcAft>
              <a:buSzPts val="3600"/>
              <a:buNone/>
              <a:defRPr sz="3600">
                <a:solidFill>
                  <a:schemeClr val="dk1"/>
                </a:solidFill>
              </a:defRPr>
            </a:lvl5pPr>
            <a:lvl6pPr lvl="5" algn="l">
              <a:lnSpc>
                <a:spcPct val="85000"/>
              </a:lnSpc>
              <a:spcBef>
                <a:spcPts val="0"/>
              </a:spcBef>
              <a:spcAft>
                <a:spcPts val="0"/>
              </a:spcAft>
              <a:buSzPts val="3600"/>
              <a:buNone/>
              <a:defRPr sz="3600">
                <a:solidFill>
                  <a:schemeClr val="dk1"/>
                </a:solidFill>
              </a:defRPr>
            </a:lvl6pPr>
            <a:lvl7pPr lvl="6" algn="l">
              <a:lnSpc>
                <a:spcPct val="85000"/>
              </a:lnSpc>
              <a:spcBef>
                <a:spcPts val="0"/>
              </a:spcBef>
              <a:spcAft>
                <a:spcPts val="0"/>
              </a:spcAft>
              <a:buSzPts val="3600"/>
              <a:buNone/>
              <a:defRPr sz="3600">
                <a:solidFill>
                  <a:schemeClr val="dk1"/>
                </a:solidFill>
              </a:defRPr>
            </a:lvl7pPr>
            <a:lvl8pPr lvl="7" algn="l">
              <a:lnSpc>
                <a:spcPct val="85000"/>
              </a:lnSpc>
              <a:spcBef>
                <a:spcPts val="0"/>
              </a:spcBef>
              <a:spcAft>
                <a:spcPts val="0"/>
              </a:spcAft>
              <a:buSzPts val="3600"/>
              <a:buNone/>
              <a:defRPr sz="3600">
                <a:solidFill>
                  <a:schemeClr val="dk1"/>
                </a:solidFill>
              </a:defRPr>
            </a:lvl8pPr>
            <a:lvl9pPr lvl="8" algn="l">
              <a:lnSpc>
                <a:spcPct val="85000"/>
              </a:lnSpc>
              <a:spcBef>
                <a:spcPts val="0"/>
              </a:spcBef>
              <a:spcAft>
                <a:spcPts val="0"/>
              </a:spcAft>
              <a:buSzPts val="3600"/>
              <a:buNone/>
              <a:defRPr sz="3600">
                <a:solidFill>
                  <a:schemeClr val="dk1"/>
                </a:solidFill>
              </a:defRPr>
            </a:lvl9pPr>
          </a:lstStyle>
          <a:p/>
        </p:txBody>
      </p:sp>
      <p:sp>
        <p:nvSpPr>
          <p:cNvPr id="158" name="Google Shape;158;p31"/>
          <p:cNvSpPr txBox="1">
            <a:spLocks noGrp="1"/>
          </p:cNvSpPr>
          <p:nvPr>
            <p:ph type="body" idx="1"/>
          </p:nvPr>
        </p:nvSpPr>
        <p:spPr>
          <a:xfrm>
            <a:off x="6086325" y="2636275"/>
            <a:ext cx="2770800" cy="2047200"/>
          </a:xfrm>
          <a:prstGeom prst="rect">
            <a:avLst/>
          </a:prstGeom>
          <a:noFill/>
          <a:ln>
            <a:noFill/>
          </a:ln>
        </p:spPr>
        <p:txBody>
          <a:bodyPr spcFirstLastPara="1" wrap="square" lIns="0" tIns="0" rIns="0" bIns="0" anchor="t" anchorCtr="0">
            <a:noAutofit/>
          </a:bodyPr>
          <a:lstStyle>
            <a:lvl1pPr marL="457200" lvl="0" indent="-292100" algn="l">
              <a:lnSpc>
                <a:spcPct val="100000"/>
              </a:lnSpc>
              <a:spcBef>
                <a:spcPts val="0"/>
              </a:spcBef>
              <a:spcAft>
                <a:spcPts val="0"/>
              </a:spcAft>
              <a:buClr>
                <a:schemeClr val="dk1"/>
              </a:buClr>
              <a:buSzPts val="1000"/>
              <a:buChar char="●"/>
              <a:defRPr sz="1000">
                <a:solidFill>
                  <a:schemeClr val="dk1"/>
                </a:solidFill>
              </a:defRPr>
            </a:lvl1pPr>
            <a:lvl2pPr marL="914400" lvl="1" indent="-292100" algn="l">
              <a:lnSpc>
                <a:spcPct val="100000"/>
              </a:lnSpc>
              <a:spcBef>
                <a:spcPts val="0"/>
              </a:spcBef>
              <a:spcAft>
                <a:spcPts val="0"/>
              </a:spcAft>
              <a:buClr>
                <a:schemeClr val="dk1"/>
              </a:buClr>
              <a:buSzPts val="1000"/>
              <a:buChar char="○"/>
              <a:defRPr sz="1000">
                <a:solidFill>
                  <a:schemeClr val="dk1"/>
                </a:solidFill>
              </a:defRPr>
            </a:lvl2pPr>
            <a:lvl3pPr marL="1371600" lvl="2" indent="-292100" algn="l">
              <a:lnSpc>
                <a:spcPct val="100000"/>
              </a:lnSpc>
              <a:spcBef>
                <a:spcPts val="0"/>
              </a:spcBef>
              <a:spcAft>
                <a:spcPts val="0"/>
              </a:spcAft>
              <a:buClr>
                <a:schemeClr val="dk1"/>
              </a:buClr>
              <a:buSzPts val="1000"/>
              <a:buChar char="■"/>
              <a:defRPr sz="1000">
                <a:solidFill>
                  <a:schemeClr val="dk1"/>
                </a:solidFill>
              </a:defRPr>
            </a:lvl3pPr>
            <a:lvl4pPr marL="1828800" lvl="3" indent="-292100" algn="l">
              <a:lnSpc>
                <a:spcPct val="100000"/>
              </a:lnSpc>
              <a:spcBef>
                <a:spcPts val="0"/>
              </a:spcBef>
              <a:spcAft>
                <a:spcPts val="0"/>
              </a:spcAft>
              <a:buClr>
                <a:schemeClr val="dk1"/>
              </a:buClr>
              <a:buSzPts val="1000"/>
              <a:buChar char="●"/>
              <a:defRPr sz="1000">
                <a:solidFill>
                  <a:schemeClr val="dk1"/>
                </a:solidFill>
              </a:defRPr>
            </a:lvl4pPr>
            <a:lvl5pPr marL="2286000" lvl="4" indent="-292100" algn="l">
              <a:lnSpc>
                <a:spcPct val="100000"/>
              </a:lnSpc>
              <a:spcBef>
                <a:spcPts val="0"/>
              </a:spcBef>
              <a:spcAft>
                <a:spcPts val="0"/>
              </a:spcAft>
              <a:buClr>
                <a:schemeClr val="dk1"/>
              </a:buClr>
              <a:buSzPts val="1000"/>
              <a:buChar char="○"/>
              <a:defRPr sz="1000">
                <a:solidFill>
                  <a:schemeClr val="dk1"/>
                </a:solidFill>
              </a:defRPr>
            </a:lvl5pPr>
            <a:lvl6pPr marL="2743200" lvl="5" indent="-292100" algn="l">
              <a:lnSpc>
                <a:spcPct val="100000"/>
              </a:lnSpc>
              <a:spcBef>
                <a:spcPts val="0"/>
              </a:spcBef>
              <a:spcAft>
                <a:spcPts val="0"/>
              </a:spcAft>
              <a:buClr>
                <a:schemeClr val="dk1"/>
              </a:buClr>
              <a:buSzPts val="1000"/>
              <a:buChar char="■"/>
              <a:defRPr sz="1000">
                <a:solidFill>
                  <a:schemeClr val="dk1"/>
                </a:solidFill>
              </a:defRPr>
            </a:lvl6pPr>
            <a:lvl7pPr marL="3200400" lvl="6" indent="-292100" algn="l">
              <a:lnSpc>
                <a:spcPct val="100000"/>
              </a:lnSpc>
              <a:spcBef>
                <a:spcPts val="0"/>
              </a:spcBef>
              <a:spcAft>
                <a:spcPts val="0"/>
              </a:spcAft>
              <a:buClr>
                <a:schemeClr val="dk1"/>
              </a:buClr>
              <a:buSzPts val="1000"/>
              <a:buChar char="●"/>
              <a:defRPr sz="1000">
                <a:solidFill>
                  <a:schemeClr val="dk1"/>
                </a:solidFill>
              </a:defRPr>
            </a:lvl7pPr>
            <a:lvl8pPr marL="3657600" lvl="7" indent="-292100" algn="l">
              <a:lnSpc>
                <a:spcPct val="100000"/>
              </a:lnSpc>
              <a:spcBef>
                <a:spcPts val="0"/>
              </a:spcBef>
              <a:spcAft>
                <a:spcPts val="0"/>
              </a:spcAft>
              <a:buClr>
                <a:schemeClr val="dk1"/>
              </a:buClr>
              <a:buSzPts val="1000"/>
              <a:buChar char="○"/>
              <a:defRPr sz="1000">
                <a:solidFill>
                  <a:schemeClr val="dk1"/>
                </a:solidFill>
              </a:defRPr>
            </a:lvl8pPr>
            <a:lvl9pPr marL="4114800" lvl="8" indent="-292100" algn="l">
              <a:lnSpc>
                <a:spcPct val="100000"/>
              </a:lnSpc>
              <a:spcBef>
                <a:spcPts val="0"/>
              </a:spcBef>
              <a:spcAft>
                <a:spcPts val="0"/>
              </a:spcAft>
              <a:buClr>
                <a:schemeClr val="dk1"/>
              </a:buClr>
              <a:buSzPts val="1000"/>
              <a:buChar char="■"/>
              <a:defRPr sz="1000">
                <a:solidFill>
                  <a:schemeClr val="dk1"/>
                </a:solidFill>
              </a:defRPr>
            </a:lvl9pPr>
          </a:lstStyle>
          <a:p/>
        </p:txBody>
      </p:sp>
      <p:sp>
        <p:nvSpPr>
          <p:cNvPr id="159" name="Google Shape;159;p31"/>
          <p:cNvSpPr txBox="1">
            <a:spLocks noGrp="1"/>
          </p:cNvSpPr>
          <p:nvPr>
            <p:ph type="body" idx="2"/>
          </p:nvPr>
        </p:nvSpPr>
        <p:spPr>
          <a:xfrm>
            <a:off x="4782375" y="2636275"/>
            <a:ext cx="1175700" cy="2047200"/>
          </a:xfrm>
          <a:prstGeom prst="rect">
            <a:avLst/>
          </a:prstGeom>
          <a:noFill/>
          <a:ln>
            <a:noFill/>
          </a:ln>
        </p:spPr>
        <p:txBody>
          <a:bodyPr spcFirstLastPara="1" wrap="square" lIns="0" tIns="0" rIns="0" bIns="0" anchor="t" anchorCtr="0">
            <a:noAutofit/>
          </a:bodyPr>
          <a:lstStyle>
            <a:lvl1pPr marL="457200" lvl="0"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1pPr>
            <a:lvl2pPr marL="914400" lvl="1"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2pPr>
            <a:lvl3pPr marL="1371600" lvl="2"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3pPr>
            <a:lvl4pPr marL="1828800" lvl="3"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4pPr>
            <a:lvl5pPr marL="2286000" lvl="4"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5pPr>
            <a:lvl6pPr marL="2743200" lvl="5"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6pPr>
            <a:lvl7pPr marL="3200400" lvl="6"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7pPr>
            <a:lvl8pPr marL="3657600" lvl="7"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8pPr>
            <a:lvl9pPr marL="4114800" lvl="8"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9pPr>
          </a:lstStyle>
          <a:p/>
        </p:txBody>
      </p:sp>
      <p:sp>
        <p:nvSpPr>
          <p:cNvPr id="160" name="Google Shape;160;p31"/>
          <p:cNvSpPr>
            <a:spLocks noGrp="1"/>
          </p:cNvSpPr>
          <p:nvPr>
            <p:ph type="pic" idx="3"/>
          </p:nvPr>
        </p:nvSpPr>
        <p:spPr>
          <a:xfrm>
            <a:off x="283850" y="0"/>
            <a:ext cx="4227000" cy="4683600"/>
          </a:xfrm>
          <a:prstGeom prst="roundRect">
            <a:avLst>
              <a:gd name="adj" fmla="val 0"/>
            </a:avLst>
          </a:prstGeom>
          <a:noFill/>
          <a:ln>
            <a:noFill/>
          </a:ln>
        </p:spPr>
      </p:sp>
      <p:sp>
        <p:nvSpPr>
          <p:cNvPr id="161" name="Google Shape;161;p31"/>
          <p:cNvSpPr txBox="1">
            <a:spLocks noGrp="1"/>
          </p:cNvSpPr>
          <p:nvPr>
            <p:ph type="sldNum" idx="12"/>
          </p:nvPr>
        </p:nvSpPr>
        <p:spPr>
          <a:xfrm>
            <a:off x="8308150" y="4782125"/>
            <a:ext cx="548700" cy="762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1pPr>
            <a:lvl2pPr marL="0" marR="0" lvl="1"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2pPr>
            <a:lvl3pPr marL="0" marR="0" lvl="2"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3pPr>
            <a:lvl4pPr marL="0" marR="0" lvl="3"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4pPr>
            <a:lvl5pPr marL="0" marR="0" lvl="4"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5pPr>
            <a:lvl6pPr marL="0" marR="0" lvl="5"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6pPr>
            <a:lvl7pPr marL="0" marR="0" lvl="6"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7pPr>
            <a:lvl8pPr marL="0" marR="0" lvl="7"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8pPr>
            <a:lvl9pPr marL="0" marR="0" lvl="8"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9pPr>
          </a:lstStyle>
          <a:p>
            <a:pPr marL="0" lvl="0" indent="0" algn="r" rtl="0">
              <a:spcBef>
                <a:spcPts val="0"/>
              </a:spcBef>
              <a:spcAft>
                <a:spcPts val="0"/>
              </a:spcAft>
              <a:buNone/>
            </a:pPr>
            <a:fld id="{00000000-1234-1234-1234-123412341234}" type="slidenum">
              <a:rPr lang="en-GB"/>
            </a:fld>
            <a:endParaRPr lang="en-GB"/>
          </a:p>
        </p:txBody>
      </p:sp>
      <p:sp>
        <p:nvSpPr>
          <p:cNvPr id="162" name="Google Shape;162;p31"/>
          <p:cNvSpPr txBox="1">
            <a:spLocks noGrp="1"/>
          </p:cNvSpPr>
          <p:nvPr>
            <p:ph type="title" idx="4"/>
          </p:nvPr>
        </p:nvSpPr>
        <p:spPr>
          <a:xfrm>
            <a:off x="4629750" y="4778975"/>
            <a:ext cx="1328400" cy="762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dk1"/>
              </a:buClr>
              <a:buSzPts val="600"/>
              <a:buNone/>
              <a:defRPr>
                <a:solidFill>
                  <a:schemeClr val="dk1"/>
                </a:solidFill>
              </a:defRPr>
            </a:lvl1pPr>
            <a:lvl2pPr lvl="1" algn="l">
              <a:lnSpc>
                <a:spcPct val="115000"/>
              </a:lnSpc>
              <a:spcBef>
                <a:spcPts val="0"/>
              </a:spcBef>
              <a:spcAft>
                <a:spcPts val="0"/>
              </a:spcAft>
              <a:buClr>
                <a:schemeClr val="dk1"/>
              </a:buClr>
              <a:buSzPts val="1400"/>
              <a:buNone/>
              <a:defRPr>
                <a:solidFill>
                  <a:schemeClr val="dk1"/>
                </a:solidFill>
              </a:defRPr>
            </a:lvl2pPr>
            <a:lvl3pPr lvl="2" algn="l">
              <a:lnSpc>
                <a:spcPct val="115000"/>
              </a:lnSpc>
              <a:spcBef>
                <a:spcPts val="0"/>
              </a:spcBef>
              <a:spcAft>
                <a:spcPts val="0"/>
              </a:spcAft>
              <a:buClr>
                <a:schemeClr val="dk1"/>
              </a:buClr>
              <a:buSzPts val="1400"/>
              <a:buNone/>
              <a:defRPr>
                <a:solidFill>
                  <a:schemeClr val="dk1"/>
                </a:solidFill>
              </a:defRPr>
            </a:lvl3pPr>
            <a:lvl4pPr lvl="3" algn="l">
              <a:lnSpc>
                <a:spcPct val="115000"/>
              </a:lnSpc>
              <a:spcBef>
                <a:spcPts val="0"/>
              </a:spcBef>
              <a:spcAft>
                <a:spcPts val="0"/>
              </a:spcAft>
              <a:buClr>
                <a:schemeClr val="dk1"/>
              </a:buClr>
              <a:buSzPts val="1400"/>
              <a:buNone/>
              <a:defRPr>
                <a:solidFill>
                  <a:schemeClr val="dk1"/>
                </a:solidFill>
              </a:defRPr>
            </a:lvl4pPr>
            <a:lvl5pPr lvl="4" algn="l">
              <a:lnSpc>
                <a:spcPct val="115000"/>
              </a:lnSpc>
              <a:spcBef>
                <a:spcPts val="0"/>
              </a:spcBef>
              <a:spcAft>
                <a:spcPts val="0"/>
              </a:spcAft>
              <a:buClr>
                <a:schemeClr val="dk1"/>
              </a:buClr>
              <a:buSzPts val="1400"/>
              <a:buNone/>
              <a:defRPr>
                <a:solidFill>
                  <a:schemeClr val="dk1"/>
                </a:solidFill>
              </a:defRPr>
            </a:lvl5pPr>
            <a:lvl6pPr lvl="5" algn="l">
              <a:lnSpc>
                <a:spcPct val="115000"/>
              </a:lnSpc>
              <a:spcBef>
                <a:spcPts val="0"/>
              </a:spcBef>
              <a:spcAft>
                <a:spcPts val="0"/>
              </a:spcAft>
              <a:buClr>
                <a:schemeClr val="dk1"/>
              </a:buClr>
              <a:buSzPts val="1400"/>
              <a:buNone/>
              <a:defRPr>
                <a:solidFill>
                  <a:schemeClr val="dk1"/>
                </a:solidFill>
              </a:defRPr>
            </a:lvl6pPr>
            <a:lvl7pPr lvl="6" algn="l">
              <a:lnSpc>
                <a:spcPct val="115000"/>
              </a:lnSpc>
              <a:spcBef>
                <a:spcPts val="0"/>
              </a:spcBef>
              <a:spcAft>
                <a:spcPts val="0"/>
              </a:spcAft>
              <a:buClr>
                <a:schemeClr val="dk1"/>
              </a:buClr>
              <a:buSzPts val="1400"/>
              <a:buNone/>
              <a:defRPr>
                <a:solidFill>
                  <a:schemeClr val="dk1"/>
                </a:solidFill>
              </a:defRPr>
            </a:lvl7pPr>
            <a:lvl8pPr lvl="7" algn="l">
              <a:lnSpc>
                <a:spcPct val="115000"/>
              </a:lnSpc>
              <a:spcBef>
                <a:spcPts val="0"/>
              </a:spcBef>
              <a:spcAft>
                <a:spcPts val="0"/>
              </a:spcAft>
              <a:buClr>
                <a:schemeClr val="dk1"/>
              </a:buClr>
              <a:buSzPts val="1400"/>
              <a:buNone/>
              <a:defRPr>
                <a:solidFill>
                  <a:schemeClr val="dk1"/>
                </a:solidFill>
              </a:defRPr>
            </a:lvl8pPr>
            <a:lvl9pPr lvl="8" algn="l">
              <a:lnSpc>
                <a:spcPct val="115000"/>
              </a:lnSpc>
              <a:spcBef>
                <a:spcPts val="0"/>
              </a:spcBef>
              <a:spcAft>
                <a:spcPts val="0"/>
              </a:spcAft>
              <a:buClr>
                <a:schemeClr val="dk1"/>
              </a:buClr>
              <a:buSzPts val="1400"/>
              <a:buNone/>
              <a:defRPr>
                <a:solidFill>
                  <a:schemeClr val="dk1"/>
                </a:solidFill>
              </a:defRPr>
            </a:lvl9pPr>
          </a:lstStyle>
          <a:p/>
        </p:txBody>
      </p:sp>
      <p:sp>
        <p:nvSpPr>
          <p:cNvPr id="163" name="Google Shape;163;p31"/>
          <p:cNvSpPr txBox="1">
            <a:spLocks noGrp="1"/>
          </p:cNvSpPr>
          <p:nvPr>
            <p:ph type="title" idx="5"/>
          </p:nvPr>
        </p:nvSpPr>
        <p:spPr>
          <a:xfrm>
            <a:off x="6086100" y="4778975"/>
            <a:ext cx="1328400" cy="762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dk1"/>
              </a:buClr>
              <a:buSzPts val="600"/>
              <a:buNone/>
              <a:defRPr>
                <a:solidFill>
                  <a:schemeClr val="dk1"/>
                </a:solidFill>
              </a:defRPr>
            </a:lvl1pPr>
            <a:lvl2pPr lvl="1" algn="l">
              <a:lnSpc>
                <a:spcPct val="115000"/>
              </a:lnSpc>
              <a:spcBef>
                <a:spcPts val="0"/>
              </a:spcBef>
              <a:spcAft>
                <a:spcPts val="0"/>
              </a:spcAft>
              <a:buClr>
                <a:schemeClr val="dk1"/>
              </a:buClr>
              <a:buSzPts val="1400"/>
              <a:buNone/>
              <a:defRPr>
                <a:solidFill>
                  <a:schemeClr val="dk1"/>
                </a:solidFill>
              </a:defRPr>
            </a:lvl2pPr>
            <a:lvl3pPr lvl="2" algn="l">
              <a:lnSpc>
                <a:spcPct val="115000"/>
              </a:lnSpc>
              <a:spcBef>
                <a:spcPts val="0"/>
              </a:spcBef>
              <a:spcAft>
                <a:spcPts val="0"/>
              </a:spcAft>
              <a:buClr>
                <a:schemeClr val="dk1"/>
              </a:buClr>
              <a:buSzPts val="1400"/>
              <a:buNone/>
              <a:defRPr>
                <a:solidFill>
                  <a:schemeClr val="dk1"/>
                </a:solidFill>
              </a:defRPr>
            </a:lvl3pPr>
            <a:lvl4pPr lvl="3" algn="l">
              <a:lnSpc>
                <a:spcPct val="115000"/>
              </a:lnSpc>
              <a:spcBef>
                <a:spcPts val="0"/>
              </a:spcBef>
              <a:spcAft>
                <a:spcPts val="0"/>
              </a:spcAft>
              <a:buClr>
                <a:schemeClr val="dk1"/>
              </a:buClr>
              <a:buSzPts val="1400"/>
              <a:buNone/>
              <a:defRPr>
                <a:solidFill>
                  <a:schemeClr val="dk1"/>
                </a:solidFill>
              </a:defRPr>
            </a:lvl4pPr>
            <a:lvl5pPr lvl="4" algn="l">
              <a:lnSpc>
                <a:spcPct val="115000"/>
              </a:lnSpc>
              <a:spcBef>
                <a:spcPts val="0"/>
              </a:spcBef>
              <a:spcAft>
                <a:spcPts val="0"/>
              </a:spcAft>
              <a:buClr>
                <a:schemeClr val="dk1"/>
              </a:buClr>
              <a:buSzPts val="1400"/>
              <a:buNone/>
              <a:defRPr>
                <a:solidFill>
                  <a:schemeClr val="dk1"/>
                </a:solidFill>
              </a:defRPr>
            </a:lvl5pPr>
            <a:lvl6pPr lvl="5" algn="l">
              <a:lnSpc>
                <a:spcPct val="115000"/>
              </a:lnSpc>
              <a:spcBef>
                <a:spcPts val="0"/>
              </a:spcBef>
              <a:spcAft>
                <a:spcPts val="0"/>
              </a:spcAft>
              <a:buClr>
                <a:schemeClr val="dk1"/>
              </a:buClr>
              <a:buSzPts val="1400"/>
              <a:buNone/>
              <a:defRPr>
                <a:solidFill>
                  <a:schemeClr val="dk1"/>
                </a:solidFill>
              </a:defRPr>
            </a:lvl6pPr>
            <a:lvl7pPr lvl="6" algn="l">
              <a:lnSpc>
                <a:spcPct val="115000"/>
              </a:lnSpc>
              <a:spcBef>
                <a:spcPts val="0"/>
              </a:spcBef>
              <a:spcAft>
                <a:spcPts val="0"/>
              </a:spcAft>
              <a:buClr>
                <a:schemeClr val="dk1"/>
              </a:buClr>
              <a:buSzPts val="1400"/>
              <a:buNone/>
              <a:defRPr>
                <a:solidFill>
                  <a:schemeClr val="dk1"/>
                </a:solidFill>
              </a:defRPr>
            </a:lvl7pPr>
            <a:lvl8pPr lvl="7" algn="l">
              <a:lnSpc>
                <a:spcPct val="115000"/>
              </a:lnSpc>
              <a:spcBef>
                <a:spcPts val="0"/>
              </a:spcBef>
              <a:spcAft>
                <a:spcPts val="0"/>
              </a:spcAft>
              <a:buClr>
                <a:schemeClr val="dk1"/>
              </a:buClr>
              <a:buSzPts val="1400"/>
              <a:buNone/>
              <a:defRPr>
                <a:solidFill>
                  <a:schemeClr val="dk1"/>
                </a:solidFill>
              </a:defRPr>
            </a:lvl8pPr>
            <a:lvl9pPr lvl="8" algn="l">
              <a:lnSpc>
                <a:spcPct val="115000"/>
              </a:lnSpc>
              <a:spcBef>
                <a:spcPts val="0"/>
              </a:spcBef>
              <a:spcAft>
                <a:spcPts val="0"/>
              </a:spcAft>
              <a:buClr>
                <a:schemeClr val="dk1"/>
              </a:buClr>
              <a:buSzPts val="1400"/>
              <a:buNone/>
              <a:defRPr>
                <a:solidFill>
                  <a:schemeClr val="dk1"/>
                </a:solidFill>
              </a:defRPr>
            </a:lvl9pPr>
          </a:lstStyle>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Four big ideas - Alt 2">
  <p:cSld name="BLANK_1_1_1_1_1_1_1_1_1_1_1_1_3_1_2">
    <p:bg>
      <p:bgPr>
        <a:solidFill>
          <a:schemeClr val="lt1"/>
        </a:solidFill>
        <a:effectLst/>
      </p:bgPr>
    </p:bg>
    <p:spTree>
      <p:nvGrpSpPr>
        <p:cNvPr id="1" name="Shape 164"/>
        <p:cNvGrpSpPr/>
        <p:nvPr/>
      </p:nvGrpSpPr>
      <p:grpSpPr>
        <a:xfrm>
          <a:off x="0" y="0"/>
          <a:ext cx="0" cy="0"/>
          <a:chOff x="0" y="0"/>
          <a:chExt cx="0" cy="0"/>
        </a:xfrm>
      </p:grpSpPr>
      <p:sp>
        <p:nvSpPr>
          <p:cNvPr id="165" name="Google Shape;165;p32"/>
          <p:cNvSpPr txBox="1">
            <a:spLocks noGrp="1"/>
          </p:cNvSpPr>
          <p:nvPr>
            <p:ph type="sldNum" idx="12"/>
          </p:nvPr>
        </p:nvSpPr>
        <p:spPr>
          <a:xfrm>
            <a:off x="8308150" y="4782125"/>
            <a:ext cx="548700" cy="762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1pPr>
            <a:lvl2pPr marL="0" marR="0" lvl="1"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2pPr>
            <a:lvl3pPr marL="0" marR="0" lvl="2"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3pPr>
            <a:lvl4pPr marL="0" marR="0" lvl="3"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4pPr>
            <a:lvl5pPr marL="0" marR="0" lvl="4"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5pPr>
            <a:lvl6pPr marL="0" marR="0" lvl="5"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6pPr>
            <a:lvl7pPr marL="0" marR="0" lvl="6"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7pPr>
            <a:lvl8pPr marL="0" marR="0" lvl="7"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8pPr>
            <a:lvl9pPr marL="0" marR="0" lvl="8"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9pPr>
          </a:lstStyle>
          <a:p>
            <a:pPr marL="0" lvl="0" indent="0" algn="r" rtl="0">
              <a:spcBef>
                <a:spcPts val="0"/>
              </a:spcBef>
              <a:spcAft>
                <a:spcPts val="0"/>
              </a:spcAft>
              <a:buNone/>
            </a:pPr>
            <a:fld id="{00000000-1234-1234-1234-123412341234}" type="slidenum">
              <a:rPr lang="en-GB"/>
            </a:fld>
            <a:endParaRPr lang="en-GB"/>
          </a:p>
        </p:txBody>
      </p:sp>
      <p:sp>
        <p:nvSpPr>
          <p:cNvPr id="166" name="Google Shape;166;p32"/>
          <p:cNvSpPr txBox="1">
            <a:spLocks noGrp="1"/>
          </p:cNvSpPr>
          <p:nvPr>
            <p:ph type="title"/>
          </p:nvPr>
        </p:nvSpPr>
        <p:spPr>
          <a:xfrm>
            <a:off x="283850" y="285900"/>
            <a:ext cx="4227300" cy="751500"/>
          </a:xfrm>
          <a:prstGeom prst="rect">
            <a:avLst/>
          </a:prstGeom>
          <a:noFill/>
          <a:ln>
            <a:noFill/>
          </a:ln>
        </p:spPr>
        <p:txBody>
          <a:bodyPr spcFirstLastPara="1" wrap="square" lIns="0" tIns="0" rIns="0" bIns="0" anchor="t" anchorCtr="0">
            <a:spAutoFit/>
          </a:bodyPr>
          <a:lstStyle>
            <a:lvl1pPr lvl="0" algn="l">
              <a:lnSpc>
                <a:spcPct val="85000"/>
              </a:lnSpc>
              <a:spcBef>
                <a:spcPts val="0"/>
              </a:spcBef>
              <a:spcAft>
                <a:spcPts val="0"/>
              </a:spcAft>
              <a:buSzPts val="1800"/>
              <a:buNone/>
              <a:defRPr sz="1800">
                <a:solidFill>
                  <a:schemeClr val="dk1"/>
                </a:solidFill>
              </a:defRPr>
            </a:lvl1pPr>
            <a:lvl2pPr lvl="1" algn="l">
              <a:lnSpc>
                <a:spcPct val="85000"/>
              </a:lnSpc>
              <a:spcBef>
                <a:spcPts val="0"/>
              </a:spcBef>
              <a:spcAft>
                <a:spcPts val="0"/>
              </a:spcAft>
              <a:buSzPts val="3600"/>
              <a:buNone/>
              <a:defRPr sz="3600">
                <a:solidFill>
                  <a:schemeClr val="dk1"/>
                </a:solidFill>
              </a:defRPr>
            </a:lvl2pPr>
            <a:lvl3pPr lvl="2" algn="l">
              <a:lnSpc>
                <a:spcPct val="85000"/>
              </a:lnSpc>
              <a:spcBef>
                <a:spcPts val="0"/>
              </a:spcBef>
              <a:spcAft>
                <a:spcPts val="0"/>
              </a:spcAft>
              <a:buSzPts val="3600"/>
              <a:buNone/>
              <a:defRPr sz="3600">
                <a:solidFill>
                  <a:schemeClr val="dk1"/>
                </a:solidFill>
              </a:defRPr>
            </a:lvl3pPr>
            <a:lvl4pPr lvl="3" algn="l">
              <a:lnSpc>
                <a:spcPct val="85000"/>
              </a:lnSpc>
              <a:spcBef>
                <a:spcPts val="0"/>
              </a:spcBef>
              <a:spcAft>
                <a:spcPts val="0"/>
              </a:spcAft>
              <a:buSzPts val="3600"/>
              <a:buNone/>
              <a:defRPr sz="3600">
                <a:solidFill>
                  <a:schemeClr val="dk1"/>
                </a:solidFill>
              </a:defRPr>
            </a:lvl4pPr>
            <a:lvl5pPr lvl="4" algn="l">
              <a:lnSpc>
                <a:spcPct val="85000"/>
              </a:lnSpc>
              <a:spcBef>
                <a:spcPts val="0"/>
              </a:spcBef>
              <a:spcAft>
                <a:spcPts val="0"/>
              </a:spcAft>
              <a:buSzPts val="3600"/>
              <a:buNone/>
              <a:defRPr sz="3600">
                <a:solidFill>
                  <a:schemeClr val="dk1"/>
                </a:solidFill>
              </a:defRPr>
            </a:lvl5pPr>
            <a:lvl6pPr lvl="5" algn="l">
              <a:lnSpc>
                <a:spcPct val="85000"/>
              </a:lnSpc>
              <a:spcBef>
                <a:spcPts val="0"/>
              </a:spcBef>
              <a:spcAft>
                <a:spcPts val="0"/>
              </a:spcAft>
              <a:buSzPts val="3600"/>
              <a:buNone/>
              <a:defRPr sz="3600">
                <a:solidFill>
                  <a:schemeClr val="dk1"/>
                </a:solidFill>
              </a:defRPr>
            </a:lvl6pPr>
            <a:lvl7pPr lvl="6" algn="l">
              <a:lnSpc>
                <a:spcPct val="85000"/>
              </a:lnSpc>
              <a:spcBef>
                <a:spcPts val="0"/>
              </a:spcBef>
              <a:spcAft>
                <a:spcPts val="0"/>
              </a:spcAft>
              <a:buSzPts val="3600"/>
              <a:buNone/>
              <a:defRPr sz="3600">
                <a:solidFill>
                  <a:schemeClr val="dk1"/>
                </a:solidFill>
              </a:defRPr>
            </a:lvl7pPr>
            <a:lvl8pPr lvl="7" algn="l">
              <a:lnSpc>
                <a:spcPct val="85000"/>
              </a:lnSpc>
              <a:spcBef>
                <a:spcPts val="0"/>
              </a:spcBef>
              <a:spcAft>
                <a:spcPts val="0"/>
              </a:spcAft>
              <a:buSzPts val="3600"/>
              <a:buNone/>
              <a:defRPr sz="3600">
                <a:solidFill>
                  <a:schemeClr val="dk1"/>
                </a:solidFill>
              </a:defRPr>
            </a:lvl8pPr>
            <a:lvl9pPr lvl="8" algn="l">
              <a:lnSpc>
                <a:spcPct val="85000"/>
              </a:lnSpc>
              <a:spcBef>
                <a:spcPts val="0"/>
              </a:spcBef>
              <a:spcAft>
                <a:spcPts val="0"/>
              </a:spcAft>
              <a:buSzPts val="3600"/>
              <a:buNone/>
              <a:defRPr sz="3600">
                <a:solidFill>
                  <a:schemeClr val="dk1"/>
                </a:solidFill>
              </a:defRPr>
            </a:lvl9pPr>
          </a:lstStyle>
          <a:p/>
        </p:txBody>
      </p:sp>
      <p:sp>
        <p:nvSpPr>
          <p:cNvPr id="167" name="Google Shape;167;p32"/>
          <p:cNvSpPr txBox="1">
            <a:spLocks noGrp="1"/>
          </p:cNvSpPr>
          <p:nvPr>
            <p:ph type="title" idx="2"/>
          </p:nvPr>
        </p:nvSpPr>
        <p:spPr>
          <a:xfrm>
            <a:off x="4629750" y="4778975"/>
            <a:ext cx="1328400" cy="762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dk1"/>
              </a:buClr>
              <a:buSzPts val="600"/>
              <a:buFont typeface="Inter" panose="02000503000000020004"/>
              <a:buNone/>
              <a:defRPr>
                <a:solidFill>
                  <a:schemeClr val="dk1"/>
                </a:solidFill>
              </a:defRPr>
            </a:lvl1pPr>
            <a:lvl2pPr lvl="1" algn="l">
              <a:lnSpc>
                <a:spcPct val="115000"/>
              </a:lnSpc>
              <a:spcBef>
                <a:spcPts val="0"/>
              </a:spcBef>
              <a:spcAft>
                <a:spcPts val="0"/>
              </a:spcAft>
              <a:buClr>
                <a:schemeClr val="dk1"/>
              </a:buClr>
              <a:buSzPts val="1400"/>
              <a:buNone/>
              <a:defRPr>
                <a:solidFill>
                  <a:schemeClr val="dk1"/>
                </a:solidFill>
              </a:defRPr>
            </a:lvl2pPr>
            <a:lvl3pPr lvl="2" algn="l">
              <a:lnSpc>
                <a:spcPct val="115000"/>
              </a:lnSpc>
              <a:spcBef>
                <a:spcPts val="0"/>
              </a:spcBef>
              <a:spcAft>
                <a:spcPts val="0"/>
              </a:spcAft>
              <a:buClr>
                <a:schemeClr val="dk1"/>
              </a:buClr>
              <a:buSzPts val="1400"/>
              <a:buNone/>
              <a:defRPr>
                <a:solidFill>
                  <a:schemeClr val="dk1"/>
                </a:solidFill>
              </a:defRPr>
            </a:lvl3pPr>
            <a:lvl4pPr lvl="3" algn="l">
              <a:lnSpc>
                <a:spcPct val="115000"/>
              </a:lnSpc>
              <a:spcBef>
                <a:spcPts val="0"/>
              </a:spcBef>
              <a:spcAft>
                <a:spcPts val="0"/>
              </a:spcAft>
              <a:buClr>
                <a:schemeClr val="dk1"/>
              </a:buClr>
              <a:buSzPts val="1400"/>
              <a:buNone/>
              <a:defRPr>
                <a:solidFill>
                  <a:schemeClr val="dk1"/>
                </a:solidFill>
              </a:defRPr>
            </a:lvl4pPr>
            <a:lvl5pPr lvl="4" algn="l">
              <a:lnSpc>
                <a:spcPct val="115000"/>
              </a:lnSpc>
              <a:spcBef>
                <a:spcPts val="0"/>
              </a:spcBef>
              <a:spcAft>
                <a:spcPts val="0"/>
              </a:spcAft>
              <a:buClr>
                <a:schemeClr val="dk1"/>
              </a:buClr>
              <a:buSzPts val="1400"/>
              <a:buNone/>
              <a:defRPr>
                <a:solidFill>
                  <a:schemeClr val="dk1"/>
                </a:solidFill>
              </a:defRPr>
            </a:lvl5pPr>
            <a:lvl6pPr lvl="5" algn="l">
              <a:lnSpc>
                <a:spcPct val="115000"/>
              </a:lnSpc>
              <a:spcBef>
                <a:spcPts val="0"/>
              </a:spcBef>
              <a:spcAft>
                <a:spcPts val="0"/>
              </a:spcAft>
              <a:buClr>
                <a:schemeClr val="dk1"/>
              </a:buClr>
              <a:buSzPts val="1400"/>
              <a:buNone/>
              <a:defRPr>
                <a:solidFill>
                  <a:schemeClr val="dk1"/>
                </a:solidFill>
              </a:defRPr>
            </a:lvl6pPr>
            <a:lvl7pPr lvl="6" algn="l">
              <a:lnSpc>
                <a:spcPct val="115000"/>
              </a:lnSpc>
              <a:spcBef>
                <a:spcPts val="0"/>
              </a:spcBef>
              <a:spcAft>
                <a:spcPts val="0"/>
              </a:spcAft>
              <a:buClr>
                <a:schemeClr val="dk1"/>
              </a:buClr>
              <a:buSzPts val="1400"/>
              <a:buNone/>
              <a:defRPr>
                <a:solidFill>
                  <a:schemeClr val="dk1"/>
                </a:solidFill>
              </a:defRPr>
            </a:lvl7pPr>
            <a:lvl8pPr lvl="7" algn="l">
              <a:lnSpc>
                <a:spcPct val="115000"/>
              </a:lnSpc>
              <a:spcBef>
                <a:spcPts val="0"/>
              </a:spcBef>
              <a:spcAft>
                <a:spcPts val="0"/>
              </a:spcAft>
              <a:buClr>
                <a:schemeClr val="dk1"/>
              </a:buClr>
              <a:buSzPts val="1400"/>
              <a:buNone/>
              <a:defRPr>
                <a:solidFill>
                  <a:schemeClr val="dk1"/>
                </a:solidFill>
              </a:defRPr>
            </a:lvl8pPr>
            <a:lvl9pPr lvl="8" algn="l">
              <a:lnSpc>
                <a:spcPct val="115000"/>
              </a:lnSpc>
              <a:spcBef>
                <a:spcPts val="0"/>
              </a:spcBef>
              <a:spcAft>
                <a:spcPts val="0"/>
              </a:spcAft>
              <a:buClr>
                <a:schemeClr val="dk1"/>
              </a:buClr>
              <a:buSzPts val="1400"/>
              <a:buNone/>
              <a:defRPr>
                <a:solidFill>
                  <a:schemeClr val="dk1"/>
                </a:solidFill>
              </a:defRPr>
            </a:lvl9pPr>
          </a:lstStyle>
          <a:p/>
        </p:txBody>
      </p:sp>
      <p:sp>
        <p:nvSpPr>
          <p:cNvPr id="168" name="Google Shape;168;p32"/>
          <p:cNvSpPr txBox="1">
            <a:spLocks noGrp="1"/>
          </p:cNvSpPr>
          <p:nvPr>
            <p:ph type="title" idx="3"/>
          </p:nvPr>
        </p:nvSpPr>
        <p:spPr>
          <a:xfrm>
            <a:off x="6086100" y="4778975"/>
            <a:ext cx="1328400" cy="762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dk1"/>
              </a:buClr>
              <a:buSzPts val="600"/>
              <a:buFont typeface="Inter" panose="02000503000000020004"/>
              <a:buNone/>
              <a:defRPr>
                <a:solidFill>
                  <a:schemeClr val="dk1"/>
                </a:solidFill>
              </a:defRPr>
            </a:lvl1pPr>
            <a:lvl2pPr lvl="1" algn="l">
              <a:lnSpc>
                <a:spcPct val="115000"/>
              </a:lnSpc>
              <a:spcBef>
                <a:spcPts val="0"/>
              </a:spcBef>
              <a:spcAft>
                <a:spcPts val="0"/>
              </a:spcAft>
              <a:buClr>
                <a:schemeClr val="dk1"/>
              </a:buClr>
              <a:buSzPts val="1400"/>
              <a:buNone/>
              <a:defRPr>
                <a:solidFill>
                  <a:schemeClr val="dk1"/>
                </a:solidFill>
              </a:defRPr>
            </a:lvl2pPr>
            <a:lvl3pPr lvl="2" algn="l">
              <a:lnSpc>
                <a:spcPct val="115000"/>
              </a:lnSpc>
              <a:spcBef>
                <a:spcPts val="0"/>
              </a:spcBef>
              <a:spcAft>
                <a:spcPts val="0"/>
              </a:spcAft>
              <a:buClr>
                <a:schemeClr val="dk1"/>
              </a:buClr>
              <a:buSzPts val="1400"/>
              <a:buNone/>
              <a:defRPr>
                <a:solidFill>
                  <a:schemeClr val="dk1"/>
                </a:solidFill>
              </a:defRPr>
            </a:lvl3pPr>
            <a:lvl4pPr lvl="3" algn="l">
              <a:lnSpc>
                <a:spcPct val="115000"/>
              </a:lnSpc>
              <a:spcBef>
                <a:spcPts val="0"/>
              </a:spcBef>
              <a:spcAft>
                <a:spcPts val="0"/>
              </a:spcAft>
              <a:buClr>
                <a:schemeClr val="dk1"/>
              </a:buClr>
              <a:buSzPts val="1400"/>
              <a:buNone/>
              <a:defRPr>
                <a:solidFill>
                  <a:schemeClr val="dk1"/>
                </a:solidFill>
              </a:defRPr>
            </a:lvl4pPr>
            <a:lvl5pPr lvl="4" algn="l">
              <a:lnSpc>
                <a:spcPct val="115000"/>
              </a:lnSpc>
              <a:spcBef>
                <a:spcPts val="0"/>
              </a:spcBef>
              <a:spcAft>
                <a:spcPts val="0"/>
              </a:spcAft>
              <a:buClr>
                <a:schemeClr val="dk1"/>
              </a:buClr>
              <a:buSzPts val="1400"/>
              <a:buNone/>
              <a:defRPr>
                <a:solidFill>
                  <a:schemeClr val="dk1"/>
                </a:solidFill>
              </a:defRPr>
            </a:lvl5pPr>
            <a:lvl6pPr lvl="5" algn="l">
              <a:lnSpc>
                <a:spcPct val="115000"/>
              </a:lnSpc>
              <a:spcBef>
                <a:spcPts val="0"/>
              </a:spcBef>
              <a:spcAft>
                <a:spcPts val="0"/>
              </a:spcAft>
              <a:buClr>
                <a:schemeClr val="dk1"/>
              </a:buClr>
              <a:buSzPts val="1400"/>
              <a:buNone/>
              <a:defRPr>
                <a:solidFill>
                  <a:schemeClr val="dk1"/>
                </a:solidFill>
              </a:defRPr>
            </a:lvl6pPr>
            <a:lvl7pPr lvl="6" algn="l">
              <a:lnSpc>
                <a:spcPct val="115000"/>
              </a:lnSpc>
              <a:spcBef>
                <a:spcPts val="0"/>
              </a:spcBef>
              <a:spcAft>
                <a:spcPts val="0"/>
              </a:spcAft>
              <a:buClr>
                <a:schemeClr val="dk1"/>
              </a:buClr>
              <a:buSzPts val="1400"/>
              <a:buNone/>
              <a:defRPr>
                <a:solidFill>
                  <a:schemeClr val="dk1"/>
                </a:solidFill>
              </a:defRPr>
            </a:lvl7pPr>
            <a:lvl8pPr lvl="7" algn="l">
              <a:lnSpc>
                <a:spcPct val="115000"/>
              </a:lnSpc>
              <a:spcBef>
                <a:spcPts val="0"/>
              </a:spcBef>
              <a:spcAft>
                <a:spcPts val="0"/>
              </a:spcAft>
              <a:buClr>
                <a:schemeClr val="dk1"/>
              </a:buClr>
              <a:buSzPts val="1400"/>
              <a:buNone/>
              <a:defRPr>
                <a:solidFill>
                  <a:schemeClr val="dk1"/>
                </a:solidFill>
              </a:defRPr>
            </a:lvl8pPr>
            <a:lvl9pPr lvl="8" algn="l">
              <a:lnSpc>
                <a:spcPct val="115000"/>
              </a:lnSpc>
              <a:spcBef>
                <a:spcPts val="0"/>
              </a:spcBef>
              <a:spcAft>
                <a:spcPts val="0"/>
              </a:spcAft>
              <a:buClr>
                <a:schemeClr val="dk1"/>
              </a:buClr>
              <a:buSzPts val="1400"/>
              <a:buNone/>
              <a:defRPr>
                <a:solidFill>
                  <a:schemeClr val="dk1"/>
                </a:solidFill>
              </a:defRPr>
            </a:lvl9pPr>
          </a:lstStyle>
          <a:p/>
        </p:txBody>
      </p:sp>
      <p:sp>
        <p:nvSpPr>
          <p:cNvPr id="169" name="Google Shape;169;p32"/>
          <p:cNvSpPr txBox="1">
            <a:spLocks noGrp="1"/>
          </p:cNvSpPr>
          <p:nvPr>
            <p:ph type="body" idx="1"/>
          </p:nvPr>
        </p:nvSpPr>
        <p:spPr>
          <a:xfrm>
            <a:off x="4632000" y="285900"/>
            <a:ext cx="4227300" cy="1154700"/>
          </a:xfrm>
          <a:prstGeom prst="rect">
            <a:avLst/>
          </a:prstGeom>
          <a:noFill/>
          <a:ln>
            <a:noFill/>
          </a:ln>
        </p:spPr>
        <p:txBody>
          <a:bodyPr spcFirstLastPara="1" wrap="square" lIns="0" tIns="0" rIns="0" bIns="0" anchor="t" anchorCtr="0">
            <a:noAutofit/>
          </a:bodyPr>
          <a:lstStyle>
            <a:lvl1pPr marL="457200" lvl="0" indent="-304800" algn="l">
              <a:lnSpc>
                <a:spcPct val="115000"/>
              </a:lnSpc>
              <a:spcBef>
                <a:spcPts val="0"/>
              </a:spcBef>
              <a:spcAft>
                <a:spcPts val="0"/>
              </a:spcAft>
              <a:buClr>
                <a:schemeClr val="dk1"/>
              </a:buClr>
              <a:buSzPts val="1200"/>
              <a:buFont typeface="Inter" panose="02000503000000020004"/>
              <a:buChar char="●"/>
              <a:defRPr>
                <a:solidFill>
                  <a:schemeClr val="dk1"/>
                </a:solidFill>
              </a:defRPr>
            </a:lvl1pPr>
            <a:lvl2pPr marL="914400" lvl="1" indent="-304800" algn="l">
              <a:lnSpc>
                <a:spcPct val="115000"/>
              </a:lnSpc>
              <a:spcBef>
                <a:spcPts val="0"/>
              </a:spcBef>
              <a:spcAft>
                <a:spcPts val="0"/>
              </a:spcAft>
              <a:buClr>
                <a:schemeClr val="dk1"/>
              </a:buClr>
              <a:buSzPts val="1200"/>
              <a:buFont typeface="Inter" panose="02000503000000020004"/>
              <a:buChar char="○"/>
              <a:defRPr>
                <a:solidFill>
                  <a:schemeClr val="dk1"/>
                </a:solidFill>
              </a:defRPr>
            </a:lvl2pPr>
            <a:lvl3pPr marL="1371600" lvl="2" indent="-304800" algn="l">
              <a:lnSpc>
                <a:spcPct val="115000"/>
              </a:lnSpc>
              <a:spcBef>
                <a:spcPts val="0"/>
              </a:spcBef>
              <a:spcAft>
                <a:spcPts val="0"/>
              </a:spcAft>
              <a:buClr>
                <a:schemeClr val="dk1"/>
              </a:buClr>
              <a:buSzPts val="1200"/>
              <a:buFont typeface="Inter" panose="02000503000000020004"/>
              <a:buChar char="■"/>
              <a:defRPr>
                <a:solidFill>
                  <a:schemeClr val="dk1"/>
                </a:solidFill>
              </a:defRPr>
            </a:lvl3pPr>
            <a:lvl4pPr marL="1828800" lvl="3" indent="-304800" algn="l">
              <a:lnSpc>
                <a:spcPct val="115000"/>
              </a:lnSpc>
              <a:spcBef>
                <a:spcPts val="0"/>
              </a:spcBef>
              <a:spcAft>
                <a:spcPts val="0"/>
              </a:spcAft>
              <a:buClr>
                <a:schemeClr val="dk1"/>
              </a:buClr>
              <a:buSzPts val="1200"/>
              <a:buFont typeface="Inter" panose="02000503000000020004"/>
              <a:buChar char="●"/>
              <a:defRPr>
                <a:solidFill>
                  <a:schemeClr val="dk1"/>
                </a:solidFill>
              </a:defRPr>
            </a:lvl4pPr>
            <a:lvl5pPr marL="2286000" lvl="4" indent="-304800" algn="l">
              <a:lnSpc>
                <a:spcPct val="115000"/>
              </a:lnSpc>
              <a:spcBef>
                <a:spcPts val="0"/>
              </a:spcBef>
              <a:spcAft>
                <a:spcPts val="0"/>
              </a:spcAft>
              <a:buClr>
                <a:schemeClr val="dk1"/>
              </a:buClr>
              <a:buSzPts val="1200"/>
              <a:buFont typeface="Inter" panose="02000503000000020004"/>
              <a:buChar char="○"/>
              <a:defRPr>
                <a:solidFill>
                  <a:schemeClr val="dk1"/>
                </a:solidFill>
              </a:defRPr>
            </a:lvl5pPr>
            <a:lvl6pPr marL="2743200" lvl="5" indent="-304800" algn="l">
              <a:lnSpc>
                <a:spcPct val="115000"/>
              </a:lnSpc>
              <a:spcBef>
                <a:spcPts val="0"/>
              </a:spcBef>
              <a:spcAft>
                <a:spcPts val="0"/>
              </a:spcAft>
              <a:buClr>
                <a:schemeClr val="dk1"/>
              </a:buClr>
              <a:buSzPts val="1200"/>
              <a:buFont typeface="Inter" panose="02000503000000020004"/>
              <a:buChar char="■"/>
              <a:defRPr>
                <a:solidFill>
                  <a:schemeClr val="dk1"/>
                </a:solidFill>
              </a:defRPr>
            </a:lvl6pPr>
            <a:lvl7pPr marL="3200400" lvl="6" indent="-304800" algn="l">
              <a:lnSpc>
                <a:spcPct val="115000"/>
              </a:lnSpc>
              <a:spcBef>
                <a:spcPts val="0"/>
              </a:spcBef>
              <a:spcAft>
                <a:spcPts val="0"/>
              </a:spcAft>
              <a:buClr>
                <a:schemeClr val="dk1"/>
              </a:buClr>
              <a:buSzPts val="1200"/>
              <a:buFont typeface="Inter" panose="02000503000000020004"/>
              <a:buChar char="●"/>
              <a:defRPr>
                <a:solidFill>
                  <a:schemeClr val="dk1"/>
                </a:solidFill>
              </a:defRPr>
            </a:lvl7pPr>
            <a:lvl8pPr marL="3657600" lvl="7" indent="-304800" algn="l">
              <a:lnSpc>
                <a:spcPct val="115000"/>
              </a:lnSpc>
              <a:spcBef>
                <a:spcPts val="0"/>
              </a:spcBef>
              <a:spcAft>
                <a:spcPts val="0"/>
              </a:spcAft>
              <a:buClr>
                <a:schemeClr val="dk1"/>
              </a:buClr>
              <a:buSzPts val="1200"/>
              <a:buFont typeface="Inter" panose="02000503000000020004"/>
              <a:buChar char="○"/>
              <a:defRPr>
                <a:solidFill>
                  <a:schemeClr val="dk1"/>
                </a:solidFill>
              </a:defRPr>
            </a:lvl8pPr>
            <a:lvl9pPr marL="4114800" lvl="8" indent="-304800" algn="l">
              <a:lnSpc>
                <a:spcPct val="115000"/>
              </a:lnSpc>
              <a:spcBef>
                <a:spcPts val="0"/>
              </a:spcBef>
              <a:spcAft>
                <a:spcPts val="0"/>
              </a:spcAft>
              <a:buClr>
                <a:schemeClr val="dk1"/>
              </a:buClr>
              <a:buSzPts val="1200"/>
              <a:buFont typeface="Inter" panose="02000503000000020004"/>
              <a:buChar char="■"/>
              <a:defRPr>
                <a:solidFill>
                  <a:schemeClr val="dk1"/>
                </a:solidFill>
              </a:defRPr>
            </a:lvl9pPr>
          </a:lstStyle>
          <a:p/>
        </p:txBody>
      </p:sp>
      <p:sp>
        <p:nvSpPr>
          <p:cNvPr id="170" name="Google Shape;170;p32"/>
          <p:cNvSpPr txBox="1">
            <a:spLocks noGrp="1"/>
          </p:cNvSpPr>
          <p:nvPr>
            <p:ph type="subTitle" idx="4"/>
          </p:nvPr>
        </p:nvSpPr>
        <p:spPr>
          <a:xfrm>
            <a:off x="288625" y="1922875"/>
            <a:ext cx="2050800" cy="537600"/>
          </a:xfrm>
          <a:prstGeom prst="rect">
            <a:avLst/>
          </a:prstGeom>
          <a:noFill/>
          <a:ln>
            <a:noFill/>
          </a:ln>
        </p:spPr>
        <p:txBody>
          <a:bodyPr spcFirstLastPara="1" wrap="square" lIns="0" tIns="0" rIns="0" bIns="0" anchor="b" anchorCtr="0">
            <a:noAutofit/>
          </a:bodyPr>
          <a:lstStyle>
            <a:lvl1pPr lvl="0" algn="l">
              <a:lnSpc>
                <a:spcPct val="70000"/>
              </a:lnSpc>
              <a:spcBef>
                <a:spcPts val="0"/>
              </a:spcBef>
              <a:spcAft>
                <a:spcPts val="0"/>
              </a:spcAft>
              <a:buSzPts val="1200"/>
              <a:buNone/>
              <a:defRPr sz="3600">
                <a:solidFill>
                  <a:schemeClr val="dk1"/>
                </a:solidFill>
              </a:defRPr>
            </a:lvl1pPr>
            <a:lvl2pPr lvl="1" algn="l">
              <a:lnSpc>
                <a:spcPct val="115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2pPr>
            <a:lvl3pPr lvl="2" algn="l">
              <a:lnSpc>
                <a:spcPct val="115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3pPr>
            <a:lvl4pPr lvl="3" algn="l">
              <a:lnSpc>
                <a:spcPct val="115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4pPr>
            <a:lvl5pPr lvl="4" algn="l">
              <a:lnSpc>
                <a:spcPct val="115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5pPr>
            <a:lvl6pPr lvl="5" algn="l">
              <a:lnSpc>
                <a:spcPct val="115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6pPr>
            <a:lvl7pPr lvl="6" algn="l">
              <a:lnSpc>
                <a:spcPct val="115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7pPr>
            <a:lvl8pPr lvl="7" algn="l">
              <a:lnSpc>
                <a:spcPct val="115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8pPr>
            <a:lvl9pPr lvl="8" algn="l">
              <a:lnSpc>
                <a:spcPct val="115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9pPr>
          </a:lstStyle>
          <a:p/>
        </p:txBody>
      </p:sp>
      <p:sp>
        <p:nvSpPr>
          <p:cNvPr id="171" name="Google Shape;171;p32"/>
          <p:cNvSpPr txBox="1">
            <a:spLocks noGrp="1"/>
          </p:cNvSpPr>
          <p:nvPr>
            <p:ph type="body" idx="5"/>
          </p:nvPr>
        </p:nvSpPr>
        <p:spPr>
          <a:xfrm>
            <a:off x="288625" y="2891825"/>
            <a:ext cx="2050800" cy="1507200"/>
          </a:xfrm>
          <a:prstGeom prst="rect">
            <a:avLst/>
          </a:prstGeom>
          <a:noFill/>
          <a:ln>
            <a:noFill/>
          </a:ln>
        </p:spPr>
        <p:txBody>
          <a:bodyPr spcFirstLastPara="1" wrap="square" lIns="0" tIns="0" rIns="0" bIns="0" anchor="t" anchorCtr="0">
            <a:spAutoFit/>
          </a:bodyPr>
          <a:lstStyle>
            <a:lvl1pPr marL="457200" lvl="0" indent="-292100" algn="l">
              <a:lnSpc>
                <a:spcPct val="115000"/>
              </a:lnSpc>
              <a:spcBef>
                <a:spcPts val="0"/>
              </a:spcBef>
              <a:spcAft>
                <a:spcPts val="0"/>
              </a:spcAft>
              <a:buClr>
                <a:schemeClr val="dk1"/>
              </a:buClr>
              <a:buSzPts val="1000"/>
              <a:buChar char="●"/>
              <a:defRPr sz="1000">
                <a:solidFill>
                  <a:schemeClr val="dk1"/>
                </a:solidFill>
              </a:defRPr>
            </a:lvl1pPr>
            <a:lvl2pPr marL="914400" lvl="1" indent="-292100" algn="l">
              <a:lnSpc>
                <a:spcPct val="115000"/>
              </a:lnSpc>
              <a:spcBef>
                <a:spcPts val="0"/>
              </a:spcBef>
              <a:spcAft>
                <a:spcPts val="0"/>
              </a:spcAft>
              <a:buClr>
                <a:schemeClr val="dk1"/>
              </a:buClr>
              <a:buSzPts val="1000"/>
              <a:buChar char="○"/>
              <a:defRPr sz="1000">
                <a:solidFill>
                  <a:schemeClr val="dk1"/>
                </a:solidFill>
              </a:defRPr>
            </a:lvl2pPr>
            <a:lvl3pPr marL="1371600" lvl="2" indent="-292100" algn="l">
              <a:lnSpc>
                <a:spcPct val="115000"/>
              </a:lnSpc>
              <a:spcBef>
                <a:spcPts val="0"/>
              </a:spcBef>
              <a:spcAft>
                <a:spcPts val="0"/>
              </a:spcAft>
              <a:buClr>
                <a:schemeClr val="dk1"/>
              </a:buClr>
              <a:buSzPts val="1000"/>
              <a:buChar char="■"/>
              <a:defRPr sz="1000">
                <a:solidFill>
                  <a:schemeClr val="dk1"/>
                </a:solidFill>
              </a:defRPr>
            </a:lvl3pPr>
            <a:lvl4pPr marL="1828800" lvl="3" indent="-292100" algn="l">
              <a:lnSpc>
                <a:spcPct val="115000"/>
              </a:lnSpc>
              <a:spcBef>
                <a:spcPts val="0"/>
              </a:spcBef>
              <a:spcAft>
                <a:spcPts val="0"/>
              </a:spcAft>
              <a:buClr>
                <a:schemeClr val="dk1"/>
              </a:buClr>
              <a:buSzPts val="1000"/>
              <a:buChar char="●"/>
              <a:defRPr sz="1000">
                <a:solidFill>
                  <a:schemeClr val="dk1"/>
                </a:solidFill>
              </a:defRPr>
            </a:lvl4pPr>
            <a:lvl5pPr marL="2286000" lvl="4" indent="-292100" algn="l">
              <a:lnSpc>
                <a:spcPct val="115000"/>
              </a:lnSpc>
              <a:spcBef>
                <a:spcPts val="0"/>
              </a:spcBef>
              <a:spcAft>
                <a:spcPts val="0"/>
              </a:spcAft>
              <a:buClr>
                <a:schemeClr val="dk1"/>
              </a:buClr>
              <a:buSzPts val="1000"/>
              <a:buChar char="○"/>
              <a:defRPr sz="1000">
                <a:solidFill>
                  <a:schemeClr val="dk1"/>
                </a:solidFill>
              </a:defRPr>
            </a:lvl5pPr>
            <a:lvl6pPr marL="2743200" lvl="5" indent="-292100" algn="l">
              <a:lnSpc>
                <a:spcPct val="115000"/>
              </a:lnSpc>
              <a:spcBef>
                <a:spcPts val="0"/>
              </a:spcBef>
              <a:spcAft>
                <a:spcPts val="0"/>
              </a:spcAft>
              <a:buClr>
                <a:schemeClr val="dk1"/>
              </a:buClr>
              <a:buSzPts val="1000"/>
              <a:buChar char="■"/>
              <a:defRPr sz="1000">
                <a:solidFill>
                  <a:schemeClr val="dk1"/>
                </a:solidFill>
              </a:defRPr>
            </a:lvl6pPr>
            <a:lvl7pPr marL="3200400" lvl="6" indent="-292100" algn="l">
              <a:lnSpc>
                <a:spcPct val="115000"/>
              </a:lnSpc>
              <a:spcBef>
                <a:spcPts val="0"/>
              </a:spcBef>
              <a:spcAft>
                <a:spcPts val="0"/>
              </a:spcAft>
              <a:buClr>
                <a:schemeClr val="dk1"/>
              </a:buClr>
              <a:buSzPts val="1000"/>
              <a:buChar char="●"/>
              <a:defRPr sz="1000">
                <a:solidFill>
                  <a:schemeClr val="dk1"/>
                </a:solidFill>
              </a:defRPr>
            </a:lvl7pPr>
            <a:lvl8pPr marL="3657600" lvl="7" indent="-292100" algn="l">
              <a:lnSpc>
                <a:spcPct val="115000"/>
              </a:lnSpc>
              <a:spcBef>
                <a:spcPts val="0"/>
              </a:spcBef>
              <a:spcAft>
                <a:spcPts val="0"/>
              </a:spcAft>
              <a:buClr>
                <a:schemeClr val="dk1"/>
              </a:buClr>
              <a:buSzPts val="1000"/>
              <a:buChar char="○"/>
              <a:defRPr sz="1000">
                <a:solidFill>
                  <a:schemeClr val="dk1"/>
                </a:solidFill>
              </a:defRPr>
            </a:lvl8pPr>
            <a:lvl9pPr marL="4114800" lvl="8" indent="-292100" algn="l">
              <a:lnSpc>
                <a:spcPct val="115000"/>
              </a:lnSpc>
              <a:spcBef>
                <a:spcPts val="0"/>
              </a:spcBef>
              <a:spcAft>
                <a:spcPts val="0"/>
              </a:spcAft>
              <a:buClr>
                <a:schemeClr val="dk1"/>
              </a:buClr>
              <a:buSzPts val="1000"/>
              <a:buChar char="■"/>
              <a:defRPr sz="1000">
                <a:solidFill>
                  <a:schemeClr val="dk1"/>
                </a:solidFill>
              </a:defRPr>
            </a:lvl9pPr>
          </a:lstStyle>
          <a:p/>
        </p:txBody>
      </p:sp>
      <p:sp>
        <p:nvSpPr>
          <p:cNvPr id="172" name="Google Shape;172;p32"/>
          <p:cNvSpPr txBox="1">
            <a:spLocks noGrp="1"/>
          </p:cNvSpPr>
          <p:nvPr>
            <p:ph type="subTitle" idx="6"/>
          </p:nvPr>
        </p:nvSpPr>
        <p:spPr>
          <a:xfrm>
            <a:off x="2456700" y="1922875"/>
            <a:ext cx="2050800" cy="537600"/>
          </a:xfrm>
          <a:prstGeom prst="rect">
            <a:avLst/>
          </a:prstGeom>
          <a:noFill/>
          <a:ln>
            <a:noFill/>
          </a:ln>
        </p:spPr>
        <p:txBody>
          <a:bodyPr spcFirstLastPara="1" wrap="square" lIns="0" tIns="0" rIns="0" bIns="0" anchor="b" anchorCtr="0">
            <a:noAutofit/>
          </a:bodyPr>
          <a:lstStyle>
            <a:lvl1pPr lvl="0" algn="l">
              <a:lnSpc>
                <a:spcPct val="70000"/>
              </a:lnSpc>
              <a:spcBef>
                <a:spcPts val="0"/>
              </a:spcBef>
              <a:spcAft>
                <a:spcPts val="0"/>
              </a:spcAft>
              <a:buSzPts val="1200"/>
              <a:buNone/>
              <a:defRPr sz="3600">
                <a:solidFill>
                  <a:schemeClr val="dk1"/>
                </a:solidFill>
              </a:defRPr>
            </a:lvl1pPr>
            <a:lvl2pPr lvl="1" algn="l">
              <a:lnSpc>
                <a:spcPct val="115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2pPr>
            <a:lvl3pPr lvl="2" algn="l">
              <a:lnSpc>
                <a:spcPct val="115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3pPr>
            <a:lvl4pPr lvl="3" algn="l">
              <a:lnSpc>
                <a:spcPct val="115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4pPr>
            <a:lvl5pPr lvl="4" algn="l">
              <a:lnSpc>
                <a:spcPct val="115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5pPr>
            <a:lvl6pPr lvl="5" algn="l">
              <a:lnSpc>
                <a:spcPct val="115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6pPr>
            <a:lvl7pPr lvl="6" algn="l">
              <a:lnSpc>
                <a:spcPct val="115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7pPr>
            <a:lvl8pPr lvl="7" algn="l">
              <a:lnSpc>
                <a:spcPct val="115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8pPr>
            <a:lvl9pPr lvl="8" algn="l">
              <a:lnSpc>
                <a:spcPct val="115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9pPr>
          </a:lstStyle>
          <a:p/>
        </p:txBody>
      </p:sp>
      <p:sp>
        <p:nvSpPr>
          <p:cNvPr id="173" name="Google Shape;173;p32"/>
          <p:cNvSpPr txBox="1">
            <a:spLocks noGrp="1"/>
          </p:cNvSpPr>
          <p:nvPr>
            <p:ph type="body" idx="7"/>
          </p:nvPr>
        </p:nvSpPr>
        <p:spPr>
          <a:xfrm>
            <a:off x="2456700" y="2891825"/>
            <a:ext cx="2050800" cy="1507200"/>
          </a:xfrm>
          <a:prstGeom prst="rect">
            <a:avLst/>
          </a:prstGeom>
          <a:noFill/>
          <a:ln>
            <a:noFill/>
          </a:ln>
        </p:spPr>
        <p:txBody>
          <a:bodyPr spcFirstLastPara="1" wrap="square" lIns="0" tIns="0" rIns="0" bIns="0" anchor="t" anchorCtr="0">
            <a:noAutofit/>
          </a:bodyPr>
          <a:lstStyle>
            <a:lvl1pPr marL="457200" lvl="0"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1pPr>
            <a:lvl2pPr marL="914400" lvl="1"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2pPr>
            <a:lvl3pPr marL="1371600" lvl="2"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3pPr>
            <a:lvl4pPr marL="1828800" lvl="3"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4pPr>
            <a:lvl5pPr marL="2286000" lvl="4"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5pPr>
            <a:lvl6pPr marL="2743200" lvl="5"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6pPr>
            <a:lvl7pPr marL="3200400" lvl="6"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7pPr>
            <a:lvl8pPr marL="3657600" lvl="7"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8pPr>
            <a:lvl9pPr marL="4114800" lvl="8"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9pPr>
          </a:lstStyle>
          <a:p/>
        </p:txBody>
      </p:sp>
      <p:sp>
        <p:nvSpPr>
          <p:cNvPr id="174" name="Google Shape;174;p32"/>
          <p:cNvSpPr txBox="1">
            <a:spLocks noGrp="1"/>
          </p:cNvSpPr>
          <p:nvPr>
            <p:ph type="subTitle" idx="8"/>
          </p:nvPr>
        </p:nvSpPr>
        <p:spPr>
          <a:xfrm>
            <a:off x="4629375" y="1922875"/>
            <a:ext cx="2050800" cy="537600"/>
          </a:xfrm>
          <a:prstGeom prst="rect">
            <a:avLst/>
          </a:prstGeom>
          <a:noFill/>
          <a:ln>
            <a:noFill/>
          </a:ln>
        </p:spPr>
        <p:txBody>
          <a:bodyPr spcFirstLastPara="1" wrap="square" lIns="0" tIns="0" rIns="0" bIns="0" anchor="b" anchorCtr="0">
            <a:noAutofit/>
          </a:bodyPr>
          <a:lstStyle>
            <a:lvl1pPr lvl="0" algn="l">
              <a:lnSpc>
                <a:spcPct val="70000"/>
              </a:lnSpc>
              <a:spcBef>
                <a:spcPts val="0"/>
              </a:spcBef>
              <a:spcAft>
                <a:spcPts val="0"/>
              </a:spcAft>
              <a:buSzPts val="1200"/>
              <a:buNone/>
              <a:defRPr sz="3600">
                <a:solidFill>
                  <a:schemeClr val="dk1"/>
                </a:solidFill>
              </a:defRPr>
            </a:lvl1pPr>
            <a:lvl2pPr lvl="1" algn="l">
              <a:lnSpc>
                <a:spcPct val="115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2pPr>
            <a:lvl3pPr lvl="2" algn="l">
              <a:lnSpc>
                <a:spcPct val="115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3pPr>
            <a:lvl4pPr lvl="3" algn="l">
              <a:lnSpc>
                <a:spcPct val="115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4pPr>
            <a:lvl5pPr lvl="4" algn="l">
              <a:lnSpc>
                <a:spcPct val="115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5pPr>
            <a:lvl6pPr lvl="5" algn="l">
              <a:lnSpc>
                <a:spcPct val="115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6pPr>
            <a:lvl7pPr lvl="6" algn="l">
              <a:lnSpc>
                <a:spcPct val="115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7pPr>
            <a:lvl8pPr lvl="7" algn="l">
              <a:lnSpc>
                <a:spcPct val="115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8pPr>
            <a:lvl9pPr lvl="8" algn="l">
              <a:lnSpc>
                <a:spcPct val="115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9pPr>
          </a:lstStyle>
          <a:p/>
        </p:txBody>
      </p:sp>
      <p:sp>
        <p:nvSpPr>
          <p:cNvPr id="175" name="Google Shape;175;p32"/>
          <p:cNvSpPr txBox="1">
            <a:spLocks noGrp="1"/>
          </p:cNvSpPr>
          <p:nvPr>
            <p:ph type="body" idx="9"/>
          </p:nvPr>
        </p:nvSpPr>
        <p:spPr>
          <a:xfrm>
            <a:off x="4629375" y="2891825"/>
            <a:ext cx="2050800" cy="1507200"/>
          </a:xfrm>
          <a:prstGeom prst="rect">
            <a:avLst/>
          </a:prstGeom>
          <a:noFill/>
          <a:ln>
            <a:noFill/>
          </a:ln>
        </p:spPr>
        <p:txBody>
          <a:bodyPr spcFirstLastPara="1" wrap="square" lIns="0" tIns="0" rIns="0" bIns="0" anchor="t" anchorCtr="0">
            <a:noAutofit/>
          </a:bodyPr>
          <a:lstStyle>
            <a:lvl1pPr marL="457200" lvl="0"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1pPr>
            <a:lvl2pPr marL="914400" lvl="1"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2pPr>
            <a:lvl3pPr marL="1371600" lvl="2"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3pPr>
            <a:lvl4pPr marL="1828800" lvl="3"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4pPr>
            <a:lvl5pPr marL="2286000" lvl="4"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5pPr>
            <a:lvl6pPr marL="2743200" lvl="5"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6pPr>
            <a:lvl7pPr marL="3200400" lvl="6"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7pPr>
            <a:lvl8pPr marL="3657600" lvl="7"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8pPr>
            <a:lvl9pPr marL="4114800" lvl="8"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9pPr>
          </a:lstStyle>
          <a:p/>
        </p:txBody>
      </p:sp>
      <p:sp>
        <p:nvSpPr>
          <p:cNvPr id="176" name="Google Shape;176;p32"/>
          <p:cNvSpPr txBox="1">
            <a:spLocks noGrp="1"/>
          </p:cNvSpPr>
          <p:nvPr>
            <p:ph type="subTitle" idx="13"/>
          </p:nvPr>
        </p:nvSpPr>
        <p:spPr>
          <a:xfrm>
            <a:off x="6802050" y="1922875"/>
            <a:ext cx="2050800" cy="537600"/>
          </a:xfrm>
          <a:prstGeom prst="rect">
            <a:avLst/>
          </a:prstGeom>
          <a:noFill/>
          <a:ln>
            <a:noFill/>
          </a:ln>
        </p:spPr>
        <p:txBody>
          <a:bodyPr spcFirstLastPara="1" wrap="square" lIns="0" tIns="0" rIns="0" bIns="0" anchor="b" anchorCtr="0">
            <a:noAutofit/>
          </a:bodyPr>
          <a:lstStyle>
            <a:lvl1pPr lvl="0" algn="l">
              <a:lnSpc>
                <a:spcPct val="70000"/>
              </a:lnSpc>
              <a:spcBef>
                <a:spcPts val="0"/>
              </a:spcBef>
              <a:spcAft>
                <a:spcPts val="0"/>
              </a:spcAft>
              <a:buSzPts val="1200"/>
              <a:buNone/>
              <a:defRPr sz="3600">
                <a:solidFill>
                  <a:schemeClr val="dk1"/>
                </a:solidFill>
              </a:defRPr>
            </a:lvl1pPr>
            <a:lvl2pPr lvl="1" algn="l">
              <a:lnSpc>
                <a:spcPct val="115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2pPr>
            <a:lvl3pPr lvl="2" algn="l">
              <a:lnSpc>
                <a:spcPct val="115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3pPr>
            <a:lvl4pPr lvl="3" algn="l">
              <a:lnSpc>
                <a:spcPct val="115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4pPr>
            <a:lvl5pPr lvl="4" algn="l">
              <a:lnSpc>
                <a:spcPct val="115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5pPr>
            <a:lvl6pPr lvl="5" algn="l">
              <a:lnSpc>
                <a:spcPct val="115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6pPr>
            <a:lvl7pPr lvl="6" algn="l">
              <a:lnSpc>
                <a:spcPct val="115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7pPr>
            <a:lvl8pPr lvl="7" algn="l">
              <a:lnSpc>
                <a:spcPct val="115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8pPr>
            <a:lvl9pPr lvl="8" algn="l">
              <a:lnSpc>
                <a:spcPct val="115000"/>
              </a:lnSpc>
              <a:spcBef>
                <a:spcPts val="0"/>
              </a:spcBef>
              <a:spcAft>
                <a:spcPts val="0"/>
              </a:spcAft>
              <a:buClr>
                <a:schemeClr val="dk1"/>
              </a:buClr>
              <a:buSzPts val="1400"/>
              <a:buFont typeface="Inter" panose="02000503000000020004"/>
              <a:buNone/>
              <a:defRPr>
                <a:solidFill>
                  <a:schemeClr val="dk1"/>
                </a:solidFill>
                <a:latin typeface="Inter" panose="02000503000000020004"/>
                <a:ea typeface="Inter" panose="02000503000000020004"/>
                <a:cs typeface="Inter" panose="02000503000000020004"/>
                <a:sym typeface="Inter" panose="02000503000000020004"/>
              </a:defRPr>
            </a:lvl9pPr>
          </a:lstStyle>
          <a:p/>
        </p:txBody>
      </p:sp>
      <p:sp>
        <p:nvSpPr>
          <p:cNvPr id="177" name="Google Shape;177;p32"/>
          <p:cNvSpPr txBox="1">
            <a:spLocks noGrp="1"/>
          </p:cNvSpPr>
          <p:nvPr>
            <p:ph type="body" idx="14"/>
          </p:nvPr>
        </p:nvSpPr>
        <p:spPr>
          <a:xfrm>
            <a:off x="6802050" y="2891825"/>
            <a:ext cx="2050800" cy="1507200"/>
          </a:xfrm>
          <a:prstGeom prst="rect">
            <a:avLst/>
          </a:prstGeom>
          <a:noFill/>
          <a:ln>
            <a:noFill/>
          </a:ln>
        </p:spPr>
        <p:txBody>
          <a:bodyPr spcFirstLastPara="1" wrap="square" lIns="0" tIns="0" rIns="0" bIns="0" anchor="t" anchorCtr="0">
            <a:noAutofit/>
          </a:bodyPr>
          <a:lstStyle>
            <a:lvl1pPr marL="457200" lvl="0"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1pPr>
            <a:lvl2pPr marL="914400" lvl="1"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2pPr>
            <a:lvl3pPr marL="1371600" lvl="2"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3pPr>
            <a:lvl4pPr marL="1828800" lvl="3"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4pPr>
            <a:lvl5pPr marL="2286000" lvl="4"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5pPr>
            <a:lvl6pPr marL="2743200" lvl="5"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6pPr>
            <a:lvl7pPr marL="3200400" lvl="6"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7pPr>
            <a:lvl8pPr marL="3657600" lvl="7"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8pPr>
            <a:lvl9pPr marL="4114800" lvl="8"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9pPr>
          </a:lstStyle>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hree big ideas - Alt 5">
  <p:cSld name="BLANK_1_1_1_1_1_1_1_1_1_1_1_1_1_2_1_2_1">
    <p:bg>
      <p:bgPr>
        <a:solidFill>
          <a:schemeClr val="lt1"/>
        </a:solidFill>
        <a:effectLst/>
      </p:bgPr>
    </p:bg>
    <p:spTree>
      <p:nvGrpSpPr>
        <p:cNvPr id="1" name="Shape 178"/>
        <p:cNvGrpSpPr/>
        <p:nvPr/>
      </p:nvGrpSpPr>
      <p:grpSpPr>
        <a:xfrm>
          <a:off x="0" y="0"/>
          <a:ext cx="0" cy="0"/>
          <a:chOff x="0" y="0"/>
          <a:chExt cx="0" cy="0"/>
        </a:xfrm>
      </p:grpSpPr>
      <p:sp>
        <p:nvSpPr>
          <p:cNvPr id="179" name="Google Shape;179;p33"/>
          <p:cNvSpPr txBox="1">
            <a:spLocks noGrp="1"/>
          </p:cNvSpPr>
          <p:nvPr>
            <p:ph type="subTitle" idx="1"/>
          </p:nvPr>
        </p:nvSpPr>
        <p:spPr>
          <a:xfrm>
            <a:off x="288625" y="2636275"/>
            <a:ext cx="1005000" cy="972000"/>
          </a:xfrm>
          <a:prstGeom prst="rect">
            <a:avLst/>
          </a:prstGeom>
          <a:noFill/>
          <a:ln>
            <a:noFill/>
          </a:ln>
        </p:spPr>
        <p:txBody>
          <a:bodyPr spcFirstLastPara="1" wrap="square" lIns="0" tIns="0" rIns="0" bIns="0" anchor="t" anchorCtr="0">
            <a:normAutofit/>
          </a:bodyPr>
          <a:lstStyle>
            <a:lvl1pPr lvl="0" algn="ctr">
              <a:lnSpc>
                <a:spcPct val="90000"/>
              </a:lnSpc>
              <a:spcBef>
                <a:spcPts val="0"/>
              </a:spcBef>
              <a:spcAft>
                <a:spcPts val="0"/>
              </a:spcAft>
              <a:buClr>
                <a:schemeClr val="dk1"/>
              </a:buClr>
              <a:buSzPts val="3600"/>
              <a:buFont typeface="Inter" panose="02000503000000020004"/>
              <a:buNone/>
              <a:defRPr sz="3600">
                <a:solidFill>
                  <a:schemeClr val="dk1"/>
                </a:solidFill>
              </a:defRPr>
            </a:lvl1pPr>
            <a:lvl2pPr lvl="1" algn="ctr">
              <a:lnSpc>
                <a:spcPct val="9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2pPr>
            <a:lvl3pPr lvl="2" algn="ctr">
              <a:lnSpc>
                <a:spcPct val="9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3pPr>
            <a:lvl4pPr lvl="3" algn="ctr">
              <a:lnSpc>
                <a:spcPct val="9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4pPr>
            <a:lvl5pPr lvl="4" algn="ctr">
              <a:lnSpc>
                <a:spcPct val="9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5pPr>
            <a:lvl6pPr lvl="5" algn="ctr">
              <a:lnSpc>
                <a:spcPct val="9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6pPr>
            <a:lvl7pPr lvl="6" algn="ctr">
              <a:lnSpc>
                <a:spcPct val="9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7pPr>
            <a:lvl8pPr lvl="7" algn="ctr">
              <a:lnSpc>
                <a:spcPct val="9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8pPr>
            <a:lvl9pPr lvl="8" algn="ctr">
              <a:lnSpc>
                <a:spcPct val="9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9pPr>
          </a:lstStyle>
          <a:p/>
        </p:txBody>
      </p:sp>
      <p:sp>
        <p:nvSpPr>
          <p:cNvPr id="180" name="Google Shape;180;p33"/>
          <p:cNvSpPr txBox="1">
            <a:spLocks noGrp="1"/>
          </p:cNvSpPr>
          <p:nvPr>
            <p:ph type="subTitle" idx="2"/>
          </p:nvPr>
        </p:nvSpPr>
        <p:spPr>
          <a:xfrm>
            <a:off x="288625" y="3716975"/>
            <a:ext cx="1005000" cy="972000"/>
          </a:xfrm>
          <a:prstGeom prst="rect">
            <a:avLst/>
          </a:prstGeom>
          <a:noFill/>
          <a:ln>
            <a:noFill/>
          </a:ln>
        </p:spPr>
        <p:txBody>
          <a:bodyPr spcFirstLastPara="1" wrap="square" lIns="0" tIns="0" rIns="0" bIns="0" anchor="ctr" anchorCtr="0">
            <a:normAutofit/>
          </a:bodyPr>
          <a:lstStyle>
            <a:lvl1pPr lvl="0" algn="ctr">
              <a:lnSpc>
                <a:spcPct val="90000"/>
              </a:lnSpc>
              <a:spcBef>
                <a:spcPts val="0"/>
              </a:spcBef>
              <a:spcAft>
                <a:spcPts val="0"/>
              </a:spcAft>
              <a:buClr>
                <a:schemeClr val="dk1"/>
              </a:buClr>
              <a:buSzPts val="3600"/>
              <a:buFont typeface="Inter" panose="02000503000000020004"/>
              <a:buNone/>
              <a:defRPr sz="3600">
                <a:solidFill>
                  <a:schemeClr val="dk1"/>
                </a:solidFill>
              </a:defRPr>
            </a:lvl1pPr>
            <a:lvl2pPr lvl="1" algn="ctr">
              <a:lnSpc>
                <a:spcPct val="9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2pPr>
            <a:lvl3pPr lvl="2" algn="ctr">
              <a:lnSpc>
                <a:spcPct val="9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3pPr>
            <a:lvl4pPr lvl="3" algn="ctr">
              <a:lnSpc>
                <a:spcPct val="9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4pPr>
            <a:lvl5pPr lvl="4" algn="ctr">
              <a:lnSpc>
                <a:spcPct val="9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5pPr>
            <a:lvl6pPr lvl="5" algn="ctr">
              <a:lnSpc>
                <a:spcPct val="9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6pPr>
            <a:lvl7pPr lvl="6" algn="ctr">
              <a:lnSpc>
                <a:spcPct val="9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7pPr>
            <a:lvl8pPr lvl="7" algn="ctr">
              <a:lnSpc>
                <a:spcPct val="9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8pPr>
            <a:lvl9pPr lvl="8" algn="ctr">
              <a:lnSpc>
                <a:spcPct val="9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9pPr>
          </a:lstStyle>
          <a:p/>
        </p:txBody>
      </p:sp>
      <p:sp>
        <p:nvSpPr>
          <p:cNvPr id="181" name="Google Shape;181;p33"/>
          <p:cNvSpPr txBox="1">
            <a:spLocks noGrp="1"/>
          </p:cNvSpPr>
          <p:nvPr>
            <p:ph type="subTitle" idx="3"/>
          </p:nvPr>
        </p:nvSpPr>
        <p:spPr>
          <a:xfrm>
            <a:off x="288625" y="1555575"/>
            <a:ext cx="1005000" cy="972000"/>
          </a:xfrm>
          <a:prstGeom prst="rect">
            <a:avLst/>
          </a:prstGeom>
          <a:noFill/>
          <a:ln>
            <a:noFill/>
          </a:ln>
        </p:spPr>
        <p:txBody>
          <a:bodyPr spcFirstLastPara="1" wrap="square" lIns="0" tIns="0" rIns="0" bIns="0" anchor="ctr" anchorCtr="0">
            <a:normAutofit/>
          </a:bodyPr>
          <a:lstStyle>
            <a:lvl1pPr lvl="0" algn="ctr">
              <a:lnSpc>
                <a:spcPct val="90000"/>
              </a:lnSpc>
              <a:spcBef>
                <a:spcPts val="0"/>
              </a:spcBef>
              <a:spcAft>
                <a:spcPts val="0"/>
              </a:spcAft>
              <a:buClr>
                <a:schemeClr val="dk1"/>
              </a:buClr>
              <a:buSzPts val="3600"/>
              <a:buFont typeface="Inter" panose="02000503000000020004"/>
              <a:buNone/>
              <a:defRPr sz="3600">
                <a:solidFill>
                  <a:schemeClr val="dk1"/>
                </a:solidFill>
              </a:defRPr>
            </a:lvl1pPr>
            <a:lvl2pPr lvl="1" algn="ctr">
              <a:lnSpc>
                <a:spcPct val="9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2pPr>
            <a:lvl3pPr lvl="2" algn="ctr">
              <a:lnSpc>
                <a:spcPct val="9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3pPr>
            <a:lvl4pPr lvl="3" algn="ctr">
              <a:lnSpc>
                <a:spcPct val="9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4pPr>
            <a:lvl5pPr lvl="4" algn="ctr">
              <a:lnSpc>
                <a:spcPct val="9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5pPr>
            <a:lvl6pPr lvl="5" algn="ctr">
              <a:lnSpc>
                <a:spcPct val="9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6pPr>
            <a:lvl7pPr lvl="6" algn="ctr">
              <a:lnSpc>
                <a:spcPct val="9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7pPr>
            <a:lvl8pPr lvl="7" algn="ctr">
              <a:lnSpc>
                <a:spcPct val="9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8pPr>
            <a:lvl9pPr lvl="8" algn="ctr">
              <a:lnSpc>
                <a:spcPct val="9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9pPr>
          </a:lstStyle>
          <a:p/>
        </p:txBody>
      </p:sp>
      <p:sp>
        <p:nvSpPr>
          <p:cNvPr id="182" name="Google Shape;182;p33"/>
          <p:cNvSpPr txBox="1">
            <a:spLocks noGrp="1"/>
          </p:cNvSpPr>
          <p:nvPr>
            <p:ph type="body" idx="4"/>
          </p:nvPr>
        </p:nvSpPr>
        <p:spPr>
          <a:xfrm>
            <a:off x="6091950" y="2635425"/>
            <a:ext cx="2764800" cy="972000"/>
          </a:xfrm>
          <a:prstGeom prst="rect">
            <a:avLst/>
          </a:prstGeom>
          <a:noFill/>
          <a:ln>
            <a:noFill/>
          </a:ln>
        </p:spPr>
        <p:txBody>
          <a:bodyPr spcFirstLastPara="1" wrap="square" lIns="0" tIns="0" rIns="0" bIns="0" anchor="ctr" anchorCtr="0">
            <a:noAutofit/>
          </a:bodyPr>
          <a:lstStyle>
            <a:lvl1pPr marL="457200" lvl="0" indent="-292100" algn="l">
              <a:lnSpc>
                <a:spcPct val="100000"/>
              </a:lnSpc>
              <a:spcBef>
                <a:spcPts val="0"/>
              </a:spcBef>
              <a:spcAft>
                <a:spcPts val="0"/>
              </a:spcAft>
              <a:buClr>
                <a:schemeClr val="dk1"/>
              </a:buClr>
              <a:buSzPts val="1000"/>
              <a:buFont typeface="Inter" panose="02000503000000020004"/>
              <a:buChar char="●"/>
              <a:defRPr sz="1000">
                <a:solidFill>
                  <a:schemeClr val="dk1"/>
                </a:solidFill>
              </a:defRPr>
            </a:lvl1pPr>
            <a:lvl2pPr marL="914400" lvl="1" indent="-292100" algn="l">
              <a:lnSpc>
                <a:spcPct val="100000"/>
              </a:lnSpc>
              <a:spcBef>
                <a:spcPts val="0"/>
              </a:spcBef>
              <a:spcAft>
                <a:spcPts val="0"/>
              </a:spcAft>
              <a:buClr>
                <a:schemeClr val="dk1"/>
              </a:buClr>
              <a:buSzPts val="1000"/>
              <a:buFont typeface="Inter" panose="02000503000000020004"/>
              <a:buChar char="○"/>
              <a:defRPr sz="1000">
                <a:solidFill>
                  <a:schemeClr val="dk1"/>
                </a:solidFill>
              </a:defRPr>
            </a:lvl2pPr>
            <a:lvl3pPr marL="1371600" lvl="2" indent="-292100" algn="l">
              <a:lnSpc>
                <a:spcPct val="100000"/>
              </a:lnSpc>
              <a:spcBef>
                <a:spcPts val="0"/>
              </a:spcBef>
              <a:spcAft>
                <a:spcPts val="0"/>
              </a:spcAft>
              <a:buClr>
                <a:schemeClr val="dk1"/>
              </a:buClr>
              <a:buSzPts val="1000"/>
              <a:buFont typeface="Inter" panose="02000503000000020004"/>
              <a:buChar char="■"/>
              <a:defRPr sz="1000">
                <a:solidFill>
                  <a:schemeClr val="dk1"/>
                </a:solidFill>
              </a:defRPr>
            </a:lvl3pPr>
            <a:lvl4pPr marL="1828800" lvl="3" indent="-292100" algn="l">
              <a:lnSpc>
                <a:spcPct val="100000"/>
              </a:lnSpc>
              <a:spcBef>
                <a:spcPts val="0"/>
              </a:spcBef>
              <a:spcAft>
                <a:spcPts val="0"/>
              </a:spcAft>
              <a:buClr>
                <a:schemeClr val="dk1"/>
              </a:buClr>
              <a:buSzPts val="1000"/>
              <a:buFont typeface="Inter" panose="02000503000000020004"/>
              <a:buChar char="●"/>
              <a:defRPr sz="1000">
                <a:solidFill>
                  <a:schemeClr val="dk1"/>
                </a:solidFill>
              </a:defRPr>
            </a:lvl4pPr>
            <a:lvl5pPr marL="2286000" lvl="4" indent="-292100" algn="l">
              <a:lnSpc>
                <a:spcPct val="100000"/>
              </a:lnSpc>
              <a:spcBef>
                <a:spcPts val="0"/>
              </a:spcBef>
              <a:spcAft>
                <a:spcPts val="0"/>
              </a:spcAft>
              <a:buClr>
                <a:schemeClr val="dk1"/>
              </a:buClr>
              <a:buSzPts val="1000"/>
              <a:buFont typeface="Inter" panose="02000503000000020004"/>
              <a:buChar char="○"/>
              <a:defRPr sz="1000">
                <a:solidFill>
                  <a:schemeClr val="dk1"/>
                </a:solidFill>
              </a:defRPr>
            </a:lvl5pPr>
            <a:lvl6pPr marL="2743200" lvl="5" indent="-292100" algn="l">
              <a:lnSpc>
                <a:spcPct val="100000"/>
              </a:lnSpc>
              <a:spcBef>
                <a:spcPts val="0"/>
              </a:spcBef>
              <a:spcAft>
                <a:spcPts val="0"/>
              </a:spcAft>
              <a:buClr>
                <a:schemeClr val="dk1"/>
              </a:buClr>
              <a:buSzPts val="1000"/>
              <a:buFont typeface="Inter" panose="02000503000000020004"/>
              <a:buChar char="■"/>
              <a:defRPr sz="1000">
                <a:solidFill>
                  <a:schemeClr val="dk1"/>
                </a:solidFill>
              </a:defRPr>
            </a:lvl6pPr>
            <a:lvl7pPr marL="3200400" lvl="6" indent="-292100" algn="l">
              <a:lnSpc>
                <a:spcPct val="100000"/>
              </a:lnSpc>
              <a:spcBef>
                <a:spcPts val="0"/>
              </a:spcBef>
              <a:spcAft>
                <a:spcPts val="0"/>
              </a:spcAft>
              <a:buClr>
                <a:schemeClr val="dk1"/>
              </a:buClr>
              <a:buSzPts val="1000"/>
              <a:buFont typeface="Inter" panose="02000503000000020004"/>
              <a:buChar char="●"/>
              <a:defRPr sz="1000">
                <a:solidFill>
                  <a:schemeClr val="dk1"/>
                </a:solidFill>
              </a:defRPr>
            </a:lvl7pPr>
            <a:lvl8pPr marL="3657600" lvl="7" indent="-292100" algn="l">
              <a:lnSpc>
                <a:spcPct val="100000"/>
              </a:lnSpc>
              <a:spcBef>
                <a:spcPts val="0"/>
              </a:spcBef>
              <a:spcAft>
                <a:spcPts val="0"/>
              </a:spcAft>
              <a:buClr>
                <a:schemeClr val="dk1"/>
              </a:buClr>
              <a:buSzPts val="1000"/>
              <a:buFont typeface="Inter" panose="02000503000000020004"/>
              <a:buChar char="○"/>
              <a:defRPr sz="1000">
                <a:solidFill>
                  <a:schemeClr val="dk1"/>
                </a:solidFill>
              </a:defRPr>
            </a:lvl8pPr>
            <a:lvl9pPr marL="4114800" lvl="8" indent="-292100" algn="l">
              <a:lnSpc>
                <a:spcPct val="100000"/>
              </a:lnSpc>
              <a:spcBef>
                <a:spcPts val="0"/>
              </a:spcBef>
              <a:spcAft>
                <a:spcPts val="0"/>
              </a:spcAft>
              <a:buClr>
                <a:schemeClr val="dk1"/>
              </a:buClr>
              <a:buSzPts val="1000"/>
              <a:buFont typeface="Inter" panose="02000503000000020004"/>
              <a:buChar char="■"/>
              <a:defRPr sz="1000">
                <a:solidFill>
                  <a:schemeClr val="dk1"/>
                </a:solidFill>
              </a:defRPr>
            </a:lvl9pPr>
          </a:lstStyle>
          <a:p/>
        </p:txBody>
      </p:sp>
      <p:sp>
        <p:nvSpPr>
          <p:cNvPr id="183" name="Google Shape;183;p33"/>
          <p:cNvSpPr txBox="1">
            <a:spLocks noGrp="1"/>
          </p:cNvSpPr>
          <p:nvPr>
            <p:ph type="body" idx="5"/>
          </p:nvPr>
        </p:nvSpPr>
        <p:spPr>
          <a:xfrm>
            <a:off x="6091950" y="3706763"/>
            <a:ext cx="2764800" cy="972000"/>
          </a:xfrm>
          <a:prstGeom prst="rect">
            <a:avLst/>
          </a:prstGeom>
          <a:noFill/>
          <a:ln>
            <a:noFill/>
          </a:ln>
        </p:spPr>
        <p:txBody>
          <a:bodyPr spcFirstLastPara="1" wrap="square" lIns="0" tIns="0" rIns="0" bIns="0" anchor="t" anchorCtr="0">
            <a:noAutofit/>
          </a:bodyPr>
          <a:lstStyle>
            <a:lvl1pPr marL="457200" lvl="0"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1pPr>
            <a:lvl2pPr marL="914400" lvl="1"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2pPr>
            <a:lvl3pPr marL="1371600" lvl="2"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3pPr>
            <a:lvl4pPr marL="1828800" lvl="3"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4pPr>
            <a:lvl5pPr marL="2286000" lvl="4"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5pPr>
            <a:lvl6pPr marL="2743200" lvl="5"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6pPr>
            <a:lvl7pPr marL="3200400" lvl="6"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7pPr>
            <a:lvl8pPr marL="3657600" lvl="7"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8pPr>
            <a:lvl9pPr marL="4114800" lvl="8"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9pPr>
          </a:lstStyle>
          <a:p/>
        </p:txBody>
      </p:sp>
      <p:sp>
        <p:nvSpPr>
          <p:cNvPr id="184" name="Google Shape;184;p33"/>
          <p:cNvSpPr txBox="1">
            <a:spLocks noGrp="1"/>
          </p:cNvSpPr>
          <p:nvPr>
            <p:ph type="sldNum" idx="12"/>
          </p:nvPr>
        </p:nvSpPr>
        <p:spPr>
          <a:xfrm>
            <a:off x="8308150" y="4782125"/>
            <a:ext cx="548700" cy="762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1pPr>
            <a:lvl2pPr marL="0" marR="0" lvl="1"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2pPr>
            <a:lvl3pPr marL="0" marR="0" lvl="2"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3pPr>
            <a:lvl4pPr marL="0" marR="0" lvl="3"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4pPr>
            <a:lvl5pPr marL="0" marR="0" lvl="4"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5pPr>
            <a:lvl6pPr marL="0" marR="0" lvl="5"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6pPr>
            <a:lvl7pPr marL="0" marR="0" lvl="6"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7pPr>
            <a:lvl8pPr marL="0" marR="0" lvl="7"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8pPr>
            <a:lvl9pPr marL="0" marR="0" lvl="8"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9pPr>
          </a:lstStyle>
          <a:p>
            <a:pPr marL="0" lvl="0" indent="0" algn="r" rtl="0">
              <a:spcBef>
                <a:spcPts val="0"/>
              </a:spcBef>
              <a:spcAft>
                <a:spcPts val="0"/>
              </a:spcAft>
              <a:buNone/>
            </a:pPr>
            <a:fld id="{00000000-1234-1234-1234-123412341234}" type="slidenum">
              <a:rPr lang="en-GB"/>
            </a:fld>
            <a:endParaRPr lang="en-GB"/>
          </a:p>
        </p:txBody>
      </p:sp>
      <p:sp>
        <p:nvSpPr>
          <p:cNvPr id="185" name="Google Shape;185;p33"/>
          <p:cNvSpPr txBox="1">
            <a:spLocks noGrp="1"/>
          </p:cNvSpPr>
          <p:nvPr>
            <p:ph type="title"/>
          </p:nvPr>
        </p:nvSpPr>
        <p:spPr>
          <a:xfrm>
            <a:off x="283850" y="285900"/>
            <a:ext cx="5674200" cy="1154700"/>
          </a:xfrm>
          <a:prstGeom prst="rect">
            <a:avLst/>
          </a:prstGeom>
          <a:noFill/>
          <a:ln>
            <a:noFill/>
          </a:ln>
        </p:spPr>
        <p:txBody>
          <a:bodyPr spcFirstLastPara="1" wrap="square" lIns="0" tIns="0" rIns="0" bIns="0" anchor="t" anchorCtr="0">
            <a:spAutoFit/>
          </a:bodyPr>
          <a:lstStyle>
            <a:lvl1pPr lvl="0" algn="l">
              <a:lnSpc>
                <a:spcPct val="85000"/>
              </a:lnSpc>
              <a:spcBef>
                <a:spcPts val="0"/>
              </a:spcBef>
              <a:spcAft>
                <a:spcPts val="0"/>
              </a:spcAft>
              <a:buSzPts val="3600"/>
              <a:buNone/>
              <a:defRPr sz="3600">
                <a:solidFill>
                  <a:schemeClr val="dk1"/>
                </a:solidFill>
              </a:defRPr>
            </a:lvl1pPr>
            <a:lvl2pPr lvl="1" algn="l">
              <a:lnSpc>
                <a:spcPct val="85000"/>
              </a:lnSpc>
              <a:spcBef>
                <a:spcPts val="0"/>
              </a:spcBef>
              <a:spcAft>
                <a:spcPts val="0"/>
              </a:spcAft>
              <a:buSzPts val="3600"/>
              <a:buNone/>
              <a:defRPr sz="3600">
                <a:solidFill>
                  <a:schemeClr val="dk1"/>
                </a:solidFill>
              </a:defRPr>
            </a:lvl2pPr>
            <a:lvl3pPr lvl="2" algn="l">
              <a:lnSpc>
                <a:spcPct val="85000"/>
              </a:lnSpc>
              <a:spcBef>
                <a:spcPts val="0"/>
              </a:spcBef>
              <a:spcAft>
                <a:spcPts val="0"/>
              </a:spcAft>
              <a:buSzPts val="3600"/>
              <a:buNone/>
              <a:defRPr sz="3600">
                <a:solidFill>
                  <a:schemeClr val="dk1"/>
                </a:solidFill>
              </a:defRPr>
            </a:lvl3pPr>
            <a:lvl4pPr lvl="3" algn="l">
              <a:lnSpc>
                <a:spcPct val="85000"/>
              </a:lnSpc>
              <a:spcBef>
                <a:spcPts val="0"/>
              </a:spcBef>
              <a:spcAft>
                <a:spcPts val="0"/>
              </a:spcAft>
              <a:buSzPts val="3600"/>
              <a:buNone/>
              <a:defRPr sz="3600">
                <a:solidFill>
                  <a:schemeClr val="dk1"/>
                </a:solidFill>
              </a:defRPr>
            </a:lvl4pPr>
            <a:lvl5pPr lvl="4" algn="l">
              <a:lnSpc>
                <a:spcPct val="85000"/>
              </a:lnSpc>
              <a:spcBef>
                <a:spcPts val="0"/>
              </a:spcBef>
              <a:spcAft>
                <a:spcPts val="0"/>
              </a:spcAft>
              <a:buSzPts val="3600"/>
              <a:buNone/>
              <a:defRPr sz="3600">
                <a:solidFill>
                  <a:schemeClr val="dk1"/>
                </a:solidFill>
              </a:defRPr>
            </a:lvl5pPr>
            <a:lvl6pPr lvl="5" algn="l">
              <a:lnSpc>
                <a:spcPct val="85000"/>
              </a:lnSpc>
              <a:spcBef>
                <a:spcPts val="0"/>
              </a:spcBef>
              <a:spcAft>
                <a:spcPts val="0"/>
              </a:spcAft>
              <a:buSzPts val="3600"/>
              <a:buNone/>
              <a:defRPr sz="3600">
                <a:solidFill>
                  <a:schemeClr val="dk1"/>
                </a:solidFill>
              </a:defRPr>
            </a:lvl6pPr>
            <a:lvl7pPr lvl="6" algn="l">
              <a:lnSpc>
                <a:spcPct val="85000"/>
              </a:lnSpc>
              <a:spcBef>
                <a:spcPts val="0"/>
              </a:spcBef>
              <a:spcAft>
                <a:spcPts val="0"/>
              </a:spcAft>
              <a:buSzPts val="3600"/>
              <a:buNone/>
              <a:defRPr sz="3600">
                <a:solidFill>
                  <a:schemeClr val="dk1"/>
                </a:solidFill>
              </a:defRPr>
            </a:lvl7pPr>
            <a:lvl8pPr lvl="7" algn="l">
              <a:lnSpc>
                <a:spcPct val="85000"/>
              </a:lnSpc>
              <a:spcBef>
                <a:spcPts val="0"/>
              </a:spcBef>
              <a:spcAft>
                <a:spcPts val="0"/>
              </a:spcAft>
              <a:buSzPts val="3600"/>
              <a:buNone/>
              <a:defRPr sz="3600">
                <a:solidFill>
                  <a:schemeClr val="dk1"/>
                </a:solidFill>
              </a:defRPr>
            </a:lvl8pPr>
            <a:lvl9pPr lvl="8" algn="l">
              <a:lnSpc>
                <a:spcPct val="85000"/>
              </a:lnSpc>
              <a:spcBef>
                <a:spcPts val="0"/>
              </a:spcBef>
              <a:spcAft>
                <a:spcPts val="0"/>
              </a:spcAft>
              <a:buSzPts val="3600"/>
              <a:buNone/>
              <a:defRPr sz="3600">
                <a:solidFill>
                  <a:schemeClr val="dk1"/>
                </a:solidFill>
              </a:defRPr>
            </a:lvl9pPr>
          </a:lstStyle>
          <a:p/>
        </p:txBody>
      </p:sp>
      <p:sp>
        <p:nvSpPr>
          <p:cNvPr id="186" name="Google Shape;186;p33"/>
          <p:cNvSpPr txBox="1">
            <a:spLocks noGrp="1"/>
          </p:cNvSpPr>
          <p:nvPr>
            <p:ph type="body" idx="6"/>
          </p:nvPr>
        </p:nvSpPr>
        <p:spPr>
          <a:xfrm>
            <a:off x="6091950" y="1553875"/>
            <a:ext cx="2764800" cy="972000"/>
          </a:xfrm>
          <a:prstGeom prst="rect">
            <a:avLst/>
          </a:prstGeom>
          <a:noFill/>
          <a:ln>
            <a:noFill/>
          </a:ln>
        </p:spPr>
        <p:txBody>
          <a:bodyPr spcFirstLastPara="1" wrap="square" lIns="0" tIns="0" rIns="0" bIns="0" anchor="t" anchorCtr="0">
            <a:noAutofit/>
          </a:bodyPr>
          <a:lstStyle>
            <a:lvl1pPr marL="457200" lvl="0"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1pPr>
            <a:lvl2pPr marL="914400" lvl="1"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2pPr>
            <a:lvl3pPr marL="1371600" lvl="2"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3pPr>
            <a:lvl4pPr marL="1828800" lvl="3"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4pPr>
            <a:lvl5pPr marL="2286000" lvl="4"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5pPr>
            <a:lvl6pPr marL="2743200" lvl="5"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6pPr>
            <a:lvl7pPr marL="3200400" lvl="6"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7pPr>
            <a:lvl8pPr marL="3657600" lvl="7"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8pPr>
            <a:lvl9pPr marL="4114800" lvl="8"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9pPr>
          </a:lstStyle>
          <a:p/>
        </p:txBody>
      </p:sp>
      <p:sp>
        <p:nvSpPr>
          <p:cNvPr id="187" name="Google Shape;187;p33"/>
          <p:cNvSpPr txBox="1">
            <a:spLocks noGrp="1"/>
          </p:cNvSpPr>
          <p:nvPr>
            <p:ph type="title" idx="7"/>
          </p:nvPr>
        </p:nvSpPr>
        <p:spPr>
          <a:xfrm>
            <a:off x="4629750" y="4778975"/>
            <a:ext cx="1328400" cy="762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dk1"/>
              </a:buClr>
              <a:buSzPts val="600"/>
              <a:buFont typeface="Inter" panose="02000503000000020004"/>
              <a:buNone/>
              <a:defRPr>
                <a:solidFill>
                  <a:schemeClr val="dk1"/>
                </a:solidFill>
              </a:defRPr>
            </a:lvl1pPr>
            <a:lvl2pPr lvl="1" algn="l">
              <a:lnSpc>
                <a:spcPct val="115000"/>
              </a:lnSpc>
              <a:spcBef>
                <a:spcPts val="0"/>
              </a:spcBef>
              <a:spcAft>
                <a:spcPts val="0"/>
              </a:spcAft>
              <a:buClr>
                <a:schemeClr val="dk1"/>
              </a:buClr>
              <a:buSzPts val="1400"/>
              <a:buNone/>
              <a:defRPr>
                <a:solidFill>
                  <a:schemeClr val="dk1"/>
                </a:solidFill>
              </a:defRPr>
            </a:lvl2pPr>
            <a:lvl3pPr lvl="2" algn="l">
              <a:lnSpc>
                <a:spcPct val="115000"/>
              </a:lnSpc>
              <a:spcBef>
                <a:spcPts val="0"/>
              </a:spcBef>
              <a:spcAft>
                <a:spcPts val="0"/>
              </a:spcAft>
              <a:buClr>
                <a:schemeClr val="dk1"/>
              </a:buClr>
              <a:buSzPts val="1400"/>
              <a:buNone/>
              <a:defRPr>
                <a:solidFill>
                  <a:schemeClr val="dk1"/>
                </a:solidFill>
              </a:defRPr>
            </a:lvl3pPr>
            <a:lvl4pPr lvl="3" algn="l">
              <a:lnSpc>
                <a:spcPct val="115000"/>
              </a:lnSpc>
              <a:spcBef>
                <a:spcPts val="0"/>
              </a:spcBef>
              <a:spcAft>
                <a:spcPts val="0"/>
              </a:spcAft>
              <a:buClr>
                <a:schemeClr val="dk1"/>
              </a:buClr>
              <a:buSzPts val="1400"/>
              <a:buNone/>
              <a:defRPr>
                <a:solidFill>
                  <a:schemeClr val="dk1"/>
                </a:solidFill>
              </a:defRPr>
            </a:lvl4pPr>
            <a:lvl5pPr lvl="4" algn="l">
              <a:lnSpc>
                <a:spcPct val="115000"/>
              </a:lnSpc>
              <a:spcBef>
                <a:spcPts val="0"/>
              </a:spcBef>
              <a:spcAft>
                <a:spcPts val="0"/>
              </a:spcAft>
              <a:buClr>
                <a:schemeClr val="dk1"/>
              </a:buClr>
              <a:buSzPts val="1400"/>
              <a:buNone/>
              <a:defRPr>
                <a:solidFill>
                  <a:schemeClr val="dk1"/>
                </a:solidFill>
              </a:defRPr>
            </a:lvl5pPr>
            <a:lvl6pPr lvl="5" algn="l">
              <a:lnSpc>
                <a:spcPct val="115000"/>
              </a:lnSpc>
              <a:spcBef>
                <a:spcPts val="0"/>
              </a:spcBef>
              <a:spcAft>
                <a:spcPts val="0"/>
              </a:spcAft>
              <a:buClr>
                <a:schemeClr val="dk1"/>
              </a:buClr>
              <a:buSzPts val="1400"/>
              <a:buNone/>
              <a:defRPr>
                <a:solidFill>
                  <a:schemeClr val="dk1"/>
                </a:solidFill>
              </a:defRPr>
            </a:lvl6pPr>
            <a:lvl7pPr lvl="6" algn="l">
              <a:lnSpc>
                <a:spcPct val="115000"/>
              </a:lnSpc>
              <a:spcBef>
                <a:spcPts val="0"/>
              </a:spcBef>
              <a:spcAft>
                <a:spcPts val="0"/>
              </a:spcAft>
              <a:buClr>
                <a:schemeClr val="dk1"/>
              </a:buClr>
              <a:buSzPts val="1400"/>
              <a:buNone/>
              <a:defRPr>
                <a:solidFill>
                  <a:schemeClr val="dk1"/>
                </a:solidFill>
              </a:defRPr>
            </a:lvl7pPr>
            <a:lvl8pPr lvl="7" algn="l">
              <a:lnSpc>
                <a:spcPct val="115000"/>
              </a:lnSpc>
              <a:spcBef>
                <a:spcPts val="0"/>
              </a:spcBef>
              <a:spcAft>
                <a:spcPts val="0"/>
              </a:spcAft>
              <a:buClr>
                <a:schemeClr val="dk1"/>
              </a:buClr>
              <a:buSzPts val="1400"/>
              <a:buNone/>
              <a:defRPr>
                <a:solidFill>
                  <a:schemeClr val="dk1"/>
                </a:solidFill>
              </a:defRPr>
            </a:lvl8pPr>
            <a:lvl9pPr lvl="8" algn="l">
              <a:lnSpc>
                <a:spcPct val="115000"/>
              </a:lnSpc>
              <a:spcBef>
                <a:spcPts val="0"/>
              </a:spcBef>
              <a:spcAft>
                <a:spcPts val="0"/>
              </a:spcAft>
              <a:buClr>
                <a:schemeClr val="dk1"/>
              </a:buClr>
              <a:buSzPts val="1400"/>
              <a:buNone/>
              <a:defRPr>
                <a:solidFill>
                  <a:schemeClr val="dk1"/>
                </a:solidFill>
              </a:defRPr>
            </a:lvl9pPr>
          </a:lstStyle>
          <a:p/>
        </p:txBody>
      </p:sp>
      <p:sp>
        <p:nvSpPr>
          <p:cNvPr id="188" name="Google Shape;188;p33"/>
          <p:cNvSpPr txBox="1">
            <a:spLocks noGrp="1"/>
          </p:cNvSpPr>
          <p:nvPr>
            <p:ph type="title" idx="8"/>
          </p:nvPr>
        </p:nvSpPr>
        <p:spPr>
          <a:xfrm>
            <a:off x="6086100" y="4778975"/>
            <a:ext cx="1328400" cy="762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dk1"/>
              </a:buClr>
              <a:buSzPts val="600"/>
              <a:buFont typeface="Inter" panose="02000503000000020004"/>
              <a:buNone/>
              <a:defRPr>
                <a:solidFill>
                  <a:schemeClr val="dk1"/>
                </a:solidFill>
              </a:defRPr>
            </a:lvl1pPr>
            <a:lvl2pPr lvl="1" algn="l">
              <a:lnSpc>
                <a:spcPct val="115000"/>
              </a:lnSpc>
              <a:spcBef>
                <a:spcPts val="0"/>
              </a:spcBef>
              <a:spcAft>
                <a:spcPts val="0"/>
              </a:spcAft>
              <a:buClr>
                <a:schemeClr val="dk1"/>
              </a:buClr>
              <a:buSzPts val="1400"/>
              <a:buNone/>
              <a:defRPr>
                <a:solidFill>
                  <a:schemeClr val="dk1"/>
                </a:solidFill>
              </a:defRPr>
            </a:lvl2pPr>
            <a:lvl3pPr lvl="2" algn="l">
              <a:lnSpc>
                <a:spcPct val="115000"/>
              </a:lnSpc>
              <a:spcBef>
                <a:spcPts val="0"/>
              </a:spcBef>
              <a:spcAft>
                <a:spcPts val="0"/>
              </a:spcAft>
              <a:buClr>
                <a:schemeClr val="dk1"/>
              </a:buClr>
              <a:buSzPts val="1400"/>
              <a:buNone/>
              <a:defRPr>
                <a:solidFill>
                  <a:schemeClr val="dk1"/>
                </a:solidFill>
              </a:defRPr>
            </a:lvl3pPr>
            <a:lvl4pPr lvl="3" algn="l">
              <a:lnSpc>
                <a:spcPct val="115000"/>
              </a:lnSpc>
              <a:spcBef>
                <a:spcPts val="0"/>
              </a:spcBef>
              <a:spcAft>
                <a:spcPts val="0"/>
              </a:spcAft>
              <a:buClr>
                <a:schemeClr val="dk1"/>
              </a:buClr>
              <a:buSzPts val="1400"/>
              <a:buNone/>
              <a:defRPr>
                <a:solidFill>
                  <a:schemeClr val="dk1"/>
                </a:solidFill>
              </a:defRPr>
            </a:lvl4pPr>
            <a:lvl5pPr lvl="4" algn="l">
              <a:lnSpc>
                <a:spcPct val="115000"/>
              </a:lnSpc>
              <a:spcBef>
                <a:spcPts val="0"/>
              </a:spcBef>
              <a:spcAft>
                <a:spcPts val="0"/>
              </a:spcAft>
              <a:buClr>
                <a:schemeClr val="dk1"/>
              </a:buClr>
              <a:buSzPts val="1400"/>
              <a:buNone/>
              <a:defRPr>
                <a:solidFill>
                  <a:schemeClr val="dk1"/>
                </a:solidFill>
              </a:defRPr>
            </a:lvl5pPr>
            <a:lvl6pPr lvl="5" algn="l">
              <a:lnSpc>
                <a:spcPct val="115000"/>
              </a:lnSpc>
              <a:spcBef>
                <a:spcPts val="0"/>
              </a:spcBef>
              <a:spcAft>
                <a:spcPts val="0"/>
              </a:spcAft>
              <a:buClr>
                <a:schemeClr val="dk1"/>
              </a:buClr>
              <a:buSzPts val="1400"/>
              <a:buNone/>
              <a:defRPr>
                <a:solidFill>
                  <a:schemeClr val="dk1"/>
                </a:solidFill>
              </a:defRPr>
            </a:lvl6pPr>
            <a:lvl7pPr lvl="6" algn="l">
              <a:lnSpc>
                <a:spcPct val="115000"/>
              </a:lnSpc>
              <a:spcBef>
                <a:spcPts val="0"/>
              </a:spcBef>
              <a:spcAft>
                <a:spcPts val="0"/>
              </a:spcAft>
              <a:buClr>
                <a:schemeClr val="dk1"/>
              </a:buClr>
              <a:buSzPts val="1400"/>
              <a:buNone/>
              <a:defRPr>
                <a:solidFill>
                  <a:schemeClr val="dk1"/>
                </a:solidFill>
              </a:defRPr>
            </a:lvl7pPr>
            <a:lvl8pPr lvl="7" algn="l">
              <a:lnSpc>
                <a:spcPct val="115000"/>
              </a:lnSpc>
              <a:spcBef>
                <a:spcPts val="0"/>
              </a:spcBef>
              <a:spcAft>
                <a:spcPts val="0"/>
              </a:spcAft>
              <a:buClr>
                <a:schemeClr val="dk1"/>
              </a:buClr>
              <a:buSzPts val="1400"/>
              <a:buNone/>
              <a:defRPr>
                <a:solidFill>
                  <a:schemeClr val="dk1"/>
                </a:solidFill>
              </a:defRPr>
            </a:lvl8pPr>
            <a:lvl9pPr lvl="8" algn="l">
              <a:lnSpc>
                <a:spcPct val="115000"/>
              </a:lnSpc>
              <a:spcBef>
                <a:spcPts val="0"/>
              </a:spcBef>
              <a:spcAft>
                <a:spcPts val="0"/>
              </a:spcAft>
              <a:buClr>
                <a:schemeClr val="dk1"/>
              </a:buClr>
              <a:buSzPts val="1400"/>
              <a:buNone/>
              <a:defRPr>
                <a:solidFill>
                  <a:schemeClr val="dk1"/>
                </a:solidFill>
              </a:defRPr>
            </a:lvl9pPr>
          </a:lstStyle>
          <a:p/>
        </p:txBody>
      </p:sp>
      <p:sp>
        <p:nvSpPr>
          <p:cNvPr id="189" name="Google Shape;189;p33"/>
          <p:cNvSpPr txBox="1">
            <a:spLocks noGrp="1"/>
          </p:cNvSpPr>
          <p:nvPr>
            <p:ph type="subTitle" idx="9"/>
          </p:nvPr>
        </p:nvSpPr>
        <p:spPr>
          <a:xfrm>
            <a:off x="1648600" y="2636275"/>
            <a:ext cx="4095900" cy="972000"/>
          </a:xfrm>
          <a:prstGeom prst="rect">
            <a:avLst/>
          </a:prstGeom>
          <a:noFill/>
          <a:ln>
            <a:noFill/>
          </a:ln>
        </p:spPr>
        <p:txBody>
          <a:bodyPr spcFirstLastPara="1" wrap="square" lIns="0" tIns="0" rIns="0" bIns="0" anchor="ctr" anchorCtr="0">
            <a:normAutofit/>
          </a:bodyPr>
          <a:lstStyle>
            <a:lvl1pPr lvl="0" algn="l">
              <a:lnSpc>
                <a:spcPct val="115000"/>
              </a:lnSpc>
              <a:spcBef>
                <a:spcPts val="0"/>
              </a:spcBef>
              <a:spcAft>
                <a:spcPts val="0"/>
              </a:spcAft>
              <a:buClr>
                <a:schemeClr val="accent4"/>
              </a:buClr>
              <a:buSzPts val="3600"/>
              <a:buFont typeface="Inter" panose="02000503000000020004"/>
              <a:buNone/>
              <a:defRPr sz="3600">
                <a:solidFill>
                  <a:schemeClr val="accent4"/>
                </a:solidFill>
              </a:defRPr>
            </a:lvl1pPr>
            <a:lvl2pPr lvl="1" algn="l">
              <a:lnSpc>
                <a:spcPct val="115000"/>
              </a:lnSpc>
              <a:spcBef>
                <a:spcPts val="0"/>
              </a:spcBef>
              <a:spcAft>
                <a:spcPts val="0"/>
              </a:spcAft>
              <a:buClr>
                <a:schemeClr val="accent4"/>
              </a:buClr>
              <a:buSzPts val="3600"/>
              <a:buFont typeface="Inter" panose="02000503000000020004"/>
              <a:buNone/>
              <a:defRPr sz="3600">
                <a:solidFill>
                  <a:schemeClr val="accent4"/>
                </a:solidFill>
                <a:latin typeface="Inter" panose="02000503000000020004"/>
                <a:ea typeface="Inter" panose="02000503000000020004"/>
                <a:cs typeface="Inter" panose="02000503000000020004"/>
                <a:sym typeface="Inter" panose="02000503000000020004"/>
              </a:defRPr>
            </a:lvl2pPr>
            <a:lvl3pPr lvl="2" algn="l">
              <a:lnSpc>
                <a:spcPct val="115000"/>
              </a:lnSpc>
              <a:spcBef>
                <a:spcPts val="0"/>
              </a:spcBef>
              <a:spcAft>
                <a:spcPts val="0"/>
              </a:spcAft>
              <a:buClr>
                <a:schemeClr val="accent4"/>
              </a:buClr>
              <a:buSzPts val="3600"/>
              <a:buFont typeface="Inter" panose="02000503000000020004"/>
              <a:buNone/>
              <a:defRPr sz="3600">
                <a:solidFill>
                  <a:schemeClr val="accent4"/>
                </a:solidFill>
                <a:latin typeface="Inter" panose="02000503000000020004"/>
                <a:ea typeface="Inter" panose="02000503000000020004"/>
                <a:cs typeface="Inter" panose="02000503000000020004"/>
                <a:sym typeface="Inter" panose="02000503000000020004"/>
              </a:defRPr>
            </a:lvl3pPr>
            <a:lvl4pPr lvl="3" algn="l">
              <a:lnSpc>
                <a:spcPct val="115000"/>
              </a:lnSpc>
              <a:spcBef>
                <a:spcPts val="0"/>
              </a:spcBef>
              <a:spcAft>
                <a:spcPts val="0"/>
              </a:spcAft>
              <a:buClr>
                <a:schemeClr val="accent4"/>
              </a:buClr>
              <a:buSzPts val="3600"/>
              <a:buFont typeface="Inter" panose="02000503000000020004"/>
              <a:buNone/>
              <a:defRPr sz="3600">
                <a:solidFill>
                  <a:schemeClr val="accent4"/>
                </a:solidFill>
                <a:latin typeface="Inter" panose="02000503000000020004"/>
                <a:ea typeface="Inter" panose="02000503000000020004"/>
                <a:cs typeface="Inter" panose="02000503000000020004"/>
                <a:sym typeface="Inter" panose="02000503000000020004"/>
              </a:defRPr>
            </a:lvl4pPr>
            <a:lvl5pPr lvl="4" algn="l">
              <a:lnSpc>
                <a:spcPct val="115000"/>
              </a:lnSpc>
              <a:spcBef>
                <a:spcPts val="0"/>
              </a:spcBef>
              <a:spcAft>
                <a:spcPts val="0"/>
              </a:spcAft>
              <a:buClr>
                <a:schemeClr val="accent4"/>
              </a:buClr>
              <a:buSzPts val="3600"/>
              <a:buFont typeface="Inter" panose="02000503000000020004"/>
              <a:buNone/>
              <a:defRPr sz="3600">
                <a:solidFill>
                  <a:schemeClr val="accent4"/>
                </a:solidFill>
                <a:latin typeface="Inter" panose="02000503000000020004"/>
                <a:ea typeface="Inter" panose="02000503000000020004"/>
                <a:cs typeface="Inter" panose="02000503000000020004"/>
                <a:sym typeface="Inter" panose="02000503000000020004"/>
              </a:defRPr>
            </a:lvl5pPr>
            <a:lvl6pPr lvl="5" algn="l">
              <a:lnSpc>
                <a:spcPct val="115000"/>
              </a:lnSpc>
              <a:spcBef>
                <a:spcPts val="0"/>
              </a:spcBef>
              <a:spcAft>
                <a:spcPts val="0"/>
              </a:spcAft>
              <a:buClr>
                <a:schemeClr val="accent4"/>
              </a:buClr>
              <a:buSzPts val="3600"/>
              <a:buFont typeface="Inter" panose="02000503000000020004"/>
              <a:buNone/>
              <a:defRPr sz="3600">
                <a:solidFill>
                  <a:schemeClr val="accent4"/>
                </a:solidFill>
                <a:latin typeface="Inter" panose="02000503000000020004"/>
                <a:ea typeface="Inter" panose="02000503000000020004"/>
                <a:cs typeface="Inter" panose="02000503000000020004"/>
                <a:sym typeface="Inter" panose="02000503000000020004"/>
              </a:defRPr>
            </a:lvl6pPr>
            <a:lvl7pPr lvl="6" algn="l">
              <a:lnSpc>
                <a:spcPct val="115000"/>
              </a:lnSpc>
              <a:spcBef>
                <a:spcPts val="0"/>
              </a:spcBef>
              <a:spcAft>
                <a:spcPts val="0"/>
              </a:spcAft>
              <a:buClr>
                <a:schemeClr val="accent4"/>
              </a:buClr>
              <a:buSzPts val="3600"/>
              <a:buFont typeface="Inter" panose="02000503000000020004"/>
              <a:buNone/>
              <a:defRPr sz="3600">
                <a:solidFill>
                  <a:schemeClr val="accent4"/>
                </a:solidFill>
                <a:latin typeface="Inter" panose="02000503000000020004"/>
                <a:ea typeface="Inter" panose="02000503000000020004"/>
                <a:cs typeface="Inter" panose="02000503000000020004"/>
                <a:sym typeface="Inter" panose="02000503000000020004"/>
              </a:defRPr>
            </a:lvl7pPr>
            <a:lvl8pPr lvl="7" algn="l">
              <a:lnSpc>
                <a:spcPct val="115000"/>
              </a:lnSpc>
              <a:spcBef>
                <a:spcPts val="0"/>
              </a:spcBef>
              <a:spcAft>
                <a:spcPts val="0"/>
              </a:spcAft>
              <a:buClr>
                <a:schemeClr val="accent4"/>
              </a:buClr>
              <a:buSzPts val="3600"/>
              <a:buFont typeface="Inter" panose="02000503000000020004"/>
              <a:buNone/>
              <a:defRPr sz="3600">
                <a:solidFill>
                  <a:schemeClr val="accent4"/>
                </a:solidFill>
                <a:latin typeface="Inter" panose="02000503000000020004"/>
                <a:ea typeface="Inter" panose="02000503000000020004"/>
                <a:cs typeface="Inter" panose="02000503000000020004"/>
                <a:sym typeface="Inter" panose="02000503000000020004"/>
              </a:defRPr>
            </a:lvl8pPr>
            <a:lvl9pPr lvl="8" algn="l">
              <a:lnSpc>
                <a:spcPct val="115000"/>
              </a:lnSpc>
              <a:spcBef>
                <a:spcPts val="0"/>
              </a:spcBef>
              <a:spcAft>
                <a:spcPts val="0"/>
              </a:spcAft>
              <a:buClr>
                <a:schemeClr val="accent4"/>
              </a:buClr>
              <a:buSzPts val="3600"/>
              <a:buFont typeface="Inter" panose="02000503000000020004"/>
              <a:buNone/>
              <a:defRPr sz="3600">
                <a:solidFill>
                  <a:schemeClr val="accent4"/>
                </a:solidFill>
                <a:latin typeface="Inter" panose="02000503000000020004"/>
                <a:ea typeface="Inter" panose="02000503000000020004"/>
                <a:cs typeface="Inter" panose="02000503000000020004"/>
                <a:sym typeface="Inter" panose="02000503000000020004"/>
              </a:defRPr>
            </a:lvl9pPr>
          </a:lstStyle>
          <a:p/>
        </p:txBody>
      </p:sp>
      <p:sp>
        <p:nvSpPr>
          <p:cNvPr id="190" name="Google Shape;190;p33"/>
          <p:cNvSpPr txBox="1">
            <a:spLocks noGrp="1"/>
          </p:cNvSpPr>
          <p:nvPr>
            <p:ph type="subTitle" idx="13"/>
          </p:nvPr>
        </p:nvSpPr>
        <p:spPr>
          <a:xfrm>
            <a:off x="1648600" y="1552438"/>
            <a:ext cx="4095900" cy="972000"/>
          </a:xfrm>
          <a:prstGeom prst="rect">
            <a:avLst/>
          </a:prstGeom>
          <a:noFill/>
          <a:ln>
            <a:noFill/>
          </a:ln>
        </p:spPr>
        <p:txBody>
          <a:bodyPr spcFirstLastPara="1" wrap="square" lIns="0" tIns="0" rIns="0" bIns="0" anchor="ctr" anchorCtr="0">
            <a:normAutofit/>
          </a:bodyPr>
          <a:lstStyle>
            <a:lvl1pPr lvl="0" algn="l">
              <a:lnSpc>
                <a:spcPct val="115000"/>
              </a:lnSpc>
              <a:spcBef>
                <a:spcPts val="0"/>
              </a:spcBef>
              <a:spcAft>
                <a:spcPts val="0"/>
              </a:spcAft>
              <a:buClr>
                <a:schemeClr val="accent1"/>
              </a:buClr>
              <a:buSzPts val="3600"/>
              <a:buFont typeface="Inter" panose="02000503000000020004"/>
              <a:buNone/>
              <a:defRPr sz="3600">
                <a:solidFill>
                  <a:schemeClr val="accent1"/>
                </a:solidFill>
              </a:defRPr>
            </a:lvl1pPr>
            <a:lvl2pPr lvl="1" algn="l">
              <a:lnSpc>
                <a:spcPct val="115000"/>
              </a:lnSpc>
              <a:spcBef>
                <a:spcPts val="0"/>
              </a:spcBef>
              <a:spcAft>
                <a:spcPts val="0"/>
              </a:spcAft>
              <a:buClr>
                <a:schemeClr val="accent1"/>
              </a:buClr>
              <a:buSzPts val="3600"/>
              <a:buFont typeface="Inter" panose="02000503000000020004"/>
              <a:buNone/>
              <a:defRPr sz="3600">
                <a:solidFill>
                  <a:schemeClr val="accent1"/>
                </a:solidFill>
                <a:latin typeface="Inter" panose="02000503000000020004"/>
                <a:ea typeface="Inter" panose="02000503000000020004"/>
                <a:cs typeface="Inter" panose="02000503000000020004"/>
                <a:sym typeface="Inter" panose="02000503000000020004"/>
              </a:defRPr>
            </a:lvl2pPr>
            <a:lvl3pPr lvl="2" algn="l">
              <a:lnSpc>
                <a:spcPct val="115000"/>
              </a:lnSpc>
              <a:spcBef>
                <a:spcPts val="0"/>
              </a:spcBef>
              <a:spcAft>
                <a:spcPts val="0"/>
              </a:spcAft>
              <a:buClr>
                <a:schemeClr val="accent1"/>
              </a:buClr>
              <a:buSzPts val="3600"/>
              <a:buFont typeface="Inter" panose="02000503000000020004"/>
              <a:buNone/>
              <a:defRPr sz="3600">
                <a:solidFill>
                  <a:schemeClr val="accent1"/>
                </a:solidFill>
                <a:latin typeface="Inter" panose="02000503000000020004"/>
                <a:ea typeface="Inter" panose="02000503000000020004"/>
                <a:cs typeface="Inter" panose="02000503000000020004"/>
                <a:sym typeface="Inter" panose="02000503000000020004"/>
              </a:defRPr>
            </a:lvl3pPr>
            <a:lvl4pPr lvl="3" algn="l">
              <a:lnSpc>
                <a:spcPct val="115000"/>
              </a:lnSpc>
              <a:spcBef>
                <a:spcPts val="0"/>
              </a:spcBef>
              <a:spcAft>
                <a:spcPts val="0"/>
              </a:spcAft>
              <a:buClr>
                <a:schemeClr val="accent1"/>
              </a:buClr>
              <a:buSzPts val="3600"/>
              <a:buFont typeface="Inter" panose="02000503000000020004"/>
              <a:buNone/>
              <a:defRPr sz="3600">
                <a:solidFill>
                  <a:schemeClr val="accent1"/>
                </a:solidFill>
                <a:latin typeface="Inter" panose="02000503000000020004"/>
                <a:ea typeface="Inter" panose="02000503000000020004"/>
                <a:cs typeface="Inter" panose="02000503000000020004"/>
                <a:sym typeface="Inter" panose="02000503000000020004"/>
              </a:defRPr>
            </a:lvl4pPr>
            <a:lvl5pPr lvl="4" algn="l">
              <a:lnSpc>
                <a:spcPct val="115000"/>
              </a:lnSpc>
              <a:spcBef>
                <a:spcPts val="0"/>
              </a:spcBef>
              <a:spcAft>
                <a:spcPts val="0"/>
              </a:spcAft>
              <a:buClr>
                <a:schemeClr val="accent1"/>
              </a:buClr>
              <a:buSzPts val="3600"/>
              <a:buFont typeface="Inter" panose="02000503000000020004"/>
              <a:buNone/>
              <a:defRPr sz="3600">
                <a:solidFill>
                  <a:schemeClr val="accent1"/>
                </a:solidFill>
                <a:latin typeface="Inter" panose="02000503000000020004"/>
                <a:ea typeface="Inter" panose="02000503000000020004"/>
                <a:cs typeface="Inter" panose="02000503000000020004"/>
                <a:sym typeface="Inter" panose="02000503000000020004"/>
              </a:defRPr>
            </a:lvl5pPr>
            <a:lvl6pPr lvl="5" algn="l">
              <a:lnSpc>
                <a:spcPct val="115000"/>
              </a:lnSpc>
              <a:spcBef>
                <a:spcPts val="0"/>
              </a:spcBef>
              <a:spcAft>
                <a:spcPts val="0"/>
              </a:spcAft>
              <a:buClr>
                <a:schemeClr val="accent1"/>
              </a:buClr>
              <a:buSzPts val="3600"/>
              <a:buFont typeface="Inter" panose="02000503000000020004"/>
              <a:buNone/>
              <a:defRPr sz="3600">
                <a:solidFill>
                  <a:schemeClr val="accent1"/>
                </a:solidFill>
                <a:latin typeface="Inter" panose="02000503000000020004"/>
                <a:ea typeface="Inter" panose="02000503000000020004"/>
                <a:cs typeface="Inter" panose="02000503000000020004"/>
                <a:sym typeface="Inter" panose="02000503000000020004"/>
              </a:defRPr>
            </a:lvl6pPr>
            <a:lvl7pPr lvl="6" algn="l">
              <a:lnSpc>
                <a:spcPct val="115000"/>
              </a:lnSpc>
              <a:spcBef>
                <a:spcPts val="0"/>
              </a:spcBef>
              <a:spcAft>
                <a:spcPts val="0"/>
              </a:spcAft>
              <a:buClr>
                <a:schemeClr val="accent1"/>
              </a:buClr>
              <a:buSzPts val="3600"/>
              <a:buFont typeface="Inter" panose="02000503000000020004"/>
              <a:buNone/>
              <a:defRPr sz="3600">
                <a:solidFill>
                  <a:schemeClr val="accent1"/>
                </a:solidFill>
                <a:latin typeface="Inter" panose="02000503000000020004"/>
                <a:ea typeface="Inter" panose="02000503000000020004"/>
                <a:cs typeface="Inter" panose="02000503000000020004"/>
                <a:sym typeface="Inter" panose="02000503000000020004"/>
              </a:defRPr>
            </a:lvl7pPr>
            <a:lvl8pPr lvl="7" algn="l">
              <a:lnSpc>
                <a:spcPct val="115000"/>
              </a:lnSpc>
              <a:spcBef>
                <a:spcPts val="0"/>
              </a:spcBef>
              <a:spcAft>
                <a:spcPts val="0"/>
              </a:spcAft>
              <a:buClr>
                <a:schemeClr val="accent1"/>
              </a:buClr>
              <a:buSzPts val="3600"/>
              <a:buFont typeface="Inter" panose="02000503000000020004"/>
              <a:buNone/>
              <a:defRPr sz="3600">
                <a:solidFill>
                  <a:schemeClr val="accent1"/>
                </a:solidFill>
                <a:latin typeface="Inter" panose="02000503000000020004"/>
                <a:ea typeface="Inter" panose="02000503000000020004"/>
                <a:cs typeface="Inter" panose="02000503000000020004"/>
                <a:sym typeface="Inter" panose="02000503000000020004"/>
              </a:defRPr>
            </a:lvl8pPr>
            <a:lvl9pPr lvl="8" algn="l">
              <a:lnSpc>
                <a:spcPct val="115000"/>
              </a:lnSpc>
              <a:spcBef>
                <a:spcPts val="0"/>
              </a:spcBef>
              <a:spcAft>
                <a:spcPts val="0"/>
              </a:spcAft>
              <a:buClr>
                <a:schemeClr val="accent1"/>
              </a:buClr>
              <a:buSzPts val="3600"/>
              <a:buFont typeface="Inter" panose="02000503000000020004"/>
              <a:buNone/>
              <a:defRPr sz="3600">
                <a:solidFill>
                  <a:schemeClr val="accent1"/>
                </a:solidFill>
                <a:latin typeface="Inter" panose="02000503000000020004"/>
                <a:ea typeface="Inter" panose="02000503000000020004"/>
                <a:cs typeface="Inter" panose="02000503000000020004"/>
                <a:sym typeface="Inter" panose="02000503000000020004"/>
              </a:defRPr>
            </a:lvl9pPr>
          </a:lstStyle>
          <a:p/>
        </p:txBody>
      </p:sp>
      <p:sp>
        <p:nvSpPr>
          <p:cNvPr id="191" name="Google Shape;191;p33"/>
          <p:cNvSpPr txBox="1">
            <a:spLocks noGrp="1"/>
          </p:cNvSpPr>
          <p:nvPr>
            <p:ph type="subTitle" idx="14"/>
          </p:nvPr>
        </p:nvSpPr>
        <p:spPr>
          <a:xfrm>
            <a:off x="1648600" y="3707613"/>
            <a:ext cx="4095900" cy="972000"/>
          </a:xfrm>
          <a:prstGeom prst="rect">
            <a:avLst/>
          </a:prstGeom>
          <a:noFill/>
          <a:ln>
            <a:noFill/>
          </a:ln>
        </p:spPr>
        <p:txBody>
          <a:bodyPr spcFirstLastPara="1" wrap="square" lIns="0" tIns="0" rIns="0" bIns="0" anchor="ctr" anchorCtr="0">
            <a:normAutofit/>
          </a:bodyPr>
          <a:lstStyle>
            <a:lvl1pPr lvl="0" algn="l">
              <a:lnSpc>
                <a:spcPct val="115000"/>
              </a:lnSpc>
              <a:spcBef>
                <a:spcPts val="0"/>
              </a:spcBef>
              <a:spcAft>
                <a:spcPts val="0"/>
              </a:spcAft>
              <a:buClr>
                <a:schemeClr val="accent5"/>
              </a:buClr>
              <a:buSzPts val="3600"/>
              <a:buFont typeface="Inter" panose="02000503000000020004"/>
              <a:buNone/>
              <a:defRPr sz="3600">
                <a:solidFill>
                  <a:schemeClr val="accent5"/>
                </a:solidFill>
              </a:defRPr>
            </a:lvl1pPr>
            <a:lvl2pPr lvl="1" algn="l">
              <a:lnSpc>
                <a:spcPct val="115000"/>
              </a:lnSpc>
              <a:spcBef>
                <a:spcPts val="0"/>
              </a:spcBef>
              <a:spcAft>
                <a:spcPts val="0"/>
              </a:spcAft>
              <a:buClr>
                <a:schemeClr val="accent5"/>
              </a:buClr>
              <a:buSzPts val="3600"/>
              <a:buFont typeface="Inter" panose="02000503000000020004"/>
              <a:buNone/>
              <a:defRPr sz="3600">
                <a:solidFill>
                  <a:schemeClr val="accent5"/>
                </a:solidFill>
                <a:latin typeface="Inter" panose="02000503000000020004"/>
                <a:ea typeface="Inter" panose="02000503000000020004"/>
                <a:cs typeface="Inter" panose="02000503000000020004"/>
                <a:sym typeface="Inter" panose="02000503000000020004"/>
              </a:defRPr>
            </a:lvl2pPr>
            <a:lvl3pPr lvl="2" algn="l">
              <a:lnSpc>
                <a:spcPct val="115000"/>
              </a:lnSpc>
              <a:spcBef>
                <a:spcPts val="0"/>
              </a:spcBef>
              <a:spcAft>
                <a:spcPts val="0"/>
              </a:spcAft>
              <a:buClr>
                <a:schemeClr val="accent5"/>
              </a:buClr>
              <a:buSzPts val="3600"/>
              <a:buFont typeface="Inter" panose="02000503000000020004"/>
              <a:buNone/>
              <a:defRPr sz="3600">
                <a:solidFill>
                  <a:schemeClr val="accent5"/>
                </a:solidFill>
                <a:latin typeface="Inter" panose="02000503000000020004"/>
                <a:ea typeface="Inter" panose="02000503000000020004"/>
                <a:cs typeface="Inter" panose="02000503000000020004"/>
                <a:sym typeface="Inter" panose="02000503000000020004"/>
              </a:defRPr>
            </a:lvl3pPr>
            <a:lvl4pPr lvl="3" algn="l">
              <a:lnSpc>
                <a:spcPct val="115000"/>
              </a:lnSpc>
              <a:spcBef>
                <a:spcPts val="0"/>
              </a:spcBef>
              <a:spcAft>
                <a:spcPts val="0"/>
              </a:spcAft>
              <a:buClr>
                <a:schemeClr val="accent5"/>
              </a:buClr>
              <a:buSzPts val="3600"/>
              <a:buFont typeface="Inter" panose="02000503000000020004"/>
              <a:buNone/>
              <a:defRPr sz="3600">
                <a:solidFill>
                  <a:schemeClr val="accent5"/>
                </a:solidFill>
                <a:latin typeface="Inter" panose="02000503000000020004"/>
                <a:ea typeface="Inter" panose="02000503000000020004"/>
                <a:cs typeface="Inter" panose="02000503000000020004"/>
                <a:sym typeface="Inter" panose="02000503000000020004"/>
              </a:defRPr>
            </a:lvl4pPr>
            <a:lvl5pPr lvl="4" algn="l">
              <a:lnSpc>
                <a:spcPct val="115000"/>
              </a:lnSpc>
              <a:spcBef>
                <a:spcPts val="0"/>
              </a:spcBef>
              <a:spcAft>
                <a:spcPts val="0"/>
              </a:spcAft>
              <a:buClr>
                <a:schemeClr val="accent5"/>
              </a:buClr>
              <a:buSzPts val="3600"/>
              <a:buFont typeface="Inter" panose="02000503000000020004"/>
              <a:buNone/>
              <a:defRPr sz="3600">
                <a:solidFill>
                  <a:schemeClr val="accent5"/>
                </a:solidFill>
                <a:latin typeface="Inter" panose="02000503000000020004"/>
                <a:ea typeface="Inter" panose="02000503000000020004"/>
                <a:cs typeface="Inter" panose="02000503000000020004"/>
                <a:sym typeface="Inter" panose="02000503000000020004"/>
              </a:defRPr>
            </a:lvl5pPr>
            <a:lvl6pPr lvl="5" algn="l">
              <a:lnSpc>
                <a:spcPct val="115000"/>
              </a:lnSpc>
              <a:spcBef>
                <a:spcPts val="0"/>
              </a:spcBef>
              <a:spcAft>
                <a:spcPts val="0"/>
              </a:spcAft>
              <a:buClr>
                <a:schemeClr val="accent5"/>
              </a:buClr>
              <a:buSzPts val="3600"/>
              <a:buFont typeface="Inter" panose="02000503000000020004"/>
              <a:buNone/>
              <a:defRPr sz="3600">
                <a:solidFill>
                  <a:schemeClr val="accent5"/>
                </a:solidFill>
                <a:latin typeface="Inter" panose="02000503000000020004"/>
                <a:ea typeface="Inter" panose="02000503000000020004"/>
                <a:cs typeface="Inter" panose="02000503000000020004"/>
                <a:sym typeface="Inter" panose="02000503000000020004"/>
              </a:defRPr>
            </a:lvl6pPr>
            <a:lvl7pPr lvl="6" algn="l">
              <a:lnSpc>
                <a:spcPct val="115000"/>
              </a:lnSpc>
              <a:spcBef>
                <a:spcPts val="0"/>
              </a:spcBef>
              <a:spcAft>
                <a:spcPts val="0"/>
              </a:spcAft>
              <a:buClr>
                <a:schemeClr val="accent5"/>
              </a:buClr>
              <a:buSzPts val="3600"/>
              <a:buFont typeface="Inter" panose="02000503000000020004"/>
              <a:buNone/>
              <a:defRPr sz="3600">
                <a:solidFill>
                  <a:schemeClr val="accent5"/>
                </a:solidFill>
                <a:latin typeface="Inter" panose="02000503000000020004"/>
                <a:ea typeface="Inter" panose="02000503000000020004"/>
                <a:cs typeface="Inter" panose="02000503000000020004"/>
                <a:sym typeface="Inter" panose="02000503000000020004"/>
              </a:defRPr>
            </a:lvl7pPr>
            <a:lvl8pPr lvl="7" algn="l">
              <a:lnSpc>
                <a:spcPct val="115000"/>
              </a:lnSpc>
              <a:spcBef>
                <a:spcPts val="0"/>
              </a:spcBef>
              <a:spcAft>
                <a:spcPts val="0"/>
              </a:spcAft>
              <a:buClr>
                <a:schemeClr val="accent5"/>
              </a:buClr>
              <a:buSzPts val="3600"/>
              <a:buFont typeface="Inter" panose="02000503000000020004"/>
              <a:buNone/>
              <a:defRPr sz="3600">
                <a:solidFill>
                  <a:schemeClr val="accent5"/>
                </a:solidFill>
                <a:latin typeface="Inter" panose="02000503000000020004"/>
                <a:ea typeface="Inter" panose="02000503000000020004"/>
                <a:cs typeface="Inter" panose="02000503000000020004"/>
                <a:sym typeface="Inter" panose="02000503000000020004"/>
              </a:defRPr>
            </a:lvl8pPr>
            <a:lvl9pPr lvl="8" algn="l">
              <a:lnSpc>
                <a:spcPct val="115000"/>
              </a:lnSpc>
              <a:spcBef>
                <a:spcPts val="0"/>
              </a:spcBef>
              <a:spcAft>
                <a:spcPts val="0"/>
              </a:spcAft>
              <a:buClr>
                <a:schemeClr val="accent5"/>
              </a:buClr>
              <a:buSzPts val="3600"/>
              <a:buFont typeface="Inter" panose="02000503000000020004"/>
              <a:buNone/>
              <a:defRPr sz="3600">
                <a:solidFill>
                  <a:schemeClr val="accent5"/>
                </a:solidFill>
                <a:latin typeface="Inter" panose="02000503000000020004"/>
                <a:ea typeface="Inter" panose="02000503000000020004"/>
                <a:cs typeface="Inter" panose="02000503000000020004"/>
                <a:sym typeface="Inter" panose="02000503000000020004"/>
              </a:defRPr>
            </a:lvl9pPr>
          </a:lstStyle>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hree big ideas - Alt 6">
  <p:cSld name="BLANK_1_1_1_1_1_1_1_1_1_1_1_1_1_2_1_2_1_1">
    <p:bg>
      <p:bgPr>
        <a:solidFill>
          <a:schemeClr val="lt1"/>
        </a:solidFill>
        <a:effectLst/>
      </p:bgPr>
    </p:bg>
    <p:spTree>
      <p:nvGrpSpPr>
        <p:cNvPr id="1" name="Shape 192"/>
        <p:cNvGrpSpPr/>
        <p:nvPr/>
      </p:nvGrpSpPr>
      <p:grpSpPr>
        <a:xfrm>
          <a:off x="0" y="0"/>
          <a:ext cx="0" cy="0"/>
          <a:chOff x="0" y="0"/>
          <a:chExt cx="0" cy="0"/>
        </a:xfrm>
      </p:grpSpPr>
      <p:sp>
        <p:nvSpPr>
          <p:cNvPr id="193" name="Google Shape;193;p34"/>
          <p:cNvSpPr txBox="1">
            <a:spLocks noGrp="1"/>
          </p:cNvSpPr>
          <p:nvPr>
            <p:ph type="subTitle" idx="1"/>
          </p:nvPr>
        </p:nvSpPr>
        <p:spPr>
          <a:xfrm>
            <a:off x="3185700" y="3716975"/>
            <a:ext cx="1005000" cy="972000"/>
          </a:xfrm>
          <a:prstGeom prst="rect">
            <a:avLst/>
          </a:prstGeom>
          <a:noFill/>
          <a:ln>
            <a:noFill/>
          </a:ln>
        </p:spPr>
        <p:txBody>
          <a:bodyPr spcFirstLastPara="1" wrap="square" lIns="0" tIns="0" rIns="0" bIns="0" anchor="ctr" anchorCtr="0">
            <a:normAutofit/>
          </a:bodyPr>
          <a:lstStyle>
            <a:lvl1pPr lvl="0" algn="ctr">
              <a:lnSpc>
                <a:spcPct val="90000"/>
              </a:lnSpc>
              <a:spcBef>
                <a:spcPts val="0"/>
              </a:spcBef>
              <a:spcAft>
                <a:spcPts val="0"/>
              </a:spcAft>
              <a:buClr>
                <a:schemeClr val="dk1"/>
              </a:buClr>
              <a:buSzPts val="3600"/>
              <a:buFont typeface="Inter" panose="02000503000000020004"/>
              <a:buNone/>
              <a:defRPr sz="3600">
                <a:solidFill>
                  <a:schemeClr val="dk1"/>
                </a:solidFill>
              </a:defRPr>
            </a:lvl1pPr>
            <a:lvl2pPr lvl="1" algn="ctr">
              <a:lnSpc>
                <a:spcPct val="9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2pPr>
            <a:lvl3pPr lvl="2" algn="ctr">
              <a:lnSpc>
                <a:spcPct val="9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3pPr>
            <a:lvl4pPr lvl="3" algn="ctr">
              <a:lnSpc>
                <a:spcPct val="9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4pPr>
            <a:lvl5pPr lvl="4" algn="ctr">
              <a:lnSpc>
                <a:spcPct val="9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5pPr>
            <a:lvl6pPr lvl="5" algn="ctr">
              <a:lnSpc>
                <a:spcPct val="9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6pPr>
            <a:lvl7pPr lvl="6" algn="ctr">
              <a:lnSpc>
                <a:spcPct val="9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7pPr>
            <a:lvl8pPr lvl="7" algn="ctr">
              <a:lnSpc>
                <a:spcPct val="9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8pPr>
            <a:lvl9pPr lvl="8" algn="ctr">
              <a:lnSpc>
                <a:spcPct val="9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9pPr>
          </a:lstStyle>
          <a:p/>
        </p:txBody>
      </p:sp>
      <p:sp>
        <p:nvSpPr>
          <p:cNvPr id="194" name="Google Shape;194;p34"/>
          <p:cNvSpPr txBox="1">
            <a:spLocks noGrp="1"/>
          </p:cNvSpPr>
          <p:nvPr>
            <p:ph type="subTitle" idx="2"/>
          </p:nvPr>
        </p:nvSpPr>
        <p:spPr>
          <a:xfrm>
            <a:off x="1736388" y="2636275"/>
            <a:ext cx="1005000" cy="972000"/>
          </a:xfrm>
          <a:prstGeom prst="rect">
            <a:avLst/>
          </a:prstGeom>
          <a:noFill/>
          <a:ln>
            <a:noFill/>
          </a:ln>
        </p:spPr>
        <p:txBody>
          <a:bodyPr spcFirstLastPara="1" wrap="square" lIns="0" tIns="0" rIns="0" bIns="0" anchor="ctr" anchorCtr="0">
            <a:normAutofit/>
          </a:bodyPr>
          <a:lstStyle>
            <a:lvl1pPr lvl="0" algn="ctr">
              <a:lnSpc>
                <a:spcPct val="90000"/>
              </a:lnSpc>
              <a:spcBef>
                <a:spcPts val="0"/>
              </a:spcBef>
              <a:spcAft>
                <a:spcPts val="0"/>
              </a:spcAft>
              <a:buClr>
                <a:schemeClr val="dk1"/>
              </a:buClr>
              <a:buSzPts val="3600"/>
              <a:buFont typeface="Inter" panose="02000503000000020004"/>
              <a:buNone/>
              <a:defRPr sz="3600">
                <a:solidFill>
                  <a:schemeClr val="dk1"/>
                </a:solidFill>
              </a:defRPr>
            </a:lvl1pPr>
            <a:lvl2pPr lvl="1" algn="ctr">
              <a:lnSpc>
                <a:spcPct val="9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2pPr>
            <a:lvl3pPr lvl="2" algn="ctr">
              <a:lnSpc>
                <a:spcPct val="9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3pPr>
            <a:lvl4pPr lvl="3" algn="ctr">
              <a:lnSpc>
                <a:spcPct val="9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4pPr>
            <a:lvl5pPr lvl="4" algn="ctr">
              <a:lnSpc>
                <a:spcPct val="9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5pPr>
            <a:lvl6pPr lvl="5" algn="ctr">
              <a:lnSpc>
                <a:spcPct val="9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6pPr>
            <a:lvl7pPr lvl="6" algn="ctr">
              <a:lnSpc>
                <a:spcPct val="9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7pPr>
            <a:lvl8pPr lvl="7" algn="ctr">
              <a:lnSpc>
                <a:spcPct val="9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8pPr>
            <a:lvl9pPr lvl="8" algn="ctr">
              <a:lnSpc>
                <a:spcPct val="9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9pPr>
          </a:lstStyle>
          <a:p/>
        </p:txBody>
      </p:sp>
      <p:sp>
        <p:nvSpPr>
          <p:cNvPr id="195" name="Google Shape;195;p34"/>
          <p:cNvSpPr txBox="1">
            <a:spLocks noGrp="1"/>
          </p:cNvSpPr>
          <p:nvPr>
            <p:ph type="subTitle" idx="3"/>
          </p:nvPr>
        </p:nvSpPr>
        <p:spPr>
          <a:xfrm>
            <a:off x="288625" y="1555575"/>
            <a:ext cx="1005000" cy="972000"/>
          </a:xfrm>
          <a:prstGeom prst="rect">
            <a:avLst/>
          </a:prstGeom>
          <a:noFill/>
          <a:ln>
            <a:noFill/>
          </a:ln>
        </p:spPr>
        <p:txBody>
          <a:bodyPr spcFirstLastPara="1" wrap="square" lIns="0" tIns="0" rIns="0" bIns="0" anchor="ctr" anchorCtr="0">
            <a:normAutofit/>
          </a:bodyPr>
          <a:lstStyle>
            <a:lvl1pPr lvl="0" algn="ctr">
              <a:lnSpc>
                <a:spcPct val="90000"/>
              </a:lnSpc>
              <a:spcBef>
                <a:spcPts val="0"/>
              </a:spcBef>
              <a:spcAft>
                <a:spcPts val="0"/>
              </a:spcAft>
              <a:buClr>
                <a:schemeClr val="dk1"/>
              </a:buClr>
              <a:buSzPts val="3600"/>
              <a:buFont typeface="Inter" panose="02000503000000020004"/>
              <a:buNone/>
              <a:defRPr sz="3600">
                <a:solidFill>
                  <a:schemeClr val="dk1"/>
                </a:solidFill>
              </a:defRPr>
            </a:lvl1pPr>
            <a:lvl2pPr lvl="1" algn="ctr">
              <a:lnSpc>
                <a:spcPct val="9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2pPr>
            <a:lvl3pPr lvl="2" algn="ctr">
              <a:lnSpc>
                <a:spcPct val="9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3pPr>
            <a:lvl4pPr lvl="3" algn="ctr">
              <a:lnSpc>
                <a:spcPct val="9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4pPr>
            <a:lvl5pPr lvl="4" algn="ctr">
              <a:lnSpc>
                <a:spcPct val="9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5pPr>
            <a:lvl6pPr lvl="5" algn="ctr">
              <a:lnSpc>
                <a:spcPct val="9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6pPr>
            <a:lvl7pPr lvl="6" algn="ctr">
              <a:lnSpc>
                <a:spcPct val="9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7pPr>
            <a:lvl8pPr lvl="7" algn="ctr">
              <a:lnSpc>
                <a:spcPct val="9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8pPr>
            <a:lvl9pPr lvl="8" algn="ctr">
              <a:lnSpc>
                <a:spcPct val="90000"/>
              </a:lnSpc>
              <a:spcBef>
                <a:spcPts val="0"/>
              </a:spcBef>
              <a:spcAft>
                <a:spcPts val="0"/>
              </a:spcAft>
              <a:buClr>
                <a:schemeClr val="dk1"/>
              </a:buClr>
              <a:buSzPts val="3600"/>
              <a:buFont typeface="Inter" panose="02000503000000020004"/>
              <a:buNone/>
              <a:defRPr sz="3600">
                <a:solidFill>
                  <a:schemeClr val="dk1"/>
                </a:solidFill>
                <a:latin typeface="Inter" panose="02000503000000020004"/>
                <a:ea typeface="Inter" panose="02000503000000020004"/>
                <a:cs typeface="Inter" panose="02000503000000020004"/>
                <a:sym typeface="Inter" panose="02000503000000020004"/>
              </a:defRPr>
            </a:lvl9pPr>
          </a:lstStyle>
          <a:p/>
        </p:txBody>
      </p:sp>
      <p:sp>
        <p:nvSpPr>
          <p:cNvPr id="196" name="Google Shape;196;p34"/>
          <p:cNvSpPr txBox="1">
            <a:spLocks noGrp="1"/>
          </p:cNvSpPr>
          <p:nvPr>
            <p:ph type="body" idx="4"/>
          </p:nvPr>
        </p:nvSpPr>
        <p:spPr>
          <a:xfrm>
            <a:off x="3187500" y="2635425"/>
            <a:ext cx="4227000" cy="972000"/>
          </a:xfrm>
          <a:prstGeom prst="rect">
            <a:avLst/>
          </a:prstGeom>
          <a:noFill/>
          <a:ln>
            <a:noFill/>
          </a:ln>
        </p:spPr>
        <p:txBody>
          <a:bodyPr spcFirstLastPara="1" wrap="square" lIns="0" tIns="0" rIns="0" bIns="0" anchor="ctr" anchorCtr="0">
            <a:noAutofit/>
          </a:bodyPr>
          <a:lstStyle>
            <a:lvl1pPr marL="457200" lvl="0" indent="-304800" algn="l">
              <a:lnSpc>
                <a:spcPct val="100000"/>
              </a:lnSpc>
              <a:spcBef>
                <a:spcPts val="0"/>
              </a:spcBef>
              <a:spcAft>
                <a:spcPts val="0"/>
              </a:spcAft>
              <a:buClr>
                <a:schemeClr val="dk1"/>
              </a:buClr>
              <a:buSzPts val="1200"/>
              <a:buFont typeface="Inter" panose="02000503000000020004"/>
              <a:buChar char="●"/>
              <a:defRPr>
                <a:solidFill>
                  <a:schemeClr val="dk1"/>
                </a:solidFill>
              </a:defRPr>
            </a:lvl1pPr>
            <a:lvl2pPr marL="914400" lvl="1" indent="-304800" algn="l">
              <a:lnSpc>
                <a:spcPct val="100000"/>
              </a:lnSpc>
              <a:spcBef>
                <a:spcPts val="0"/>
              </a:spcBef>
              <a:spcAft>
                <a:spcPts val="0"/>
              </a:spcAft>
              <a:buClr>
                <a:schemeClr val="dk1"/>
              </a:buClr>
              <a:buSzPts val="1200"/>
              <a:buFont typeface="Inter" panose="02000503000000020004"/>
              <a:buChar char="○"/>
              <a:defRPr>
                <a:solidFill>
                  <a:schemeClr val="dk1"/>
                </a:solidFill>
              </a:defRPr>
            </a:lvl2pPr>
            <a:lvl3pPr marL="1371600" lvl="2" indent="-304800" algn="l">
              <a:lnSpc>
                <a:spcPct val="100000"/>
              </a:lnSpc>
              <a:spcBef>
                <a:spcPts val="0"/>
              </a:spcBef>
              <a:spcAft>
                <a:spcPts val="0"/>
              </a:spcAft>
              <a:buClr>
                <a:schemeClr val="dk1"/>
              </a:buClr>
              <a:buSzPts val="1200"/>
              <a:buFont typeface="Inter" panose="02000503000000020004"/>
              <a:buChar char="■"/>
              <a:defRPr>
                <a:solidFill>
                  <a:schemeClr val="dk1"/>
                </a:solidFill>
              </a:defRPr>
            </a:lvl3pPr>
            <a:lvl4pPr marL="1828800" lvl="3" indent="-304800" algn="l">
              <a:lnSpc>
                <a:spcPct val="100000"/>
              </a:lnSpc>
              <a:spcBef>
                <a:spcPts val="0"/>
              </a:spcBef>
              <a:spcAft>
                <a:spcPts val="0"/>
              </a:spcAft>
              <a:buClr>
                <a:schemeClr val="dk1"/>
              </a:buClr>
              <a:buSzPts val="1200"/>
              <a:buFont typeface="Inter" panose="02000503000000020004"/>
              <a:buChar char="●"/>
              <a:defRPr>
                <a:solidFill>
                  <a:schemeClr val="dk1"/>
                </a:solidFill>
              </a:defRPr>
            </a:lvl4pPr>
            <a:lvl5pPr marL="2286000" lvl="4" indent="-304800" algn="l">
              <a:lnSpc>
                <a:spcPct val="100000"/>
              </a:lnSpc>
              <a:spcBef>
                <a:spcPts val="0"/>
              </a:spcBef>
              <a:spcAft>
                <a:spcPts val="0"/>
              </a:spcAft>
              <a:buClr>
                <a:schemeClr val="dk1"/>
              </a:buClr>
              <a:buSzPts val="1200"/>
              <a:buFont typeface="Inter" panose="02000503000000020004"/>
              <a:buChar char="○"/>
              <a:defRPr>
                <a:solidFill>
                  <a:schemeClr val="dk1"/>
                </a:solidFill>
              </a:defRPr>
            </a:lvl5pPr>
            <a:lvl6pPr marL="2743200" lvl="5" indent="-304800" algn="l">
              <a:lnSpc>
                <a:spcPct val="100000"/>
              </a:lnSpc>
              <a:spcBef>
                <a:spcPts val="0"/>
              </a:spcBef>
              <a:spcAft>
                <a:spcPts val="0"/>
              </a:spcAft>
              <a:buClr>
                <a:schemeClr val="dk1"/>
              </a:buClr>
              <a:buSzPts val="1200"/>
              <a:buFont typeface="Inter" panose="02000503000000020004"/>
              <a:buChar char="■"/>
              <a:defRPr>
                <a:solidFill>
                  <a:schemeClr val="dk1"/>
                </a:solidFill>
              </a:defRPr>
            </a:lvl6pPr>
            <a:lvl7pPr marL="3200400" lvl="6" indent="-304800" algn="l">
              <a:lnSpc>
                <a:spcPct val="100000"/>
              </a:lnSpc>
              <a:spcBef>
                <a:spcPts val="0"/>
              </a:spcBef>
              <a:spcAft>
                <a:spcPts val="0"/>
              </a:spcAft>
              <a:buClr>
                <a:schemeClr val="dk1"/>
              </a:buClr>
              <a:buSzPts val="1200"/>
              <a:buFont typeface="Inter" panose="02000503000000020004"/>
              <a:buChar char="●"/>
              <a:defRPr>
                <a:solidFill>
                  <a:schemeClr val="dk1"/>
                </a:solidFill>
              </a:defRPr>
            </a:lvl7pPr>
            <a:lvl8pPr marL="3657600" lvl="7" indent="-304800" algn="l">
              <a:lnSpc>
                <a:spcPct val="100000"/>
              </a:lnSpc>
              <a:spcBef>
                <a:spcPts val="0"/>
              </a:spcBef>
              <a:spcAft>
                <a:spcPts val="0"/>
              </a:spcAft>
              <a:buClr>
                <a:schemeClr val="dk1"/>
              </a:buClr>
              <a:buSzPts val="1200"/>
              <a:buFont typeface="Inter" panose="02000503000000020004"/>
              <a:buChar char="○"/>
              <a:defRPr>
                <a:solidFill>
                  <a:schemeClr val="dk1"/>
                </a:solidFill>
              </a:defRPr>
            </a:lvl8pPr>
            <a:lvl9pPr marL="4114800" lvl="8" indent="-304800" algn="l">
              <a:lnSpc>
                <a:spcPct val="100000"/>
              </a:lnSpc>
              <a:spcBef>
                <a:spcPts val="0"/>
              </a:spcBef>
              <a:spcAft>
                <a:spcPts val="0"/>
              </a:spcAft>
              <a:buClr>
                <a:schemeClr val="dk1"/>
              </a:buClr>
              <a:buSzPts val="1200"/>
              <a:buFont typeface="Inter" panose="02000503000000020004"/>
              <a:buChar char="■"/>
              <a:defRPr>
                <a:solidFill>
                  <a:schemeClr val="dk1"/>
                </a:solidFill>
              </a:defRPr>
            </a:lvl9pPr>
          </a:lstStyle>
          <a:p/>
        </p:txBody>
      </p:sp>
      <p:sp>
        <p:nvSpPr>
          <p:cNvPr id="197" name="Google Shape;197;p34"/>
          <p:cNvSpPr txBox="1">
            <a:spLocks noGrp="1"/>
          </p:cNvSpPr>
          <p:nvPr>
            <p:ph type="body" idx="5"/>
          </p:nvPr>
        </p:nvSpPr>
        <p:spPr>
          <a:xfrm>
            <a:off x="4629750" y="3706771"/>
            <a:ext cx="4227000" cy="972000"/>
          </a:xfrm>
          <a:prstGeom prst="rect">
            <a:avLst/>
          </a:prstGeom>
          <a:noFill/>
          <a:ln>
            <a:noFill/>
          </a:ln>
        </p:spPr>
        <p:txBody>
          <a:bodyPr spcFirstLastPara="1" wrap="square" lIns="0" tIns="0" rIns="0" bIns="0" anchor="ctr" anchorCtr="0">
            <a:noAutofit/>
          </a:bodyPr>
          <a:lstStyle>
            <a:lvl1pPr marL="457200" lvl="0" indent="-304800" algn="l">
              <a:lnSpc>
                <a:spcPct val="115000"/>
              </a:lnSpc>
              <a:spcBef>
                <a:spcPts val="0"/>
              </a:spcBef>
              <a:spcAft>
                <a:spcPts val="0"/>
              </a:spcAft>
              <a:buClr>
                <a:schemeClr val="dk1"/>
              </a:buClr>
              <a:buSzPts val="1200"/>
              <a:buFont typeface="Inter" panose="02000503000000020004"/>
              <a:buChar char="●"/>
              <a:defRPr>
                <a:solidFill>
                  <a:schemeClr val="dk1"/>
                </a:solidFill>
              </a:defRPr>
            </a:lvl1pPr>
            <a:lvl2pPr marL="914400" lvl="1" indent="-304800" algn="l">
              <a:lnSpc>
                <a:spcPct val="115000"/>
              </a:lnSpc>
              <a:spcBef>
                <a:spcPts val="0"/>
              </a:spcBef>
              <a:spcAft>
                <a:spcPts val="0"/>
              </a:spcAft>
              <a:buClr>
                <a:schemeClr val="dk1"/>
              </a:buClr>
              <a:buSzPts val="1200"/>
              <a:buFont typeface="Inter" panose="02000503000000020004"/>
              <a:buChar char="○"/>
              <a:defRPr>
                <a:solidFill>
                  <a:schemeClr val="dk1"/>
                </a:solidFill>
              </a:defRPr>
            </a:lvl2pPr>
            <a:lvl3pPr marL="1371600" lvl="2" indent="-304800" algn="l">
              <a:lnSpc>
                <a:spcPct val="115000"/>
              </a:lnSpc>
              <a:spcBef>
                <a:spcPts val="0"/>
              </a:spcBef>
              <a:spcAft>
                <a:spcPts val="0"/>
              </a:spcAft>
              <a:buClr>
                <a:schemeClr val="dk1"/>
              </a:buClr>
              <a:buSzPts val="1200"/>
              <a:buFont typeface="Inter" panose="02000503000000020004"/>
              <a:buChar char="■"/>
              <a:defRPr>
                <a:solidFill>
                  <a:schemeClr val="dk1"/>
                </a:solidFill>
              </a:defRPr>
            </a:lvl3pPr>
            <a:lvl4pPr marL="1828800" lvl="3" indent="-304800" algn="l">
              <a:lnSpc>
                <a:spcPct val="115000"/>
              </a:lnSpc>
              <a:spcBef>
                <a:spcPts val="0"/>
              </a:spcBef>
              <a:spcAft>
                <a:spcPts val="0"/>
              </a:spcAft>
              <a:buClr>
                <a:schemeClr val="dk1"/>
              </a:buClr>
              <a:buSzPts val="1200"/>
              <a:buFont typeface="Inter" panose="02000503000000020004"/>
              <a:buChar char="●"/>
              <a:defRPr>
                <a:solidFill>
                  <a:schemeClr val="dk1"/>
                </a:solidFill>
              </a:defRPr>
            </a:lvl4pPr>
            <a:lvl5pPr marL="2286000" lvl="4" indent="-304800" algn="l">
              <a:lnSpc>
                <a:spcPct val="115000"/>
              </a:lnSpc>
              <a:spcBef>
                <a:spcPts val="0"/>
              </a:spcBef>
              <a:spcAft>
                <a:spcPts val="0"/>
              </a:spcAft>
              <a:buClr>
                <a:schemeClr val="dk1"/>
              </a:buClr>
              <a:buSzPts val="1200"/>
              <a:buFont typeface="Inter" panose="02000503000000020004"/>
              <a:buChar char="○"/>
              <a:defRPr>
                <a:solidFill>
                  <a:schemeClr val="dk1"/>
                </a:solidFill>
              </a:defRPr>
            </a:lvl5pPr>
            <a:lvl6pPr marL="2743200" lvl="5" indent="-304800" algn="l">
              <a:lnSpc>
                <a:spcPct val="115000"/>
              </a:lnSpc>
              <a:spcBef>
                <a:spcPts val="0"/>
              </a:spcBef>
              <a:spcAft>
                <a:spcPts val="0"/>
              </a:spcAft>
              <a:buClr>
                <a:schemeClr val="dk1"/>
              </a:buClr>
              <a:buSzPts val="1200"/>
              <a:buFont typeface="Inter" panose="02000503000000020004"/>
              <a:buChar char="■"/>
              <a:defRPr>
                <a:solidFill>
                  <a:schemeClr val="dk1"/>
                </a:solidFill>
              </a:defRPr>
            </a:lvl6pPr>
            <a:lvl7pPr marL="3200400" lvl="6" indent="-304800" algn="l">
              <a:lnSpc>
                <a:spcPct val="115000"/>
              </a:lnSpc>
              <a:spcBef>
                <a:spcPts val="0"/>
              </a:spcBef>
              <a:spcAft>
                <a:spcPts val="0"/>
              </a:spcAft>
              <a:buClr>
                <a:schemeClr val="dk1"/>
              </a:buClr>
              <a:buSzPts val="1200"/>
              <a:buFont typeface="Inter" panose="02000503000000020004"/>
              <a:buChar char="●"/>
              <a:defRPr>
                <a:solidFill>
                  <a:schemeClr val="dk1"/>
                </a:solidFill>
              </a:defRPr>
            </a:lvl7pPr>
            <a:lvl8pPr marL="3657600" lvl="7" indent="-304800" algn="l">
              <a:lnSpc>
                <a:spcPct val="115000"/>
              </a:lnSpc>
              <a:spcBef>
                <a:spcPts val="0"/>
              </a:spcBef>
              <a:spcAft>
                <a:spcPts val="0"/>
              </a:spcAft>
              <a:buClr>
                <a:schemeClr val="dk1"/>
              </a:buClr>
              <a:buSzPts val="1200"/>
              <a:buFont typeface="Inter" panose="02000503000000020004"/>
              <a:buChar char="○"/>
              <a:defRPr>
                <a:solidFill>
                  <a:schemeClr val="dk1"/>
                </a:solidFill>
              </a:defRPr>
            </a:lvl8pPr>
            <a:lvl9pPr marL="4114800" lvl="8" indent="-304800" algn="l">
              <a:lnSpc>
                <a:spcPct val="115000"/>
              </a:lnSpc>
              <a:spcBef>
                <a:spcPts val="0"/>
              </a:spcBef>
              <a:spcAft>
                <a:spcPts val="0"/>
              </a:spcAft>
              <a:buClr>
                <a:schemeClr val="dk1"/>
              </a:buClr>
              <a:buSzPts val="1200"/>
              <a:buFont typeface="Inter" panose="02000503000000020004"/>
              <a:buChar char="■"/>
              <a:defRPr>
                <a:solidFill>
                  <a:schemeClr val="dk1"/>
                </a:solidFill>
              </a:defRPr>
            </a:lvl9pPr>
          </a:lstStyle>
          <a:p/>
        </p:txBody>
      </p:sp>
      <p:sp>
        <p:nvSpPr>
          <p:cNvPr id="198" name="Google Shape;198;p34"/>
          <p:cNvSpPr txBox="1">
            <a:spLocks noGrp="1"/>
          </p:cNvSpPr>
          <p:nvPr>
            <p:ph type="sldNum" idx="12"/>
          </p:nvPr>
        </p:nvSpPr>
        <p:spPr>
          <a:xfrm>
            <a:off x="8308150" y="4782125"/>
            <a:ext cx="548700" cy="762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1pPr>
            <a:lvl2pPr marL="0" marR="0" lvl="1"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2pPr>
            <a:lvl3pPr marL="0" marR="0" lvl="2"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3pPr>
            <a:lvl4pPr marL="0" marR="0" lvl="3"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4pPr>
            <a:lvl5pPr marL="0" marR="0" lvl="4"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5pPr>
            <a:lvl6pPr marL="0" marR="0" lvl="5"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6pPr>
            <a:lvl7pPr marL="0" marR="0" lvl="6"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7pPr>
            <a:lvl8pPr marL="0" marR="0" lvl="7"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8pPr>
            <a:lvl9pPr marL="0" marR="0" lvl="8"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9pPr>
          </a:lstStyle>
          <a:p>
            <a:pPr marL="0" lvl="0" indent="0" algn="r" rtl="0">
              <a:spcBef>
                <a:spcPts val="0"/>
              </a:spcBef>
              <a:spcAft>
                <a:spcPts val="0"/>
              </a:spcAft>
              <a:buNone/>
            </a:pPr>
            <a:fld id="{00000000-1234-1234-1234-123412341234}" type="slidenum">
              <a:rPr lang="en-GB"/>
            </a:fld>
            <a:endParaRPr lang="en-GB"/>
          </a:p>
        </p:txBody>
      </p:sp>
      <p:sp>
        <p:nvSpPr>
          <p:cNvPr id="199" name="Google Shape;199;p34"/>
          <p:cNvSpPr txBox="1">
            <a:spLocks noGrp="1"/>
          </p:cNvSpPr>
          <p:nvPr>
            <p:ph type="title"/>
          </p:nvPr>
        </p:nvSpPr>
        <p:spPr>
          <a:xfrm>
            <a:off x="283850" y="285900"/>
            <a:ext cx="5674200" cy="1154700"/>
          </a:xfrm>
          <a:prstGeom prst="rect">
            <a:avLst/>
          </a:prstGeom>
          <a:noFill/>
          <a:ln>
            <a:noFill/>
          </a:ln>
        </p:spPr>
        <p:txBody>
          <a:bodyPr spcFirstLastPara="1" wrap="square" lIns="0" tIns="0" rIns="0" bIns="0" anchor="t" anchorCtr="0">
            <a:spAutoFit/>
          </a:bodyPr>
          <a:lstStyle>
            <a:lvl1pPr lvl="0" algn="l">
              <a:lnSpc>
                <a:spcPct val="85000"/>
              </a:lnSpc>
              <a:spcBef>
                <a:spcPts val="0"/>
              </a:spcBef>
              <a:spcAft>
                <a:spcPts val="0"/>
              </a:spcAft>
              <a:buSzPts val="3600"/>
              <a:buNone/>
              <a:defRPr sz="3600">
                <a:solidFill>
                  <a:schemeClr val="dk1"/>
                </a:solidFill>
              </a:defRPr>
            </a:lvl1pPr>
            <a:lvl2pPr lvl="1" algn="l">
              <a:lnSpc>
                <a:spcPct val="85000"/>
              </a:lnSpc>
              <a:spcBef>
                <a:spcPts val="0"/>
              </a:spcBef>
              <a:spcAft>
                <a:spcPts val="0"/>
              </a:spcAft>
              <a:buSzPts val="3600"/>
              <a:buNone/>
              <a:defRPr sz="3600">
                <a:solidFill>
                  <a:schemeClr val="dk1"/>
                </a:solidFill>
              </a:defRPr>
            </a:lvl2pPr>
            <a:lvl3pPr lvl="2" algn="l">
              <a:lnSpc>
                <a:spcPct val="85000"/>
              </a:lnSpc>
              <a:spcBef>
                <a:spcPts val="0"/>
              </a:spcBef>
              <a:spcAft>
                <a:spcPts val="0"/>
              </a:spcAft>
              <a:buSzPts val="3600"/>
              <a:buNone/>
              <a:defRPr sz="3600">
                <a:solidFill>
                  <a:schemeClr val="dk1"/>
                </a:solidFill>
              </a:defRPr>
            </a:lvl3pPr>
            <a:lvl4pPr lvl="3" algn="l">
              <a:lnSpc>
                <a:spcPct val="85000"/>
              </a:lnSpc>
              <a:spcBef>
                <a:spcPts val="0"/>
              </a:spcBef>
              <a:spcAft>
                <a:spcPts val="0"/>
              </a:spcAft>
              <a:buSzPts val="3600"/>
              <a:buNone/>
              <a:defRPr sz="3600">
                <a:solidFill>
                  <a:schemeClr val="dk1"/>
                </a:solidFill>
              </a:defRPr>
            </a:lvl4pPr>
            <a:lvl5pPr lvl="4" algn="l">
              <a:lnSpc>
                <a:spcPct val="85000"/>
              </a:lnSpc>
              <a:spcBef>
                <a:spcPts val="0"/>
              </a:spcBef>
              <a:spcAft>
                <a:spcPts val="0"/>
              </a:spcAft>
              <a:buSzPts val="3600"/>
              <a:buNone/>
              <a:defRPr sz="3600">
                <a:solidFill>
                  <a:schemeClr val="dk1"/>
                </a:solidFill>
              </a:defRPr>
            </a:lvl5pPr>
            <a:lvl6pPr lvl="5" algn="l">
              <a:lnSpc>
                <a:spcPct val="85000"/>
              </a:lnSpc>
              <a:spcBef>
                <a:spcPts val="0"/>
              </a:spcBef>
              <a:spcAft>
                <a:spcPts val="0"/>
              </a:spcAft>
              <a:buSzPts val="3600"/>
              <a:buNone/>
              <a:defRPr sz="3600">
                <a:solidFill>
                  <a:schemeClr val="dk1"/>
                </a:solidFill>
              </a:defRPr>
            </a:lvl6pPr>
            <a:lvl7pPr lvl="6" algn="l">
              <a:lnSpc>
                <a:spcPct val="85000"/>
              </a:lnSpc>
              <a:spcBef>
                <a:spcPts val="0"/>
              </a:spcBef>
              <a:spcAft>
                <a:spcPts val="0"/>
              </a:spcAft>
              <a:buSzPts val="3600"/>
              <a:buNone/>
              <a:defRPr sz="3600">
                <a:solidFill>
                  <a:schemeClr val="dk1"/>
                </a:solidFill>
              </a:defRPr>
            </a:lvl7pPr>
            <a:lvl8pPr lvl="7" algn="l">
              <a:lnSpc>
                <a:spcPct val="85000"/>
              </a:lnSpc>
              <a:spcBef>
                <a:spcPts val="0"/>
              </a:spcBef>
              <a:spcAft>
                <a:spcPts val="0"/>
              </a:spcAft>
              <a:buSzPts val="3600"/>
              <a:buNone/>
              <a:defRPr sz="3600">
                <a:solidFill>
                  <a:schemeClr val="dk1"/>
                </a:solidFill>
              </a:defRPr>
            </a:lvl8pPr>
            <a:lvl9pPr lvl="8" algn="l">
              <a:lnSpc>
                <a:spcPct val="85000"/>
              </a:lnSpc>
              <a:spcBef>
                <a:spcPts val="0"/>
              </a:spcBef>
              <a:spcAft>
                <a:spcPts val="0"/>
              </a:spcAft>
              <a:buSzPts val="3600"/>
              <a:buNone/>
              <a:defRPr sz="3600">
                <a:solidFill>
                  <a:schemeClr val="dk1"/>
                </a:solidFill>
              </a:defRPr>
            </a:lvl9pPr>
          </a:lstStyle>
          <a:p/>
        </p:txBody>
      </p:sp>
      <p:sp>
        <p:nvSpPr>
          <p:cNvPr id="200" name="Google Shape;200;p34"/>
          <p:cNvSpPr txBox="1">
            <a:spLocks noGrp="1"/>
          </p:cNvSpPr>
          <p:nvPr>
            <p:ph type="body" idx="6"/>
          </p:nvPr>
        </p:nvSpPr>
        <p:spPr>
          <a:xfrm>
            <a:off x="1736400" y="1553875"/>
            <a:ext cx="4227000" cy="972000"/>
          </a:xfrm>
          <a:prstGeom prst="rect">
            <a:avLst/>
          </a:prstGeom>
          <a:noFill/>
          <a:ln>
            <a:noFill/>
          </a:ln>
        </p:spPr>
        <p:txBody>
          <a:bodyPr spcFirstLastPara="1" wrap="square" lIns="0" tIns="0" rIns="0" bIns="0" anchor="t" anchorCtr="0">
            <a:noAutofit/>
          </a:bodyPr>
          <a:lstStyle>
            <a:lvl1pPr marL="457200" lvl="0" indent="-304800" algn="l">
              <a:lnSpc>
                <a:spcPct val="115000"/>
              </a:lnSpc>
              <a:spcBef>
                <a:spcPts val="0"/>
              </a:spcBef>
              <a:spcAft>
                <a:spcPts val="0"/>
              </a:spcAft>
              <a:buClr>
                <a:schemeClr val="dk1"/>
              </a:buClr>
              <a:buSzPts val="1200"/>
              <a:buFont typeface="Inter" panose="02000503000000020004"/>
              <a:buChar char="●"/>
              <a:defRPr>
                <a:solidFill>
                  <a:schemeClr val="dk1"/>
                </a:solidFill>
              </a:defRPr>
            </a:lvl1pPr>
            <a:lvl2pPr marL="914400" lvl="1" indent="-304800" algn="l">
              <a:lnSpc>
                <a:spcPct val="115000"/>
              </a:lnSpc>
              <a:spcBef>
                <a:spcPts val="0"/>
              </a:spcBef>
              <a:spcAft>
                <a:spcPts val="0"/>
              </a:spcAft>
              <a:buClr>
                <a:schemeClr val="dk1"/>
              </a:buClr>
              <a:buSzPts val="1200"/>
              <a:buFont typeface="Inter" panose="02000503000000020004"/>
              <a:buChar char="○"/>
              <a:defRPr>
                <a:solidFill>
                  <a:schemeClr val="dk1"/>
                </a:solidFill>
              </a:defRPr>
            </a:lvl2pPr>
            <a:lvl3pPr marL="1371600" lvl="2" indent="-304800" algn="l">
              <a:lnSpc>
                <a:spcPct val="115000"/>
              </a:lnSpc>
              <a:spcBef>
                <a:spcPts val="0"/>
              </a:spcBef>
              <a:spcAft>
                <a:spcPts val="0"/>
              </a:spcAft>
              <a:buClr>
                <a:schemeClr val="dk1"/>
              </a:buClr>
              <a:buSzPts val="1200"/>
              <a:buFont typeface="Inter" panose="02000503000000020004"/>
              <a:buChar char="■"/>
              <a:defRPr>
                <a:solidFill>
                  <a:schemeClr val="dk1"/>
                </a:solidFill>
              </a:defRPr>
            </a:lvl3pPr>
            <a:lvl4pPr marL="1828800" lvl="3" indent="-304800" algn="l">
              <a:lnSpc>
                <a:spcPct val="115000"/>
              </a:lnSpc>
              <a:spcBef>
                <a:spcPts val="0"/>
              </a:spcBef>
              <a:spcAft>
                <a:spcPts val="0"/>
              </a:spcAft>
              <a:buClr>
                <a:schemeClr val="dk1"/>
              </a:buClr>
              <a:buSzPts val="1200"/>
              <a:buFont typeface="Inter" panose="02000503000000020004"/>
              <a:buChar char="●"/>
              <a:defRPr>
                <a:solidFill>
                  <a:schemeClr val="dk1"/>
                </a:solidFill>
              </a:defRPr>
            </a:lvl4pPr>
            <a:lvl5pPr marL="2286000" lvl="4" indent="-304800" algn="l">
              <a:lnSpc>
                <a:spcPct val="115000"/>
              </a:lnSpc>
              <a:spcBef>
                <a:spcPts val="0"/>
              </a:spcBef>
              <a:spcAft>
                <a:spcPts val="0"/>
              </a:spcAft>
              <a:buClr>
                <a:schemeClr val="dk1"/>
              </a:buClr>
              <a:buSzPts val="1200"/>
              <a:buFont typeface="Inter" panose="02000503000000020004"/>
              <a:buChar char="○"/>
              <a:defRPr>
                <a:solidFill>
                  <a:schemeClr val="dk1"/>
                </a:solidFill>
              </a:defRPr>
            </a:lvl5pPr>
            <a:lvl6pPr marL="2743200" lvl="5" indent="-304800" algn="l">
              <a:lnSpc>
                <a:spcPct val="115000"/>
              </a:lnSpc>
              <a:spcBef>
                <a:spcPts val="0"/>
              </a:spcBef>
              <a:spcAft>
                <a:spcPts val="0"/>
              </a:spcAft>
              <a:buClr>
                <a:schemeClr val="dk1"/>
              </a:buClr>
              <a:buSzPts val="1200"/>
              <a:buFont typeface="Inter" panose="02000503000000020004"/>
              <a:buChar char="■"/>
              <a:defRPr>
                <a:solidFill>
                  <a:schemeClr val="dk1"/>
                </a:solidFill>
              </a:defRPr>
            </a:lvl6pPr>
            <a:lvl7pPr marL="3200400" lvl="6" indent="-304800" algn="l">
              <a:lnSpc>
                <a:spcPct val="115000"/>
              </a:lnSpc>
              <a:spcBef>
                <a:spcPts val="0"/>
              </a:spcBef>
              <a:spcAft>
                <a:spcPts val="0"/>
              </a:spcAft>
              <a:buClr>
                <a:schemeClr val="dk1"/>
              </a:buClr>
              <a:buSzPts val="1200"/>
              <a:buFont typeface="Inter" panose="02000503000000020004"/>
              <a:buChar char="●"/>
              <a:defRPr>
                <a:solidFill>
                  <a:schemeClr val="dk1"/>
                </a:solidFill>
              </a:defRPr>
            </a:lvl7pPr>
            <a:lvl8pPr marL="3657600" lvl="7" indent="-304800" algn="l">
              <a:lnSpc>
                <a:spcPct val="115000"/>
              </a:lnSpc>
              <a:spcBef>
                <a:spcPts val="0"/>
              </a:spcBef>
              <a:spcAft>
                <a:spcPts val="0"/>
              </a:spcAft>
              <a:buClr>
                <a:schemeClr val="dk1"/>
              </a:buClr>
              <a:buSzPts val="1200"/>
              <a:buFont typeface="Inter" panose="02000503000000020004"/>
              <a:buChar char="○"/>
              <a:defRPr>
                <a:solidFill>
                  <a:schemeClr val="dk1"/>
                </a:solidFill>
              </a:defRPr>
            </a:lvl8pPr>
            <a:lvl9pPr marL="4114800" lvl="8" indent="-304800" algn="l">
              <a:lnSpc>
                <a:spcPct val="115000"/>
              </a:lnSpc>
              <a:spcBef>
                <a:spcPts val="0"/>
              </a:spcBef>
              <a:spcAft>
                <a:spcPts val="0"/>
              </a:spcAft>
              <a:buClr>
                <a:schemeClr val="dk1"/>
              </a:buClr>
              <a:buSzPts val="1200"/>
              <a:buFont typeface="Inter" panose="02000503000000020004"/>
              <a:buChar char="■"/>
              <a:defRPr>
                <a:solidFill>
                  <a:schemeClr val="dk1"/>
                </a:solidFill>
              </a:defRPr>
            </a:lvl9pPr>
          </a:lstStyle>
          <a:p/>
        </p:txBody>
      </p:sp>
      <p:sp>
        <p:nvSpPr>
          <p:cNvPr id="201" name="Google Shape;201;p34"/>
          <p:cNvSpPr txBox="1">
            <a:spLocks noGrp="1"/>
          </p:cNvSpPr>
          <p:nvPr>
            <p:ph type="title" idx="7"/>
          </p:nvPr>
        </p:nvSpPr>
        <p:spPr>
          <a:xfrm>
            <a:off x="4629750" y="4778975"/>
            <a:ext cx="1328400" cy="762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dk1"/>
              </a:buClr>
              <a:buSzPts val="600"/>
              <a:buFont typeface="Inter" panose="02000503000000020004"/>
              <a:buNone/>
              <a:defRPr>
                <a:solidFill>
                  <a:schemeClr val="dk1"/>
                </a:solidFill>
              </a:defRPr>
            </a:lvl1pPr>
            <a:lvl2pPr lvl="1" algn="l">
              <a:lnSpc>
                <a:spcPct val="115000"/>
              </a:lnSpc>
              <a:spcBef>
                <a:spcPts val="0"/>
              </a:spcBef>
              <a:spcAft>
                <a:spcPts val="0"/>
              </a:spcAft>
              <a:buClr>
                <a:schemeClr val="dk1"/>
              </a:buClr>
              <a:buSzPts val="1400"/>
              <a:buNone/>
              <a:defRPr>
                <a:solidFill>
                  <a:schemeClr val="dk1"/>
                </a:solidFill>
              </a:defRPr>
            </a:lvl2pPr>
            <a:lvl3pPr lvl="2" algn="l">
              <a:lnSpc>
                <a:spcPct val="115000"/>
              </a:lnSpc>
              <a:spcBef>
                <a:spcPts val="0"/>
              </a:spcBef>
              <a:spcAft>
                <a:spcPts val="0"/>
              </a:spcAft>
              <a:buClr>
                <a:schemeClr val="dk1"/>
              </a:buClr>
              <a:buSzPts val="1400"/>
              <a:buNone/>
              <a:defRPr>
                <a:solidFill>
                  <a:schemeClr val="dk1"/>
                </a:solidFill>
              </a:defRPr>
            </a:lvl3pPr>
            <a:lvl4pPr lvl="3" algn="l">
              <a:lnSpc>
                <a:spcPct val="115000"/>
              </a:lnSpc>
              <a:spcBef>
                <a:spcPts val="0"/>
              </a:spcBef>
              <a:spcAft>
                <a:spcPts val="0"/>
              </a:spcAft>
              <a:buClr>
                <a:schemeClr val="dk1"/>
              </a:buClr>
              <a:buSzPts val="1400"/>
              <a:buNone/>
              <a:defRPr>
                <a:solidFill>
                  <a:schemeClr val="dk1"/>
                </a:solidFill>
              </a:defRPr>
            </a:lvl4pPr>
            <a:lvl5pPr lvl="4" algn="l">
              <a:lnSpc>
                <a:spcPct val="115000"/>
              </a:lnSpc>
              <a:spcBef>
                <a:spcPts val="0"/>
              </a:spcBef>
              <a:spcAft>
                <a:spcPts val="0"/>
              </a:spcAft>
              <a:buClr>
                <a:schemeClr val="dk1"/>
              </a:buClr>
              <a:buSzPts val="1400"/>
              <a:buNone/>
              <a:defRPr>
                <a:solidFill>
                  <a:schemeClr val="dk1"/>
                </a:solidFill>
              </a:defRPr>
            </a:lvl5pPr>
            <a:lvl6pPr lvl="5" algn="l">
              <a:lnSpc>
                <a:spcPct val="115000"/>
              </a:lnSpc>
              <a:spcBef>
                <a:spcPts val="0"/>
              </a:spcBef>
              <a:spcAft>
                <a:spcPts val="0"/>
              </a:spcAft>
              <a:buClr>
                <a:schemeClr val="dk1"/>
              </a:buClr>
              <a:buSzPts val="1400"/>
              <a:buNone/>
              <a:defRPr>
                <a:solidFill>
                  <a:schemeClr val="dk1"/>
                </a:solidFill>
              </a:defRPr>
            </a:lvl6pPr>
            <a:lvl7pPr lvl="6" algn="l">
              <a:lnSpc>
                <a:spcPct val="115000"/>
              </a:lnSpc>
              <a:spcBef>
                <a:spcPts val="0"/>
              </a:spcBef>
              <a:spcAft>
                <a:spcPts val="0"/>
              </a:spcAft>
              <a:buClr>
                <a:schemeClr val="dk1"/>
              </a:buClr>
              <a:buSzPts val="1400"/>
              <a:buNone/>
              <a:defRPr>
                <a:solidFill>
                  <a:schemeClr val="dk1"/>
                </a:solidFill>
              </a:defRPr>
            </a:lvl7pPr>
            <a:lvl8pPr lvl="7" algn="l">
              <a:lnSpc>
                <a:spcPct val="115000"/>
              </a:lnSpc>
              <a:spcBef>
                <a:spcPts val="0"/>
              </a:spcBef>
              <a:spcAft>
                <a:spcPts val="0"/>
              </a:spcAft>
              <a:buClr>
                <a:schemeClr val="dk1"/>
              </a:buClr>
              <a:buSzPts val="1400"/>
              <a:buNone/>
              <a:defRPr>
                <a:solidFill>
                  <a:schemeClr val="dk1"/>
                </a:solidFill>
              </a:defRPr>
            </a:lvl8pPr>
            <a:lvl9pPr lvl="8" algn="l">
              <a:lnSpc>
                <a:spcPct val="115000"/>
              </a:lnSpc>
              <a:spcBef>
                <a:spcPts val="0"/>
              </a:spcBef>
              <a:spcAft>
                <a:spcPts val="0"/>
              </a:spcAft>
              <a:buClr>
                <a:schemeClr val="dk1"/>
              </a:buClr>
              <a:buSzPts val="1400"/>
              <a:buNone/>
              <a:defRPr>
                <a:solidFill>
                  <a:schemeClr val="dk1"/>
                </a:solidFill>
              </a:defRPr>
            </a:lvl9pPr>
          </a:lstStyle>
          <a:p/>
        </p:txBody>
      </p:sp>
      <p:sp>
        <p:nvSpPr>
          <p:cNvPr id="202" name="Google Shape;202;p34"/>
          <p:cNvSpPr txBox="1">
            <a:spLocks noGrp="1"/>
          </p:cNvSpPr>
          <p:nvPr>
            <p:ph type="title" idx="8"/>
          </p:nvPr>
        </p:nvSpPr>
        <p:spPr>
          <a:xfrm>
            <a:off x="6086100" y="4778975"/>
            <a:ext cx="1328400" cy="762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dk1"/>
              </a:buClr>
              <a:buSzPts val="600"/>
              <a:buFont typeface="Inter" panose="02000503000000020004"/>
              <a:buNone/>
              <a:defRPr>
                <a:solidFill>
                  <a:schemeClr val="dk1"/>
                </a:solidFill>
              </a:defRPr>
            </a:lvl1pPr>
            <a:lvl2pPr lvl="1" algn="l">
              <a:lnSpc>
                <a:spcPct val="115000"/>
              </a:lnSpc>
              <a:spcBef>
                <a:spcPts val="0"/>
              </a:spcBef>
              <a:spcAft>
                <a:spcPts val="0"/>
              </a:spcAft>
              <a:buClr>
                <a:schemeClr val="dk1"/>
              </a:buClr>
              <a:buSzPts val="1400"/>
              <a:buNone/>
              <a:defRPr>
                <a:solidFill>
                  <a:schemeClr val="dk1"/>
                </a:solidFill>
              </a:defRPr>
            </a:lvl2pPr>
            <a:lvl3pPr lvl="2" algn="l">
              <a:lnSpc>
                <a:spcPct val="115000"/>
              </a:lnSpc>
              <a:spcBef>
                <a:spcPts val="0"/>
              </a:spcBef>
              <a:spcAft>
                <a:spcPts val="0"/>
              </a:spcAft>
              <a:buClr>
                <a:schemeClr val="dk1"/>
              </a:buClr>
              <a:buSzPts val="1400"/>
              <a:buNone/>
              <a:defRPr>
                <a:solidFill>
                  <a:schemeClr val="dk1"/>
                </a:solidFill>
              </a:defRPr>
            </a:lvl3pPr>
            <a:lvl4pPr lvl="3" algn="l">
              <a:lnSpc>
                <a:spcPct val="115000"/>
              </a:lnSpc>
              <a:spcBef>
                <a:spcPts val="0"/>
              </a:spcBef>
              <a:spcAft>
                <a:spcPts val="0"/>
              </a:spcAft>
              <a:buClr>
                <a:schemeClr val="dk1"/>
              </a:buClr>
              <a:buSzPts val="1400"/>
              <a:buNone/>
              <a:defRPr>
                <a:solidFill>
                  <a:schemeClr val="dk1"/>
                </a:solidFill>
              </a:defRPr>
            </a:lvl4pPr>
            <a:lvl5pPr lvl="4" algn="l">
              <a:lnSpc>
                <a:spcPct val="115000"/>
              </a:lnSpc>
              <a:spcBef>
                <a:spcPts val="0"/>
              </a:spcBef>
              <a:spcAft>
                <a:spcPts val="0"/>
              </a:spcAft>
              <a:buClr>
                <a:schemeClr val="dk1"/>
              </a:buClr>
              <a:buSzPts val="1400"/>
              <a:buNone/>
              <a:defRPr>
                <a:solidFill>
                  <a:schemeClr val="dk1"/>
                </a:solidFill>
              </a:defRPr>
            </a:lvl5pPr>
            <a:lvl6pPr lvl="5" algn="l">
              <a:lnSpc>
                <a:spcPct val="115000"/>
              </a:lnSpc>
              <a:spcBef>
                <a:spcPts val="0"/>
              </a:spcBef>
              <a:spcAft>
                <a:spcPts val="0"/>
              </a:spcAft>
              <a:buClr>
                <a:schemeClr val="dk1"/>
              </a:buClr>
              <a:buSzPts val="1400"/>
              <a:buNone/>
              <a:defRPr>
                <a:solidFill>
                  <a:schemeClr val="dk1"/>
                </a:solidFill>
              </a:defRPr>
            </a:lvl6pPr>
            <a:lvl7pPr lvl="6" algn="l">
              <a:lnSpc>
                <a:spcPct val="115000"/>
              </a:lnSpc>
              <a:spcBef>
                <a:spcPts val="0"/>
              </a:spcBef>
              <a:spcAft>
                <a:spcPts val="0"/>
              </a:spcAft>
              <a:buClr>
                <a:schemeClr val="dk1"/>
              </a:buClr>
              <a:buSzPts val="1400"/>
              <a:buNone/>
              <a:defRPr>
                <a:solidFill>
                  <a:schemeClr val="dk1"/>
                </a:solidFill>
              </a:defRPr>
            </a:lvl7pPr>
            <a:lvl8pPr lvl="7" algn="l">
              <a:lnSpc>
                <a:spcPct val="115000"/>
              </a:lnSpc>
              <a:spcBef>
                <a:spcPts val="0"/>
              </a:spcBef>
              <a:spcAft>
                <a:spcPts val="0"/>
              </a:spcAft>
              <a:buClr>
                <a:schemeClr val="dk1"/>
              </a:buClr>
              <a:buSzPts val="1400"/>
              <a:buNone/>
              <a:defRPr>
                <a:solidFill>
                  <a:schemeClr val="dk1"/>
                </a:solidFill>
              </a:defRPr>
            </a:lvl8pPr>
            <a:lvl9pPr lvl="8" algn="l">
              <a:lnSpc>
                <a:spcPct val="115000"/>
              </a:lnSpc>
              <a:spcBef>
                <a:spcPts val="0"/>
              </a:spcBef>
              <a:spcAft>
                <a:spcPts val="0"/>
              </a:spcAft>
              <a:buClr>
                <a:schemeClr val="dk1"/>
              </a:buClr>
              <a:buSzPts val="1400"/>
              <a:buNone/>
              <a:defRPr>
                <a:solidFill>
                  <a:schemeClr val="dk1"/>
                </a:solidFill>
              </a:defRPr>
            </a:lvl9pPr>
          </a:lstStyle>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hree big ideas - Alt 8">
  <p:cSld name="BLANK_1_1_1_1_1_1_1_1_1_1_1_1_1_2_1_1_1">
    <p:spTree>
      <p:nvGrpSpPr>
        <p:cNvPr id="1" name="Shape 203"/>
        <p:cNvGrpSpPr/>
        <p:nvPr/>
      </p:nvGrpSpPr>
      <p:grpSpPr>
        <a:xfrm>
          <a:off x="0" y="0"/>
          <a:ext cx="0" cy="0"/>
          <a:chOff x="0" y="0"/>
          <a:chExt cx="0" cy="0"/>
        </a:xfrm>
      </p:grpSpPr>
      <p:sp>
        <p:nvSpPr>
          <p:cNvPr id="204" name="Google Shape;204;p35"/>
          <p:cNvSpPr txBox="1">
            <a:spLocks noGrp="1"/>
          </p:cNvSpPr>
          <p:nvPr>
            <p:ph type="sldNum" idx="12"/>
          </p:nvPr>
        </p:nvSpPr>
        <p:spPr>
          <a:xfrm>
            <a:off x="8308150" y="4782125"/>
            <a:ext cx="548700" cy="762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1pPr>
            <a:lvl2pPr marL="0" marR="0" lvl="1"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2pPr>
            <a:lvl3pPr marL="0" marR="0" lvl="2"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3pPr>
            <a:lvl4pPr marL="0" marR="0" lvl="3"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4pPr>
            <a:lvl5pPr marL="0" marR="0" lvl="4"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5pPr>
            <a:lvl6pPr marL="0" marR="0" lvl="5"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6pPr>
            <a:lvl7pPr marL="0" marR="0" lvl="6"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7pPr>
            <a:lvl8pPr marL="0" marR="0" lvl="7"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8pPr>
            <a:lvl9pPr marL="0" marR="0" lvl="8"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9pPr>
          </a:lstStyle>
          <a:p>
            <a:pPr marL="0" lvl="0" indent="0" algn="r" rtl="0">
              <a:spcBef>
                <a:spcPts val="0"/>
              </a:spcBef>
              <a:spcAft>
                <a:spcPts val="0"/>
              </a:spcAft>
              <a:buNone/>
            </a:pPr>
            <a:fld id="{00000000-1234-1234-1234-123412341234}" type="slidenum">
              <a:rPr lang="en-GB"/>
            </a:fld>
            <a:endParaRPr lang="en-GB"/>
          </a:p>
        </p:txBody>
      </p:sp>
      <p:sp>
        <p:nvSpPr>
          <p:cNvPr id="205" name="Google Shape;205;p35"/>
          <p:cNvSpPr txBox="1">
            <a:spLocks noGrp="1"/>
          </p:cNvSpPr>
          <p:nvPr>
            <p:ph type="title"/>
          </p:nvPr>
        </p:nvSpPr>
        <p:spPr>
          <a:xfrm>
            <a:off x="283850" y="285900"/>
            <a:ext cx="5674200" cy="2235300"/>
          </a:xfrm>
          <a:prstGeom prst="rect">
            <a:avLst/>
          </a:prstGeom>
          <a:noFill/>
          <a:ln>
            <a:noFill/>
          </a:ln>
        </p:spPr>
        <p:txBody>
          <a:bodyPr spcFirstLastPara="1" wrap="square" lIns="0" tIns="0" rIns="0" bIns="0" anchor="t" anchorCtr="0">
            <a:spAutoFit/>
          </a:bodyPr>
          <a:lstStyle>
            <a:lvl1pPr lvl="0" algn="l">
              <a:lnSpc>
                <a:spcPct val="85000"/>
              </a:lnSpc>
              <a:spcBef>
                <a:spcPts val="0"/>
              </a:spcBef>
              <a:spcAft>
                <a:spcPts val="0"/>
              </a:spcAft>
              <a:buSzPts val="3600"/>
              <a:buNone/>
              <a:defRPr sz="3600"/>
            </a:lvl1pPr>
            <a:lvl2pPr lvl="1" algn="l">
              <a:lnSpc>
                <a:spcPct val="85000"/>
              </a:lnSpc>
              <a:spcBef>
                <a:spcPts val="0"/>
              </a:spcBef>
              <a:spcAft>
                <a:spcPts val="0"/>
              </a:spcAft>
              <a:buSzPts val="3600"/>
              <a:buNone/>
              <a:defRPr sz="3600"/>
            </a:lvl2pPr>
            <a:lvl3pPr lvl="2" algn="l">
              <a:lnSpc>
                <a:spcPct val="85000"/>
              </a:lnSpc>
              <a:spcBef>
                <a:spcPts val="0"/>
              </a:spcBef>
              <a:spcAft>
                <a:spcPts val="0"/>
              </a:spcAft>
              <a:buSzPts val="3600"/>
              <a:buNone/>
              <a:defRPr sz="3600"/>
            </a:lvl3pPr>
            <a:lvl4pPr lvl="3" algn="l">
              <a:lnSpc>
                <a:spcPct val="85000"/>
              </a:lnSpc>
              <a:spcBef>
                <a:spcPts val="0"/>
              </a:spcBef>
              <a:spcAft>
                <a:spcPts val="0"/>
              </a:spcAft>
              <a:buSzPts val="3600"/>
              <a:buNone/>
              <a:defRPr sz="3600"/>
            </a:lvl4pPr>
            <a:lvl5pPr lvl="4" algn="l">
              <a:lnSpc>
                <a:spcPct val="85000"/>
              </a:lnSpc>
              <a:spcBef>
                <a:spcPts val="0"/>
              </a:spcBef>
              <a:spcAft>
                <a:spcPts val="0"/>
              </a:spcAft>
              <a:buSzPts val="3600"/>
              <a:buNone/>
              <a:defRPr sz="3600"/>
            </a:lvl5pPr>
            <a:lvl6pPr lvl="5" algn="l">
              <a:lnSpc>
                <a:spcPct val="85000"/>
              </a:lnSpc>
              <a:spcBef>
                <a:spcPts val="0"/>
              </a:spcBef>
              <a:spcAft>
                <a:spcPts val="0"/>
              </a:spcAft>
              <a:buSzPts val="3600"/>
              <a:buNone/>
              <a:defRPr sz="3600"/>
            </a:lvl6pPr>
            <a:lvl7pPr lvl="6" algn="l">
              <a:lnSpc>
                <a:spcPct val="85000"/>
              </a:lnSpc>
              <a:spcBef>
                <a:spcPts val="0"/>
              </a:spcBef>
              <a:spcAft>
                <a:spcPts val="0"/>
              </a:spcAft>
              <a:buSzPts val="3600"/>
              <a:buNone/>
              <a:defRPr sz="3600"/>
            </a:lvl7pPr>
            <a:lvl8pPr lvl="7" algn="l">
              <a:lnSpc>
                <a:spcPct val="85000"/>
              </a:lnSpc>
              <a:spcBef>
                <a:spcPts val="0"/>
              </a:spcBef>
              <a:spcAft>
                <a:spcPts val="0"/>
              </a:spcAft>
              <a:buSzPts val="3600"/>
              <a:buNone/>
              <a:defRPr sz="3600"/>
            </a:lvl8pPr>
            <a:lvl9pPr lvl="8" algn="l">
              <a:lnSpc>
                <a:spcPct val="85000"/>
              </a:lnSpc>
              <a:spcBef>
                <a:spcPts val="0"/>
              </a:spcBef>
              <a:spcAft>
                <a:spcPts val="0"/>
              </a:spcAft>
              <a:buSzPts val="3600"/>
              <a:buNone/>
              <a:defRPr sz="3600"/>
            </a:lvl9pPr>
          </a:lstStyle>
          <a:p/>
        </p:txBody>
      </p:sp>
      <p:sp>
        <p:nvSpPr>
          <p:cNvPr id="206" name="Google Shape;206;p35"/>
          <p:cNvSpPr txBox="1">
            <a:spLocks noGrp="1"/>
          </p:cNvSpPr>
          <p:nvPr>
            <p:ph type="title" idx="2"/>
          </p:nvPr>
        </p:nvSpPr>
        <p:spPr>
          <a:xfrm>
            <a:off x="4629750" y="4778975"/>
            <a:ext cx="1328400" cy="762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SzPts val="600"/>
              <a:buFont typeface="Inter" panose="02000503000000020004"/>
              <a:buNone/>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p:txBody>
      </p:sp>
      <p:sp>
        <p:nvSpPr>
          <p:cNvPr id="207" name="Google Shape;207;p35"/>
          <p:cNvSpPr txBox="1">
            <a:spLocks noGrp="1"/>
          </p:cNvSpPr>
          <p:nvPr>
            <p:ph type="title" idx="3"/>
          </p:nvPr>
        </p:nvSpPr>
        <p:spPr>
          <a:xfrm>
            <a:off x="6086100" y="4778975"/>
            <a:ext cx="1328400" cy="762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SzPts val="600"/>
              <a:buFont typeface="Inter" panose="02000503000000020004"/>
              <a:buNone/>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p:txBody>
      </p:sp>
      <p:sp>
        <p:nvSpPr>
          <p:cNvPr id="208" name="Google Shape;208;p35"/>
          <p:cNvSpPr txBox="1">
            <a:spLocks noGrp="1"/>
          </p:cNvSpPr>
          <p:nvPr>
            <p:ph type="body" idx="1"/>
          </p:nvPr>
        </p:nvSpPr>
        <p:spPr>
          <a:xfrm>
            <a:off x="2456850" y="3716975"/>
            <a:ext cx="2055000" cy="728400"/>
          </a:xfrm>
          <a:prstGeom prst="rect">
            <a:avLst/>
          </a:prstGeom>
          <a:noFill/>
          <a:ln>
            <a:noFill/>
          </a:ln>
        </p:spPr>
        <p:txBody>
          <a:bodyPr spcFirstLastPara="1" wrap="square" lIns="0" tIns="0" rIns="0" bIns="0" anchor="t" anchorCtr="0">
            <a:noAutofit/>
          </a:bodyPr>
          <a:lstStyle>
            <a:lvl1pPr marL="457200" lvl="0" indent="-292100" algn="l">
              <a:lnSpc>
                <a:spcPct val="115000"/>
              </a:lnSpc>
              <a:spcBef>
                <a:spcPts val="0"/>
              </a:spcBef>
              <a:spcAft>
                <a:spcPts val="0"/>
              </a:spcAft>
              <a:buClr>
                <a:schemeClr val="lt1"/>
              </a:buClr>
              <a:buSzPts val="1000"/>
              <a:buFont typeface="Inter" panose="02000503000000020004"/>
              <a:buChar char="●"/>
              <a:defRPr sz="1000"/>
            </a:lvl1pPr>
            <a:lvl2pPr marL="914400" lvl="1" indent="-292100" algn="l">
              <a:lnSpc>
                <a:spcPct val="115000"/>
              </a:lnSpc>
              <a:spcBef>
                <a:spcPts val="0"/>
              </a:spcBef>
              <a:spcAft>
                <a:spcPts val="0"/>
              </a:spcAft>
              <a:buClr>
                <a:schemeClr val="lt1"/>
              </a:buClr>
              <a:buSzPts val="1000"/>
              <a:buFont typeface="Inter" panose="02000503000000020004"/>
              <a:buChar char="○"/>
              <a:defRPr sz="1000"/>
            </a:lvl2pPr>
            <a:lvl3pPr marL="1371600" lvl="2" indent="-292100" algn="l">
              <a:lnSpc>
                <a:spcPct val="115000"/>
              </a:lnSpc>
              <a:spcBef>
                <a:spcPts val="0"/>
              </a:spcBef>
              <a:spcAft>
                <a:spcPts val="0"/>
              </a:spcAft>
              <a:buClr>
                <a:schemeClr val="lt1"/>
              </a:buClr>
              <a:buSzPts val="1000"/>
              <a:buFont typeface="Inter" panose="02000503000000020004"/>
              <a:buChar char="■"/>
              <a:defRPr sz="1000"/>
            </a:lvl3pPr>
            <a:lvl4pPr marL="1828800" lvl="3" indent="-292100" algn="l">
              <a:lnSpc>
                <a:spcPct val="115000"/>
              </a:lnSpc>
              <a:spcBef>
                <a:spcPts val="0"/>
              </a:spcBef>
              <a:spcAft>
                <a:spcPts val="0"/>
              </a:spcAft>
              <a:buClr>
                <a:schemeClr val="lt1"/>
              </a:buClr>
              <a:buSzPts val="1000"/>
              <a:buFont typeface="Inter" panose="02000503000000020004"/>
              <a:buChar char="●"/>
              <a:defRPr sz="1000"/>
            </a:lvl4pPr>
            <a:lvl5pPr marL="2286000" lvl="4" indent="-292100" algn="l">
              <a:lnSpc>
                <a:spcPct val="115000"/>
              </a:lnSpc>
              <a:spcBef>
                <a:spcPts val="0"/>
              </a:spcBef>
              <a:spcAft>
                <a:spcPts val="0"/>
              </a:spcAft>
              <a:buClr>
                <a:schemeClr val="lt1"/>
              </a:buClr>
              <a:buSzPts val="1000"/>
              <a:buFont typeface="Inter" panose="02000503000000020004"/>
              <a:buChar char="○"/>
              <a:defRPr sz="1000"/>
            </a:lvl5pPr>
            <a:lvl6pPr marL="2743200" lvl="5" indent="-292100" algn="l">
              <a:lnSpc>
                <a:spcPct val="115000"/>
              </a:lnSpc>
              <a:spcBef>
                <a:spcPts val="0"/>
              </a:spcBef>
              <a:spcAft>
                <a:spcPts val="0"/>
              </a:spcAft>
              <a:buClr>
                <a:schemeClr val="lt1"/>
              </a:buClr>
              <a:buSzPts val="1000"/>
              <a:buFont typeface="Inter" panose="02000503000000020004"/>
              <a:buChar char="■"/>
              <a:defRPr sz="1000"/>
            </a:lvl6pPr>
            <a:lvl7pPr marL="3200400" lvl="6" indent="-292100" algn="l">
              <a:lnSpc>
                <a:spcPct val="115000"/>
              </a:lnSpc>
              <a:spcBef>
                <a:spcPts val="0"/>
              </a:spcBef>
              <a:spcAft>
                <a:spcPts val="0"/>
              </a:spcAft>
              <a:buClr>
                <a:schemeClr val="lt1"/>
              </a:buClr>
              <a:buSzPts val="1000"/>
              <a:buFont typeface="Inter" panose="02000503000000020004"/>
              <a:buChar char="●"/>
              <a:defRPr sz="1000"/>
            </a:lvl7pPr>
            <a:lvl8pPr marL="3657600" lvl="7" indent="-292100" algn="l">
              <a:lnSpc>
                <a:spcPct val="115000"/>
              </a:lnSpc>
              <a:spcBef>
                <a:spcPts val="0"/>
              </a:spcBef>
              <a:spcAft>
                <a:spcPts val="0"/>
              </a:spcAft>
              <a:buClr>
                <a:schemeClr val="lt1"/>
              </a:buClr>
              <a:buSzPts val="1000"/>
              <a:buFont typeface="Inter" panose="02000503000000020004"/>
              <a:buChar char="○"/>
              <a:defRPr sz="1000"/>
            </a:lvl8pPr>
            <a:lvl9pPr marL="4114800" lvl="8" indent="-292100" algn="l">
              <a:lnSpc>
                <a:spcPct val="115000"/>
              </a:lnSpc>
              <a:spcBef>
                <a:spcPts val="0"/>
              </a:spcBef>
              <a:spcAft>
                <a:spcPts val="0"/>
              </a:spcAft>
              <a:buClr>
                <a:schemeClr val="lt1"/>
              </a:buClr>
              <a:buSzPts val="1000"/>
              <a:buFont typeface="Inter" panose="02000503000000020004"/>
              <a:buChar char="■"/>
              <a:defRPr sz="1000"/>
            </a:lvl9pPr>
          </a:lstStyle>
          <a:p/>
        </p:txBody>
      </p:sp>
      <p:sp>
        <p:nvSpPr>
          <p:cNvPr id="209" name="Google Shape;209;p35"/>
          <p:cNvSpPr txBox="1">
            <a:spLocks noGrp="1"/>
          </p:cNvSpPr>
          <p:nvPr>
            <p:ph type="body" idx="4"/>
          </p:nvPr>
        </p:nvSpPr>
        <p:spPr>
          <a:xfrm>
            <a:off x="4629750" y="3716975"/>
            <a:ext cx="2055000" cy="728400"/>
          </a:xfrm>
          <a:prstGeom prst="rect">
            <a:avLst/>
          </a:prstGeom>
          <a:noFill/>
          <a:ln>
            <a:noFill/>
          </a:ln>
        </p:spPr>
        <p:txBody>
          <a:bodyPr spcFirstLastPara="1" wrap="square" lIns="0" tIns="0" rIns="0" bIns="0" anchor="t" anchorCtr="0">
            <a:noAutofit/>
          </a:bodyPr>
          <a:lstStyle>
            <a:lvl1pPr marL="457200" lvl="0" indent="-292100" algn="l">
              <a:lnSpc>
                <a:spcPct val="115000"/>
              </a:lnSpc>
              <a:spcBef>
                <a:spcPts val="0"/>
              </a:spcBef>
              <a:spcAft>
                <a:spcPts val="0"/>
              </a:spcAft>
              <a:buClr>
                <a:schemeClr val="lt1"/>
              </a:buClr>
              <a:buSzPts val="1000"/>
              <a:buFont typeface="Inter" panose="02000503000000020004"/>
              <a:buChar char="●"/>
              <a:defRPr sz="1000"/>
            </a:lvl1pPr>
            <a:lvl2pPr marL="914400" lvl="1" indent="-292100" algn="l">
              <a:lnSpc>
                <a:spcPct val="115000"/>
              </a:lnSpc>
              <a:spcBef>
                <a:spcPts val="0"/>
              </a:spcBef>
              <a:spcAft>
                <a:spcPts val="0"/>
              </a:spcAft>
              <a:buClr>
                <a:schemeClr val="lt1"/>
              </a:buClr>
              <a:buSzPts val="1000"/>
              <a:buFont typeface="Inter" panose="02000503000000020004"/>
              <a:buChar char="○"/>
              <a:defRPr sz="1000"/>
            </a:lvl2pPr>
            <a:lvl3pPr marL="1371600" lvl="2" indent="-292100" algn="l">
              <a:lnSpc>
                <a:spcPct val="115000"/>
              </a:lnSpc>
              <a:spcBef>
                <a:spcPts val="0"/>
              </a:spcBef>
              <a:spcAft>
                <a:spcPts val="0"/>
              </a:spcAft>
              <a:buClr>
                <a:schemeClr val="lt1"/>
              </a:buClr>
              <a:buSzPts val="1000"/>
              <a:buFont typeface="Inter" panose="02000503000000020004"/>
              <a:buChar char="■"/>
              <a:defRPr sz="1000"/>
            </a:lvl3pPr>
            <a:lvl4pPr marL="1828800" lvl="3" indent="-292100" algn="l">
              <a:lnSpc>
                <a:spcPct val="115000"/>
              </a:lnSpc>
              <a:spcBef>
                <a:spcPts val="0"/>
              </a:spcBef>
              <a:spcAft>
                <a:spcPts val="0"/>
              </a:spcAft>
              <a:buClr>
                <a:schemeClr val="lt1"/>
              </a:buClr>
              <a:buSzPts val="1000"/>
              <a:buFont typeface="Inter" panose="02000503000000020004"/>
              <a:buChar char="●"/>
              <a:defRPr sz="1000"/>
            </a:lvl4pPr>
            <a:lvl5pPr marL="2286000" lvl="4" indent="-292100" algn="l">
              <a:lnSpc>
                <a:spcPct val="115000"/>
              </a:lnSpc>
              <a:spcBef>
                <a:spcPts val="0"/>
              </a:spcBef>
              <a:spcAft>
                <a:spcPts val="0"/>
              </a:spcAft>
              <a:buClr>
                <a:schemeClr val="lt1"/>
              </a:buClr>
              <a:buSzPts val="1000"/>
              <a:buFont typeface="Inter" panose="02000503000000020004"/>
              <a:buChar char="○"/>
              <a:defRPr sz="1000"/>
            </a:lvl5pPr>
            <a:lvl6pPr marL="2743200" lvl="5" indent="-292100" algn="l">
              <a:lnSpc>
                <a:spcPct val="115000"/>
              </a:lnSpc>
              <a:spcBef>
                <a:spcPts val="0"/>
              </a:spcBef>
              <a:spcAft>
                <a:spcPts val="0"/>
              </a:spcAft>
              <a:buClr>
                <a:schemeClr val="lt1"/>
              </a:buClr>
              <a:buSzPts val="1000"/>
              <a:buFont typeface="Inter" panose="02000503000000020004"/>
              <a:buChar char="■"/>
              <a:defRPr sz="1000"/>
            </a:lvl6pPr>
            <a:lvl7pPr marL="3200400" lvl="6" indent="-292100" algn="l">
              <a:lnSpc>
                <a:spcPct val="115000"/>
              </a:lnSpc>
              <a:spcBef>
                <a:spcPts val="0"/>
              </a:spcBef>
              <a:spcAft>
                <a:spcPts val="0"/>
              </a:spcAft>
              <a:buClr>
                <a:schemeClr val="lt1"/>
              </a:buClr>
              <a:buSzPts val="1000"/>
              <a:buFont typeface="Inter" panose="02000503000000020004"/>
              <a:buChar char="●"/>
              <a:defRPr sz="1000"/>
            </a:lvl7pPr>
            <a:lvl8pPr marL="3657600" lvl="7" indent="-292100" algn="l">
              <a:lnSpc>
                <a:spcPct val="115000"/>
              </a:lnSpc>
              <a:spcBef>
                <a:spcPts val="0"/>
              </a:spcBef>
              <a:spcAft>
                <a:spcPts val="0"/>
              </a:spcAft>
              <a:buClr>
                <a:schemeClr val="lt1"/>
              </a:buClr>
              <a:buSzPts val="1000"/>
              <a:buFont typeface="Inter" panose="02000503000000020004"/>
              <a:buChar char="○"/>
              <a:defRPr sz="1000"/>
            </a:lvl8pPr>
            <a:lvl9pPr marL="4114800" lvl="8" indent="-292100" algn="l">
              <a:lnSpc>
                <a:spcPct val="115000"/>
              </a:lnSpc>
              <a:spcBef>
                <a:spcPts val="0"/>
              </a:spcBef>
              <a:spcAft>
                <a:spcPts val="0"/>
              </a:spcAft>
              <a:buClr>
                <a:schemeClr val="lt1"/>
              </a:buClr>
              <a:buSzPts val="1000"/>
              <a:buFont typeface="Inter" panose="02000503000000020004"/>
              <a:buChar char="■"/>
              <a:defRPr sz="1000"/>
            </a:lvl9pPr>
          </a:lstStyle>
          <a:p/>
        </p:txBody>
      </p:sp>
      <p:sp>
        <p:nvSpPr>
          <p:cNvPr id="210" name="Google Shape;210;p35"/>
          <p:cNvSpPr txBox="1">
            <a:spLocks noGrp="1"/>
          </p:cNvSpPr>
          <p:nvPr>
            <p:ph type="body" idx="5"/>
          </p:nvPr>
        </p:nvSpPr>
        <p:spPr>
          <a:xfrm>
            <a:off x="6802050" y="3716975"/>
            <a:ext cx="2054700" cy="728400"/>
          </a:xfrm>
          <a:prstGeom prst="rect">
            <a:avLst/>
          </a:prstGeom>
          <a:noFill/>
          <a:ln>
            <a:noFill/>
          </a:ln>
        </p:spPr>
        <p:txBody>
          <a:bodyPr spcFirstLastPara="1" wrap="square" lIns="0" tIns="0" rIns="0" bIns="0" anchor="t" anchorCtr="0">
            <a:noAutofit/>
          </a:bodyPr>
          <a:lstStyle>
            <a:lvl1pPr marL="457200" lvl="0" indent="-292100" algn="l">
              <a:lnSpc>
                <a:spcPct val="115000"/>
              </a:lnSpc>
              <a:spcBef>
                <a:spcPts val="0"/>
              </a:spcBef>
              <a:spcAft>
                <a:spcPts val="0"/>
              </a:spcAft>
              <a:buClr>
                <a:schemeClr val="lt1"/>
              </a:buClr>
              <a:buSzPts val="1000"/>
              <a:buFont typeface="Inter" panose="02000503000000020004"/>
              <a:buChar char="●"/>
              <a:defRPr sz="1000"/>
            </a:lvl1pPr>
            <a:lvl2pPr marL="914400" lvl="1" indent="-292100" algn="l">
              <a:lnSpc>
                <a:spcPct val="115000"/>
              </a:lnSpc>
              <a:spcBef>
                <a:spcPts val="0"/>
              </a:spcBef>
              <a:spcAft>
                <a:spcPts val="0"/>
              </a:spcAft>
              <a:buClr>
                <a:schemeClr val="lt1"/>
              </a:buClr>
              <a:buSzPts val="1000"/>
              <a:buFont typeface="Inter" panose="02000503000000020004"/>
              <a:buChar char="○"/>
              <a:defRPr sz="1000"/>
            </a:lvl2pPr>
            <a:lvl3pPr marL="1371600" lvl="2" indent="-292100" algn="l">
              <a:lnSpc>
                <a:spcPct val="115000"/>
              </a:lnSpc>
              <a:spcBef>
                <a:spcPts val="0"/>
              </a:spcBef>
              <a:spcAft>
                <a:spcPts val="0"/>
              </a:spcAft>
              <a:buClr>
                <a:schemeClr val="lt1"/>
              </a:buClr>
              <a:buSzPts val="1000"/>
              <a:buFont typeface="Inter" panose="02000503000000020004"/>
              <a:buChar char="■"/>
              <a:defRPr sz="1000"/>
            </a:lvl3pPr>
            <a:lvl4pPr marL="1828800" lvl="3" indent="-292100" algn="l">
              <a:lnSpc>
                <a:spcPct val="115000"/>
              </a:lnSpc>
              <a:spcBef>
                <a:spcPts val="0"/>
              </a:spcBef>
              <a:spcAft>
                <a:spcPts val="0"/>
              </a:spcAft>
              <a:buClr>
                <a:schemeClr val="lt1"/>
              </a:buClr>
              <a:buSzPts val="1000"/>
              <a:buFont typeface="Inter" panose="02000503000000020004"/>
              <a:buChar char="●"/>
              <a:defRPr sz="1000"/>
            </a:lvl4pPr>
            <a:lvl5pPr marL="2286000" lvl="4" indent="-292100" algn="l">
              <a:lnSpc>
                <a:spcPct val="115000"/>
              </a:lnSpc>
              <a:spcBef>
                <a:spcPts val="0"/>
              </a:spcBef>
              <a:spcAft>
                <a:spcPts val="0"/>
              </a:spcAft>
              <a:buClr>
                <a:schemeClr val="lt1"/>
              </a:buClr>
              <a:buSzPts val="1000"/>
              <a:buFont typeface="Inter" panose="02000503000000020004"/>
              <a:buChar char="○"/>
              <a:defRPr sz="1000"/>
            </a:lvl5pPr>
            <a:lvl6pPr marL="2743200" lvl="5" indent="-292100" algn="l">
              <a:lnSpc>
                <a:spcPct val="115000"/>
              </a:lnSpc>
              <a:spcBef>
                <a:spcPts val="0"/>
              </a:spcBef>
              <a:spcAft>
                <a:spcPts val="0"/>
              </a:spcAft>
              <a:buClr>
                <a:schemeClr val="lt1"/>
              </a:buClr>
              <a:buSzPts val="1000"/>
              <a:buFont typeface="Inter" panose="02000503000000020004"/>
              <a:buChar char="■"/>
              <a:defRPr sz="1000"/>
            </a:lvl6pPr>
            <a:lvl7pPr marL="3200400" lvl="6" indent="-292100" algn="l">
              <a:lnSpc>
                <a:spcPct val="115000"/>
              </a:lnSpc>
              <a:spcBef>
                <a:spcPts val="0"/>
              </a:spcBef>
              <a:spcAft>
                <a:spcPts val="0"/>
              </a:spcAft>
              <a:buClr>
                <a:schemeClr val="lt1"/>
              </a:buClr>
              <a:buSzPts val="1000"/>
              <a:buFont typeface="Inter" panose="02000503000000020004"/>
              <a:buChar char="●"/>
              <a:defRPr sz="1000"/>
            </a:lvl7pPr>
            <a:lvl8pPr marL="3657600" lvl="7" indent="-292100" algn="l">
              <a:lnSpc>
                <a:spcPct val="115000"/>
              </a:lnSpc>
              <a:spcBef>
                <a:spcPts val="0"/>
              </a:spcBef>
              <a:spcAft>
                <a:spcPts val="0"/>
              </a:spcAft>
              <a:buClr>
                <a:schemeClr val="lt1"/>
              </a:buClr>
              <a:buSzPts val="1000"/>
              <a:buFont typeface="Inter" panose="02000503000000020004"/>
              <a:buChar char="○"/>
              <a:defRPr sz="1000"/>
            </a:lvl8pPr>
            <a:lvl9pPr marL="4114800" lvl="8" indent="-292100" algn="l">
              <a:lnSpc>
                <a:spcPct val="115000"/>
              </a:lnSpc>
              <a:spcBef>
                <a:spcPts val="0"/>
              </a:spcBef>
              <a:spcAft>
                <a:spcPts val="0"/>
              </a:spcAft>
              <a:buClr>
                <a:schemeClr val="lt1"/>
              </a:buClr>
              <a:buSzPts val="1000"/>
              <a:buFont typeface="Inter" panose="02000503000000020004"/>
              <a:buChar char="■"/>
              <a:defRPr sz="1000"/>
            </a:lvl9pPr>
          </a:lstStyle>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hree big ideas - Alt 9">
  <p:cSld name="BLANK_1_1_1_1_1_1_1_1_1_1_1_1_1_2_1_1_2">
    <p:spTree>
      <p:nvGrpSpPr>
        <p:cNvPr id="1" name="Shape 211"/>
        <p:cNvGrpSpPr/>
        <p:nvPr/>
      </p:nvGrpSpPr>
      <p:grpSpPr>
        <a:xfrm>
          <a:off x="0" y="0"/>
          <a:ext cx="0" cy="0"/>
          <a:chOff x="0" y="0"/>
          <a:chExt cx="0" cy="0"/>
        </a:xfrm>
      </p:grpSpPr>
      <p:sp>
        <p:nvSpPr>
          <p:cNvPr id="212" name="Google Shape;212;p36"/>
          <p:cNvSpPr txBox="1">
            <a:spLocks noGrp="1"/>
          </p:cNvSpPr>
          <p:nvPr>
            <p:ph type="body" idx="1"/>
          </p:nvPr>
        </p:nvSpPr>
        <p:spPr>
          <a:xfrm>
            <a:off x="6091950" y="1553875"/>
            <a:ext cx="2764800" cy="972000"/>
          </a:xfrm>
          <a:prstGeom prst="rect">
            <a:avLst/>
          </a:prstGeom>
          <a:noFill/>
          <a:ln>
            <a:noFill/>
          </a:ln>
        </p:spPr>
        <p:txBody>
          <a:bodyPr spcFirstLastPara="1" wrap="square" lIns="0" tIns="0" rIns="0" bIns="0" anchor="t" anchorCtr="0">
            <a:noAutofit/>
          </a:bodyPr>
          <a:lstStyle>
            <a:lvl1pPr marL="457200" lvl="0" indent="-292100" algn="l">
              <a:lnSpc>
                <a:spcPct val="115000"/>
              </a:lnSpc>
              <a:spcBef>
                <a:spcPts val="0"/>
              </a:spcBef>
              <a:spcAft>
                <a:spcPts val="0"/>
              </a:spcAft>
              <a:buClr>
                <a:schemeClr val="lt1"/>
              </a:buClr>
              <a:buSzPts val="1000"/>
              <a:buFont typeface="Inter" panose="02000503000000020004"/>
              <a:buChar char="●"/>
              <a:defRPr sz="1000"/>
            </a:lvl1pPr>
            <a:lvl2pPr marL="914400" lvl="1" indent="-292100" algn="l">
              <a:lnSpc>
                <a:spcPct val="115000"/>
              </a:lnSpc>
              <a:spcBef>
                <a:spcPts val="0"/>
              </a:spcBef>
              <a:spcAft>
                <a:spcPts val="0"/>
              </a:spcAft>
              <a:buClr>
                <a:schemeClr val="lt1"/>
              </a:buClr>
              <a:buSzPts val="1000"/>
              <a:buFont typeface="Inter" panose="02000503000000020004"/>
              <a:buChar char="○"/>
              <a:defRPr sz="1000"/>
            </a:lvl2pPr>
            <a:lvl3pPr marL="1371600" lvl="2" indent="-292100" algn="l">
              <a:lnSpc>
                <a:spcPct val="115000"/>
              </a:lnSpc>
              <a:spcBef>
                <a:spcPts val="0"/>
              </a:spcBef>
              <a:spcAft>
                <a:spcPts val="0"/>
              </a:spcAft>
              <a:buClr>
                <a:schemeClr val="lt1"/>
              </a:buClr>
              <a:buSzPts val="1000"/>
              <a:buFont typeface="Inter" panose="02000503000000020004"/>
              <a:buChar char="■"/>
              <a:defRPr sz="1000"/>
            </a:lvl3pPr>
            <a:lvl4pPr marL="1828800" lvl="3" indent="-292100" algn="l">
              <a:lnSpc>
                <a:spcPct val="115000"/>
              </a:lnSpc>
              <a:spcBef>
                <a:spcPts val="0"/>
              </a:spcBef>
              <a:spcAft>
                <a:spcPts val="0"/>
              </a:spcAft>
              <a:buClr>
                <a:schemeClr val="lt1"/>
              </a:buClr>
              <a:buSzPts val="1000"/>
              <a:buFont typeface="Inter" panose="02000503000000020004"/>
              <a:buChar char="●"/>
              <a:defRPr sz="1000"/>
            </a:lvl4pPr>
            <a:lvl5pPr marL="2286000" lvl="4" indent="-292100" algn="l">
              <a:lnSpc>
                <a:spcPct val="115000"/>
              </a:lnSpc>
              <a:spcBef>
                <a:spcPts val="0"/>
              </a:spcBef>
              <a:spcAft>
                <a:spcPts val="0"/>
              </a:spcAft>
              <a:buClr>
                <a:schemeClr val="lt1"/>
              </a:buClr>
              <a:buSzPts val="1000"/>
              <a:buFont typeface="Inter" panose="02000503000000020004"/>
              <a:buChar char="○"/>
              <a:defRPr sz="1000"/>
            </a:lvl5pPr>
            <a:lvl6pPr marL="2743200" lvl="5" indent="-292100" algn="l">
              <a:lnSpc>
                <a:spcPct val="115000"/>
              </a:lnSpc>
              <a:spcBef>
                <a:spcPts val="0"/>
              </a:spcBef>
              <a:spcAft>
                <a:spcPts val="0"/>
              </a:spcAft>
              <a:buClr>
                <a:schemeClr val="lt1"/>
              </a:buClr>
              <a:buSzPts val="1000"/>
              <a:buFont typeface="Inter" panose="02000503000000020004"/>
              <a:buChar char="■"/>
              <a:defRPr sz="1000"/>
            </a:lvl6pPr>
            <a:lvl7pPr marL="3200400" lvl="6" indent="-292100" algn="l">
              <a:lnSpc>
                <a:spcPct val="115000"/>
              </a:lnSpc>
              <a:spcBef>
                <a:spcPts val="0"/>
              </a:spcBef>
              <a:spcAft>
                <a:spcPts val="0"/>
              </a:spcAft>
              <a:buClr>
                <a:schemeClr val="lt1"/>
              </a:buClr>
              <a:buSzPts val="1000"/>
              <a:buFont typeface="Inter" panose="02000503000000020004"/>
              <a:buChar char="●"/>
              <a:defRPr sz="1000"/>
            </a:lvl7pPr>
            <a:lvl8pPr marL="3657600" lvl="7" indent="-292100" algn="l">
              <a:lnSpc>
                <a:spcPct val="115000"/>
              </a:lnSpc>
              <a:spcBef>
                <a:spcPts val="0"/>
              </a:spcBef>
              <a:spcAft>
                <a:spcPts val="0"/>
              </a:spcAft>
              <a:buClr>
                <a:schemeClr val="lt1"/>
              </a:buClr>
              <a:buSzPts val="1000"/>
              <a:buFont typeface="Inter" panose="02000503000000020004"/>
              <a:buChar char="○"/>
              <a:defRPr sz="1000"/>
            </a:lvl8pPr>
            <a:lvl9pPr marL="4114800" lvl="8" indent="-292100" algn="l">
              <a:lnSpc>
                <a:spcPct val="115000"/>
              </a:lnSpc>
              <a:spcBef>
                <a:spcPts val="0"/>
              </a:spcBef>
              <a:spcAft>
                <a:spcPts val="0"/>
              </a:spcAft>
              <a:buClr>
                <a:schemeClr val="lt1"/>
              </a:buClr>
              <a:buSzPts val="1000"/>
              <a:buFont typeface="Inter" panose="02000503000000020004"/>
              <a:buChar char="■"/>
              <a:defRPr sz="1000"/>
            </a:lvl9pPr>
          </a:lstStyle>
          <a:p/>
        </p:txBody>
      </p:sp>
      <p:sp>
        <p:nvSpPr>
          <p:cNvPr id="213" name="Google Shape;213;p36"/>
          <p:cNvSpPr txBox="1">
            <a:spLocks noGrp="1"/>
          </p:cNvSpPr>
          <p:nvPr>
            <p:ph type="body" idx="2"/>
          </p:nvPr>
        </p:nvSpPr>
        <p:spPr>
          <a:xfrm>
            <a:off x="6091950" y="2635425"/>
            <a:ext cx="2764800" cy="972000"/>
          </a:xfrm>
          <a:prstGeom prst="rect">
            <a:avLst/>
          </a:prstGeom>
          <a:noFill/>
          <a:ln>
            <a:noFill/>
          </a:ln>
        </p:spPr>
        <p:txBody>
          <a:bodyPr spcFirstLastPara="1" wrap="square" lIns="0" tIns="0" rIns="0" bIns="0" anchor="t" anchorCtr="0">
            <a:noAutofit/>
          </a:bodyPr>
          <a:lstStyle>
            <a:lvl1pPr marL="457200" lvl="0" indent="-292100" algn="l">
              <a:lnSpc>
                <a:spcPct val="115000"/>
              </a:lnSpc>
              <a:spcBef>
                <a:spcPts val="0"/>
              </a:spcBef>
              <a:spcAft>
                <a:spcPts val="0"/>
              </a:spcAft>
              <a:buClr>
                <a:schemeClr val="lt1"/>
              </a:buClr>
              <a:buSzPts val="1000"/>
              <a:buFont typeface="Inter" panose="02000503000000020004"/>
              <a:buChar char="●"/>
              <a:defRPr sz="1000"/>
            </a:lvl1pPr>
            <a:lvl2pPr marL="914400" lvl="1" indent="-292100" algn="l">
              <a:lnSpc>
                <a:spcPct val="115000"/>
              </a:lnSpc>
              <a:spcBef>
                <a:spcPts val="0"/>
              </a:spcBef>
              <a:spcAft>
                <a:spcPts val="0"/>
              </a:spcAft>
              <a:buClr>
                <a:schemeClr val="lt1"/>
              </a:buClr>
              <a:buSzPts val="1000"/>
              <a:buFont typeface="Inter" panose="02000503000000020004"/>
              <a:buChar char="○"/>
              <a:defRPr sz="1000"/>
            </a:lvl2pPr>
            <a:lvl3pPr marL="1371600" lvl="2" indent="-292100" algn="l">
              <a:lnSpc>
                <a:spcPct val="115000"/>
              </a:lnSpc>
              <a:spcBef>
                <a:spcPts val="0"/>
              </a:spcBef>
              <a:spcAft>
                <a:spcPts val="0"/>
              </a:spcAft>
              <a:buClr>
                <a:schemeClr val="lt1"/>
              </a:buClr>
              <a:buSzPts val="1000"/>
              <a:buFont typeface="Inter" panose="02000503000000020004"/>
              <a:buChar char="■"/>
              <a:defRPr sz="1000"/>
            </a:lvl3pPr>
            <a:lvl4pPr marL="1828800" lvl="3" indent="-292100" algn="l">
              <a:lnSpc>
                <a:spcPct val="115000"/>
              </a:lnSpc>
              <a:spcBef>
                <a:spcPts val="0"/>
              </a:spcBef>
              <a:spcAft>
                <a:spcPts val="0"/>
              </a:spcAft>
              <a:buClr>
                <a:schemeClr val="lt1"/>
              </a:buClr>
              <a:buSzPts val="1000"/>
              <a:buFont typeface="Inter" panose="02000503000000020004"/>
              <a:buChar char="●"/>
              <a:defRPr sz="1000"/>
            </a:lvl4pPr>
            <a:lvl5pPr marL="2286000" lvl="4" indent="-292100" algn="l">
              <a:lnSpc>
                <a:spcPct val="115000"/>
              </a:lnSpc>
              <a:spcBef>
                <a:spcPts val="0"/>
              </a:spcBef>
              <a:spcAft>
                <a:spcPts val="0"/>
              </a:spcAft>
              <a:buClr>
                <a:schemeClr val="lt1"/>
              </a:buClr>
              <a:buSzPts val="1000"/>
              <a:buFont typeface="Inter" panose="02000503000000020004"/>
              <a:buChar char="○"/>
              <a:defRPr sz="1000"/>
            </a:lvl5pPr>
            <a:lvl6pPr marL="2743200" lvl="5" indent="-292100" algn="l">
              <a:lnSpc>
                <a:spcPct val="115000"/>
              </a:lnSpc>
              <a:spcBef>
                <a:spcPts val="0"/>
              </a:spcBef>
              <a:spcAft>
                <a:spcPts val="0"/>
              </a:spcAft>
              <a:buClr>
                <a:schemeClr val="lt1"/>
              </a:buClr>
              <a:buSzPts val="1000"/>
              <a:buFont typeface="Inter" panose="02000503000000020004"/>
              <a:buChar char="■"/>
              <a:defRPr sz="1000"/>
            </a:lvl6pPr>
            <a:lvl7pPr marL="3200400" lvl="6" indent="-292100" algn="l">
              <a:lnSpc>
                <a:spcPct val="115000"/>
              </a:lnSpc>
              <a:spcBef>
                <a:spcPts val="0"/>
              </a:spcBef>
              <a:spcAft>
                <a:spcPts val="0"/>
              </a:spcAft>
              <a:buClr>
                <a:schemeClr val="lt1"/>
              </a:buClr>
              <a:buSzPts val="1000"/>
              <a:buFont typeface="Inter" panose="02000503000000020004"/>
              <a:buChar char="●"/>
              <a:defRPr sz="1000"/>
            </a:lvl7pPr>
            <a:lvl8pPr marL="3657600" lvl="7" indent="-292100" algn="l">
              <a:lnSpc>
                <a:spcPct val="115000"/>
              </a:lnSpc>
              <a:spcBef>
                <a:spcPts val="0"/>
              </a:spcBef>
              <a:spcAft>
                <a:spcPts val="0"/>
              </a:spcAft>
              <a:buClr>
                <a:schemeClr val="lt1"/>
              </a:buClr>
              <a:buSzPts val="1000"/>
              <a:buFont typeface="Inter" panose="02000503000000020004"/>
              <a:buChar char="○"/>
              <a:defRPr sz="1000"/>
            </a:lvl8pPr>
            <a:lvl9pPr marL="4114800" lvl="8" indent="-292100" algn="l">
              <a:lnSpc>
                <a:spcPct val="115000"/>
              </a:lnSpc>
              <a:spcBef>
                <a:spcPts val="0"/>
              </a:spcBef>
              <a:spcAft>
                <a:spcPts val="0"/>
              </a:spcAft>
              <a:buClr>
                <a:schemeClr val="lt1"/>
              </a:buClr>
              <a:buSzPts val="1000"/>
              <a:buFont typeface="Inter" panose="02000503000000020004"/>
              <a:buChar char="■"/>
              <a:defRPr sz="1000"/>
            </a:lvl9pPr>
          </a:lstStyle>
          <a:p/>
        </p:txBody>
      </p:sp>
      <p:sp>
        <p:nvSpPr>
          <p:cNvPr id="214" name="Google Shape;214;p36"/>
          <p:cNvSpPr txBox="1">
            <a:spLocks noGrp="1"/>
          </p:cNvSpPr>
          <p:nvPr>
            <p:ph type="body" idx="3"/>
          </p:nvPr>
        </p:nvSpPr>
        <p:spPr>
          <a:xfrm>
            <a:off x="6091950" y="3706763"/>
            <a:ext cx="2764800" cy="972000"/>
          </a:xfrm>
          <a:prstGeom prst="rect">
            <a:avLst/>
          </a:prstGeom>
          <a:noFill/>
          <a:ln>
            <a:noFill/>
          </a:ln>
        </p:spPr>
        <p:txBody>
          <a:bodyPr spcFirstLastPara="1" wrap="square" lIns="0" tIns="0" rIns="0" bIns="0" anchor="t" anchorCtr="0">
            <a:noAutofit/>
          </a:bodyPr>
          <a:lstStyle>
            <a:lvl1pPr marL="457200" lvl="0" indent="-292100" algn="l">
              <a:lnSpc>
                <a:spcPct val="115000"/>
              </a:lnSpc>
              <a:spcBef>
                <a:spcPts val="0"/>
              </a:spcBef>
              <a:spcAft>
                <a:spcPts val="0"/>
              </a:spcAft>
              <a:buClr>
                <a:schemeClr val="lt1"/>
              </a:buClr>
              <a:buSzPts val="1000"/>
              <a:buFont typeface="Inter" panose="02000503000000020004"/>
              <a:buChar char="●"/>
              <a:defRPr sz="1000"/>
            </a:lvl1pPr>
            <a:lvl2pPr marL="914400" lvl="1" indent="-292100" algn="l">
              <a:lnSpc>
                <a:spcPct val="115000"/>
              </a:lnSpc>
              <a:spcBef>
                <a:spcPts val="0"/>
              </a:spcBef>
              <a:spcAft>
                <a:spcPts val="0"/>
              </a:spcAft>
              <a:buClr>
                <a:schemeClr val="lt1"/>
              </a:buClr>
              <a:buSzPts val="1000"/>
              <a:buFont typeface="Inter" panose="02000503000000020004"/>
              <a:buChar char="○"/>
              <a:defRPr sz="1000"/>
            </a:lvl2pPr>
            <a:lvl3pPr marL="1371600" lvl="2" indent="-292100" algn="l">
              <a:lnSpc>
                <a:spcPct val="115000"/>
              </a:lnSpc>
              <a:spcBef>
                <a:spcPts val="0"/>
              </a:spcBef>
              <a:spcAft>
                <a:spcPts val="0"/>
              </a:spcAft>
              <a:buClr>
                <a:schemeClr val="lt1"/>
              </a:buClr>
              <a:buSzPts val="1000"/>
              <a:buFont typeface="Inter" panose="02000503000000020004"/>
              <a:buChar char="■"/>
              <a:defRPr sz="1000"/>
            </a:lvl3pPr>
            <a:lvl4pPr marL="1828800" lvl="3" indent="-292100" algn="l">
              <a:lnSpc>
                <a:spcPct val="115000"/>
              </a:lnSpc>
              <a:spcBef>
                <a:spcPts val="0"/>
              </a:spcBef>
              <a:spcAft>
                <a:spcPts val="0"/>
              </a:spcAft>
              <a:buClr>
                <a:schemeClr val="lt1"/>
              </a:buClr>
              <a:buSzPts val="1000"/>
              <a:buFont typeface="Inter" panose="02000503000000020004"/>
              <a:buChar char="●"/>
              <a:defRPr sz="1000"/>
            </a:lvl4pPr>
            <a:lvl5pPr marL="2286000" lvl="4" indent="-292100" algn="l">
              <a:lnSpc>
                <a:spcPct val="115000"/>
              </a:lnSpc>
              <a:spcBef>
                <a:spcPts val="0"/>
              </a:spcBef>
              <a:spcAft>
                <a:spcPts val="0"/>
              </a:spcAft>
              <a:buClr>
                <a:schemeClr val="lt1"/>
              </a:buClr>
              <a:buSzPts val="1000"/>
              <a:buFont typeface="Inter" panose="02000503000000020004"/>
              <a:buChar char="○"/>
              <a:defRPr sz="1000"/>
            </a:lvl5pPr>
            <a:lvl6pPr marL="2743200" lvl="5" indent="-292100" algn="l">
              <a:lnSpc>
                <a:spcPct val="115000"/>
              </a:lnSpc>
              <a:spcBef>
                <a:spcPts val="0"/>
              </a:spcBef>
              <a:spcAft>
                <a:spcPts val="0"/>
              </a:spcAft>
              <a:buClr>
                <a:schemeClr val="lt1"/>
              </a:buClr>
              <a:buSzPts val="1000"/>
              <a:buFont typeface="Inter" panose="02000503000000020004"/>
              <a:buChar char="■"/>
              <a:defRPr sz="1000"/>
            </a:lvl6pPr>
            <a:lvl7pPr marL="3200400" lvl="6" indent="-292100" algn="l">
              <a:lnSpc>
                <a:spcPct val="115000"/>
              </a:lnSpc>
              <a:spcBef>
                <a:spcPts val="0"/>
              </a:spcBef>
              <a:spcAft>
                <a:spcPts val="0"/>
              </a:spcAft>
              <a:buClr>
                <a:schemeClr val="lt1"/>
              </a:buClr>
              <a:buSzPts val="1000"/>
              <a:buFont typeface="Inter" panose="02000503000000020004"/>
              <a:buChar char="●"/>
              <a:defRPr sz="1000"/>
            </a:lvl7pPr>
            <a:lvl8pPr marL="3657600" lvl="7" indent="-292100" algn="l">
              <a:lnSpc>
                <a:spcPct val="115000"/>
              </a:lnSpc>
              <a:spcBef>
                <a:spcPts val="0"/>
              </a:spcBef>
              <a:spcAft>
                <a:spcPts val="0"/>
              </a:spcAft>
              <a:buClr>
                <a:schemeClr val="lt1"/>
              </a:buClr>
              <a:buSzPts val="1000"/>
              <a:buFont typeface="Inter" panose="02000503000000020004"/>
              <a:buChar char="○"/>
              <a:defRPr sz="1000"/>
            </a:lvl8pPr>
            <a:lvl9pPr marL="4114800" lvl="8" indent="-292100" algn="l">
              <a:lnSpc>
                <a:spcPct val="115000"/>
              </a:lnSpc>
              <a:spcBef>
                <a:spcPts val="0"/>
              </a:spcBef>
              <a:spcAft>
                <a:spcPts val="0"/>
              </a:spcAft>
              <a:buClr>
                <a:schemeClr val="lt1"/>
              </a:buClr>
              <a:buSzPts val="1000"/>
              <a:buFont typeface="Inter" panose="02000503000000020004"/>
              <a:buChar char="■"/>
              <a:defRPr sz="1000"/>
            </a:lvl9pPr>
          </a:lstStyle>
          <a:p/>
        </p:txBody>
      </p:sp>
      <p:sp>
        <p:nvSpPr>
          <p:cNvPr id="215" name="Google Shape;215;p36"/>
          <p:cNvSpPr txBox="1">
            <a:spLocks noGrp="1"/>
          </p:cNvSpPr>
          <p:nvPr>
            <p:ph type="title"/>
          </p:nvPr>
        </p:nvSpPr>
        <p:spPr>
          <a:xfrm>
            <a:off x="283850" y="285900"/>
            <a:ext cx="4227600" cy="1154700"/>
          </a:xfrm>
          <a:prstGeom prst="rect">
            <a:avLst/>
          </a:prstGeom>
          <a:noFill/>
          <a:ln>
            <a:noFill/>
          </a:ln>
        </p:spPr>
        <p:txBody>
          <a:bodyPr spcFirstLastPara="1" wrap="square" lIns="0" tIns="0" rIns="0" bIns="0" anchor="t" anchorCtr="0">
            <a:spAutoFit/>
          </a:bodyPr>
          <a:lstStyle>
            <a:lvl1pPr lvl="0" algn="l">
              <a:lnSpc>
                <a:spcPct val="85000"/>
              </a:lnSpc>
              <a:spcBef>
                <a:spcPts val="0"/>
              </a:spcBef>
              <a:spcAft>
                <a:spcPts val="0"/>
              </a:spcAft>
              <a:buSzPts val="1800"/>
              <a:buNone/>
              <a:defRPr sz="1800"/>
            </a:lvl1pPr>
            <a:lvl2pPr lvl="1" algn="l">
              <a:lnSpc>
                <a:spcPct val="85000"/>
              </a:lnSpc>
              <a:spcBef>
                <a:spcPts val="0"/>
              </a:spcBef>
              <a:spcAft>
                <a:spcPts val="0"/>
              </a:spcAft>
              <a:buSzPts val="1800"/>
              <a:buNone/>
              <a:defRPr sz="1800"/>
            </a:lvl2pPr>
            <a:lvl3pPr lvl="2" algn="l">
              <a:lnSpc>
                <a:spcPct val="85000"/>
              </a:lnSpc>
              <a:spcBef>
                <a:spcPts val="0"/>
              </a:spcBef>
              <a:spcAft>
                <a:spcPts val="0"/>
              </a:spcAft>
              <a:buSzPts val="1800"/>
              <a:buNone/>
              <a:defRPr sz="1800"/>
            </a:lvl3pPr>
            <a:lvl4pPr lvl="3" algn="l">
              <a:lnSpc>
                <a:spcPct val="85000"/>
              </a:lnSpc>
              <a:spcBef>
                <a:spcPts val="0"/>
              </a:spcBef>
              <a:spcAft>
                <a:spcPts val="0"/>
              </a:spcAft>
              <a:buSzPts val="1800"/>
              <a:buNone/>
              <a:defRPr sz="1800"/>
            </a:lvl4pPr>
            <a:lvl5pPr lvl="4" algn="l">
              <a:lnSpc>
                <a:spcPct val="85000"/>
              </a:lnSpc>
              <a:spcBef>
                <a:spcPts val="0"/>
              </a:spcBef>
              <a:spcAft>
                <a:spcPts val="0"/>
              </a:spcAft>
              <a:buSzPts val="1800"/>
              <a:buNone/>
              <a:defRPr sz="1800"/>
            </a:lvl5pPr>
            <a:lvl6pPr lvl="5" algn="l">
              <a:lnSpc>
                <a:spcPct val="85000"/>
              </a:lnSpc>
              <a:spcBef>
                <a:spcPts val="0"/>
              </a:spcBef>
              <a:spcAft>
                <a:spcPts val="0"/>
              </a:spcAft>
              <a:buSzPts val="1800"/>
              <a:buNone/>
              <a:defRPr sz="1800"/>
            </a:lvl6pPr>
            <a:lvl7pPr lvl="6" algn="l">
              <a:lnSpc>
                <a:spcPct val="85000"/>
              </a:lnSpc>
              <a:spcBef>
                <a:spcPts val="0"/>
              </a:spcBef>
              <a:spcAft>
                <a:spcPts val="0"/>
              </a:spcAft>
              <a:buSzPts val="1800"/>
              <a:buNone/>
              <a:defRPr sz="1800"/>
            </a:lvl7pPr>
            <a:lvl8pPr lvl="7" algn="l">
              <a:lnSpc>
                <a:spcPct val="85000"/>
              </a:lnSpc>
              <a:spcBef>
                <a:spcPts val="0"/>
              </a:spcBef>
              <a:spcAft>
                <a:spcPts val="0"/>
              </a:spcAft>
              <a:buSzPts val="1800"/>
              <a:buNone/>
              <a:defRPr sz="1800"/>
            </a:lvl8pPr>
            <a:lvl9pPr lvl="8" algn="l">
              <a:lnSpc>
                <a:spcPct val="85000"/>
              </a:lnSpc>
              <a:spcBef>
                <a:spcPts val="0"/>
              </a:spcBef>
              <a:spcAft>
                <a:spcPts val="0"/>
              </a:spcAft>
              <a:buSzPts val="1800"/>
              <a:buNone/>
              <a:defRPr sz="1800"/>
            </a:lvl9pPr>
          </a:lstStyle>
          <a:p/>
        </p:txBody>
      </p:sp>
      <p:sp>
        <p:nvSpPr>
          <p:cNvPr id="216" name="Google Shape;216;p36"/>
          <p:cNvSpPr txBox="1">
            <a:spLocks noGrp="1"/>
          </p:cNvSpPr>
          <p:nvPr>
            <p:ph type="title" idx="4"/>
          </p:nvPr>
        </p:nvSpPr>
        <p:spPr>
          <a:xfrm>
            <a:off x="4629750" y="4778975"/>
            <a:ext cx="1328400" cy="762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SzPts val="600"/>
              <a:buFont typeface="Inter" panose="02000503000000020004"/>
              <a:buNone/>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p:txBody>
      </p:sp>
      <p:sp>
        <p:nvSpPr>
          <p:cNvPr id="217" name="Google Shape;217;p36"/>
          <p:cNvSpPr txBox="1">
            <a:spLocks noGrp="1"/>
          </p:cNvSpPr>
          <p:nvPr>
            <p:ph type="title" idx="5"/>
          </p:nvPr>
        </p:nvSpPr>
        <p:spPr>
          <a:xfrm>
            <a:off x="6086100" y="4778975"/>
            <a:ext cx="1328400" cy="762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SzPts val="600"/>
              <a:buFont typeface="Inter" panose="02000503000000020004"/>
              <a:buNone/>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p:txBody>
      </p:sp>
      <p:sp>
        <p:nvSpPr>
          <p:cNvPr id="218" name="Google Shape;218;p36"/>
          <p:cNvSpPr txBox="1">
            <a:spLocks noGrp="1"/>
          </p:cNvSpPr>
          <p:nvPr>
            <p:ph type="subTitle" idx="6"/>
          </p:nvPr>
        </p:nvSpPr>
        <p:spPr>
          <a:xfrm>
            <a:off x="288625" y="1555575"/>
            <a:ext cx="4509600" cy="972000"/>
          </a:xfrm>
          <a:prstGeom prst="rect">
            <a:avLst/>
          </a:prstGeom>
          <a:noFill/>
          <a:ln>
            <a:noFill/>
          </a:ln>
        </p:spPr>
        <p:txBody>
          <a:bodyPr spcFirstLastPara="1" wrap="square" lIns="0" tIns="0" rIns="0" bIns="0" anchor="t" anchorCtr="0">
            <a:normAutofit/>
          </a:bodyPr>
          <a:lstStyle>
            <a:lvl1pPr lvl="0" algn="l">
              <a:lnSpc>
                <a:spcPct val="90000"/>
              </a:lnSpc>
              <a:spcBef>
                <a:spcPts val="0"/>
              </a:spcBef>
              <a:spcAft>
                <a:spcPts val="0"/>
              </a:spcAft>
              <a:buClr>
                <a:schemeClr val="lt1"/>
              </a:buClr>
              <a:buSzPts val="3600"/>
              <a:buFont typeface="Inter" panose="02000503000000020004"/>
              <a:buNone/>
              <a:defRPr sz="3600"/>
            </a:lvl1pPr>
            <a:lvl2pPr lvl="1" algn="l">
              <a:lnSpc>
                <a:spcPct val="90000"/>
              </a:lnSpc>
              <a:spcBef>
                <a:spcPts val="0"/>
              </a:spcBef>
              <a:spcAft>
                <a:spcPts val="0"/>
              </a:spcAft>
              <a:buClr>
                <a:schemeClr val="lt1"/>
              </a:buClr>
              <a:buSzPts val="3600"/>
              <a:buFont typeface="Inter" panose="02000503000000020004"/>
              <a:buNone/>
              <a:defRPr sz="3600">
                <a:latin typeface="Inter" panose="02000503000000020004"/>
                <a:ea typeface="Inter" panose="02000503000000020004"/>
                <a:cs typeface="Inter" panose="02000503000000020004"/>
                <a:sym typeface="Inter" panose="02000503000000020004"/>
              </a:defRPr>
            </a:lvl2pPr>
            <a:lvl3pPr lvl="2" algn="l">
              <a:lnSpc>
                <a:spcPct val="90000"/>
              </a:lnSpc>
              <a:spcBef>
                <a:spcPts val="0"/>
              </a:spcBef>
              <a:spcAft>
                <a:spcPts val="0"/>
              </a:spcAft>
              <a:buClr>
                <a:schemeClr val="lt1"/>
              </a:buClr>
              <a:buSzPts val="3600"/>
              <a:buFont typeface="Inter" panose="02000503000000020004"/>
              <a:buNone/>
              <a:defRPr sz="3600">
                <a:latin typeface="Inter" panose="02000503000000020004"/>
                <a:ea typeface="Inter" panose="02000503000000020004"/>
                <a:cs typeface="Inter" panose="02000503000000020004"/>
                <a:sym typeface="Inter" panose="02000503000000020004"/>
              </a:defRPr>
            </a:lvl3pPr>
            <a:lvl4pPr lvl="3" algn="l">
              <a:lnSpc>
                <a:spcPct val="90000"/>
              </a:lnSpc>
              <a:spcBef>
                <a:spcPts val="0"/>
              </a:spcBef>
              <a:spcAft>
                <a:spcPts val="0"/>
              </a:spcAft>
              <a:buClr>
                <a:schemeClr val="lt1"/>
              </a:buClr>
              <a:buSzPts val="3600"/>
              <a:buFont typeface="Inter" panose="02000503000000020004"/>
              <a:buNone/>
              <a:defRPr sz="3600">
                <a:latin typeface="Inter" panose="02000503000000020004"/>
                <a:ea typeface="Inter" panose="02000503000000020004"/>
                <a:cs typeface="Inter" panose="02000503000000020004"/>
                <a:sym typeface="Inter" panose="02000503000000020004"/>
              </a:defRPr>
            </a:lvl4pPr>
            <a:lvl5pPr lvl="4" algn="l">
              <a:lnSpc>
                <a:spcPct val="90000"/>
              </a:lnSpc>
              <a:spcBef>
                <a:spcPts val="0"/>
              </a:spcBef>
              <a:spcAft>
                <a:spcPts val="0"/>
              </a:spcAft>
              <a:buClr>
                <a:schemeClr val="lt1"/>
              </a:buClr>
              <a:buSzPts val="3600"/>
              <a:buFont typeface="Inter" panose="02000503000000020004"/>
              <a:buNone/>
              <a:defRPr sz="3600">
                <a:latin typeface="Inter" panose="02000503000000020004"/>
                <a:ea typeface="Inter" panose="02000503000000020004"/>
                <a:cs typeface="Inter" panose="02000503000000020004"/>
                <a:sym typeface="Inter" panose="02000503000000020004"/>
              </a:defRPr>
            </a:lvl5pPr>
            <a:lvl6pPr lvl="5" algn="l">
              <a:lnSpc>
                <a:spcPct val="90000"/>
              </a:lnSpc>
              <a:spcBef>
                <a:spcPts val="0"/>
              </a:spcBef>
              <a:spcAft>
                <a:spcPts val="0"/>
              </a:spcAft>
              <a:buClr>
                <a:schemeClr val="lt1"/>
              </a:buClr>
              <a:buSzPts val="3600"/>
              <a:buFont typeface="Inter" panose="02000503000000020004"/>
              <a:buNone/>
              <a:defRPr sz="3600">
                <a:latin typeface="Inter" panose="02000503000000020004"/>
                <a:ea typeface="Inter" panose="02000503000000020004"/>
                <a:cs typeface="Inter" panose="02000503000000020004"/>
                <a:sym typeface="Inter" panose="02000503000000020004"/>
              </a:defRPr>
            </a:lvl6pPr>
            <a:lvl7pPr lvl="6" algn="l">
              <a:lnSpc>
                <a:spcPct val="90000"/>
              </a:lnSpc>
              <a:spcBef>
                <a:spcPts val="0"/>
              </a:spcBef>
              <a:spcAft>
                <a:spcPts val="0"/>
              </a:spcAft>
              <a:buClr>
                <a:schemeClr val="lt1"/>
              </a:buClr>
              <a:buSzPts val="3600"/>
              <a:buFont typeface="Inter" panose="02000503000000020004"/>
              <a:buNone/>
              <a:defRPr sz="3600">
                <a:latin typeface="Inter" panose="02000503000000020004"/>
                <a:ea typeface="Inter" panose="02000503000000020004"/>
                <a:cs typeface="Inter" panose="02000503000000020004"/>
                <a:sym typeface="Inter" panose="02000503000000020004"/>
              </a:defRPr>
            </a:lvl7pPr>
            <a:lvl8pPr lvl="7" algn="l">
              <a:lnSpc>
                <a:spcPct val="90000"/>
              </a:lnSpc>
              <a:spcBef>
                <a:spcPts val="0"/>
              </a:spcBef>
              <a:spcAft>
                <a:spcPts val="0"/>
              </a:spcAft>
              <a:buClr>
                <a:schemeClr val="lt1"/>
              </a:buClr>
              <a:buSzPts val="3600"/>
              <a:buFont typeface="Inter" panose="02000503000000020004"/>
              <a:buNone/>
              <a:defRPr sz="3600">
                <a:latin typeface="Inter" panose="02000503000000020004"/>
                <a:ea typeface="Inter" panose="02000503000000020004"/>
                <a:cs typeface="Inter" panose="02000503000000020004"/>
                <a:sym typeface="Inter" panose="02000503000000020004"/>
              </a:defRPr>
            </a:lvl8pPr>
            <a:lvl9pPr lvl="8" algn="l">
              <a:lnSpc>
                <a:spcPct val="90000"/>
              </a:lnSpc>
              <a:spcBef>
                <a:spcPts val="0"/>
              </a:spcBef>
              <a:spcAft>
                <a:spcPts val="0"/>
              </a:spcAft>
              <a:buClr>
                <a:schemeClr val="lt1"/>
              </a:buClr>
              <a:buSzPts val="3600"/>
              <a:buFont typeface="Inter" panose="02000503000000020004"/>
              <a:buNone/>
              <a:defRPr sz="3600">
                <a:latin typeface="Inter" panose="02000503000000020004"/>
                <a:ea typeface="Inter" panose="02000503000000020004"/>
                <a:cs typeface="Inter" panose="02000503000000020004"/>
                <a:sym typeface="Inter" panose="02000503000000020004"/>
              </a:defRPr>
            </a:lvl9pPr>
          </a:lstStyle>
          <a:p/>
        </p:txBody>
      </p:sp>
      <p:sp>
        <p:nvSpPr>
          <p:cNvPr id="219" name="Google Shape;219;p36"/>
          <p:cNvSpPr txBox="1">
            <a:spLocks noGrp="1"/>
          </p:cNvSpPr>
          <p:nvPr>
            <p:ph type="subTitle" idx="7"/>
          </p:nvPr>
        </p:nvSpPr>
        <p:spPr>
          <a:xfrm>
            <a:off x="288625" y="2636275"/>
            <a:ext cx="4509600" cy="972000"/>
          </a:xfrm>
          <a:prstGeom prst="rect">
            <a:avLst/>
          </a:prstGeom>
          <a:noFill/>
          <a:ln>
            <a:noFill/>
          </a:ln>
        </p:spPr>
        <p:txBody>
          <a:bodyPr spcFirstLastPara="1" wrap="square" lIns="0" tIns="0" rIns="0" bIns="0" anchor="t" anchorCtr="0">
            <a:normAutofit/>
          </a:bodyPr>
          <a:lstStyle>
            <a:lvl1pPr lvl="0" algn="l">
              <a:lnSpc>
                <a:spcPct val="90000"/>
              </a:lnSpc>
              <a:spcBef>
                <a:spcPts val="0"/>
              </a:spcBef>
              <a:spcAft>
                <a:spcPts val="0"/>
              </a:spcAft>
              <a:buClr>
                <a:schemeClr val="lt1"/>
              </a:buClr>
              <a:buSzPts val="3600"/>
              <a:buFont typeface="Inter" panose="02000503000000020004"/>
              <a:buNone/>
              <a:defRPr sz="3600"/>
            </a:lvl1pPr>
            <a:lvl2pPr lvl="1" algn="l">
              <a:lnSpc>
                <a:spcPct val="90000"/>
              </a:lnSpc>
              <a:spcBef>
                <a:spcPts val="0"/>
              </a:spcBef>
              <a:spcAft>
                <a:spcPts val="0"/>
              </a:spcAft>
              <a:buClr>
                <a:schemeClr val="lt1"/>
              </a:buClr>
              <a:buSzPts val="3600"/>
              <a:buFont typeface="Inter" panose="02000503000000020004"/>
              <a:buNone/>
              <a:defRPr sz="3600">
                <a:latin typeface="Inter" panose="02000503000000020004"/>
                <a:ea typeface="Inter" panose="02000503000000020004"/>
                <a:cs typeface="Inter" panose="02000503000000020004"/>
                <a:sym typeface="Inter" panose="02000503000000020004"/>
              </a:defRPr>
            </a:lvl2pPr>
            <a:lvl3pPr lvl="2" algn="l">
              <a:lnSpc>
                <a:spcPct val="90000"/>
              </a:lnSpc>
              <a:spcBef>
                <a:spcPts val="0"/>
              </a:spcBef>
              <a:spcAft>
                <a:spcPts val="0"/>
              </a:spcAft>
              <a:buClr>
                <a:schemeClr val="lt1"/>
              </a:buClr>
              <a:buSzPts val="3600"/>
              <a:buFont typeface="Inter" panose="02000503000000020004"/>
              <a:buNone/>
              <a:defRPr sz="3600">
                <a:latin typeface="Inter" panose="02000503000000020004"/>
                <a:ea typeface="Inter" panose="02000503000000020004"/>
                <a:cs typeface="Inter" panose="02000503000000020004"/>
                <a:sym typeface="Inter" panose="02000503000000020004"/>
              </a:defRPr>
            </a:lvl3pPr>
            <a:lvl4pPr lvl="3" algn="l">
              <a:lnSpc>
                <a:spcPct val="90000"/>
              </a:lnSpc>
              <a:spcBef>
                <a:spcPts val="0"/>
              </a:spcBef>
              <a:spcAft>
                <a:spcPts val="0"/>
              </a:spcAft>
              <a:buClr>
                <a:schemeClr val="lt1"/>
              </a:buClr>
              <a:buSzPts val="3600"/>
              <a:buFont typeface="Inter" panose="02000503000000020004"/>
              <a:buNone/>
              <a:defRPr sz="3600">
                <a:latin typeface="Inter" panose="02000503000000020004"/>
                <a:ea typeface="Inter" panose="02000503000000020004"/>
                <a:cs typeface="Inter" panose="02000503000000020004"/>
                <a:sym typeface="Inter" panose="02000503000000020004"/>
              </a:defRPr>
            </a:lvl4pPr>
            <a:lvl5pPr lvl="4" algn="l">
              <a:lnSpc>
                <a:spcPct val="90000"/>
              </a:lnSpc>
              <a:spcBef>
                <a:spcPts val="0"/>
              </a:spcBef>
              <a:spcAft>
                <a:spcPts val="0"/>
              </a:spcAft>
              <a:buClr>
                <a:schemeClr val="lt1"/>
              </a:buClr>
              <a:buSzPts val="3600"/>
              <a:buFont typeface="Inter" panose="02000503000000020004"/>
              <a:buNone/>
              <a:defRPr sz="3600">
                <a:latin typeface="Inter" panose="02000503000000020004"/>
                <a:ea typeface="Inter" panose="02000503000000020004"/>
                <a:cs typeface="Inter" panose="02000503000000020004"/>
                <a:sym typeface="Inter" panose="02000503000000020004"/>
              </a:defRPr>
            </a:lvl5pPr>
            <a:lvl6pPr lvl="5" algn="l">
              <a:lnSpc>
                <a:spcPct val="90000"/>
              </a:lnSpc>
              <a:spcBef>
                <a:spcPts val="0"/>
              </a:spcBef>
              <a:spcAft>
                <a:spcPts val="0"/>
              </a:spcAft>
              <a:buClr>
                <a:schemeClr val="lt1"/>
              </a:buClr>
              <a:buSzPts val="3600"/>
              <a:buFont typeface="Inter" panose="02000503000000020004"/>
              <a:buNone/>
              <a:defRPr sz="3600">
                <a:latin typeface="Inter" panose="02000503000000020004"/>
                <a:ea typeface="Inter" panose="02000503000000020004"/>
                <a:cs typeface="Inter" panose="02000503000000020004"/>
                <a:sym typeface="Inter" panose="02000503000000020004"/>
              </a:defRPr>
            </a:lvl6pPr>
            <a:lvl7pPr lvl="6" algn="l">
              <a:lnSpc>
                <a:spcPct val="90000"/>
              </a:lnSpc>
              <a:spcBef>
                <a:spcPts val="0"/>
              </a:spcBef>
              <a:spcAft>
                <a:spcPts val="0"/>
              </a:spcAft>
              <a:buClr>
                <a:schemeClr val="lt1"/>
              </a:buClr>
              <a:buSzPts val="3600"/>
              <a:buFont typeface="Inter" panose="02000503000000020004"/>
              <a:buNone/>
              <a:defRPr sz="3600">
                <a:latin typeface="Inter" panose="02000503000000020004"/>
                <a:ea typeface="Inter" panose="02000503000000020004"/>
                <a:cs typeface="Inter" panose="02000503000000020004"/>
                <a:sym typeface="Inter" panose="02000503000000020004"/>
              </a:defRPr>
            </a:lvl7pPr>
            <a:lvl8pPr lvl="7" algn="l">
              <a:lnSpc>
                <a:spcPct val="90000"/>
              </a:lnSpc>
              <a:spcBef>
                <a:spcPts val="0"/>
              </a:spcBef>
              <a:spcAft>
                <a:spcPts val="0"/>
              </a:spcAft>
              <a:buClr>
                <a:schemeClr val="lt1"/>
              </a:buClr>
              <a:buSzPts val="3600"/>
              <a:buFont typeface="Inter" panose="02000503000000020004"/>
              <a:buNone/>
              <a:defRPr sz="3600">
                <a:latin typeface="Inter" panose="02000503000000020004"/>
                <a:ea typeface="Inter" panose="02000503000000020004"/>
                <a:cs typeface="Inter" panose="02000503000000020004"/>
                <a:sym typeface="Inter" panose="02000503000000020004"/>
              </a:defRPr>
            </a:lvl8pPr>
            <a:lvl9pPr lvl="8" algn="l">
              <a:lnSpc>
                <a:spcPct val="90000"/>
              </a:lnSpc>
              <a:spcBef>
                <a:spcPts val="0"/>
              </a:spcBef>
              <a:spcAft>
                <a:spcPts val="0"/>
              </a:spcAft>
              <a:buClr>
                <a:schemeClr val="lt1"/>
              </a:buClr>
              <a:buSzPts val="3600"/>
              <a:buFont typeface="Inter" panose="02000503000000020004"/>
              <a:buNone/>
              <a:defRPr sz="3600">
                <a:latin typeface="Inter" panose="02000503000000020004"/>
                <a:ea typeface="Inter" panose="02000503000000020004"/>
                <a:cs typeface="Inter" panose="02000503000000020004"/>
                <a:sym typeface="Inter" panose="02000503000000020004"/>
              </a:defRPr>
            </a:lvl9pPr>
          </a:lstStyle>
          <a:p/>
        </p:txBody>
      </p:sp>
      <p:sp>
        <p:nvSpPr>
          <p:cNvPr id="220" name="Google Shape;220;p36"/>
          <p:cNvSpPr txBox="1">
            <a:spLocks noGrp="1"/>
          </p:cNvSpPr>
          <p:nvPr>
            <p:ph type="subTitle" idx="8"/>
          </p:nvPr>
        </p:nvSpPr>
        <p:spPr>
          <a:xfrm>
            <a:off x="288625" y="3716975"/>
            <a:ext cx="4509600" cy="972000"/>
          </a:xfrm>
          <a:prstGeom prst="rect">
            <a:avLst/>
          </a:prstGeom>
          <a:noFill/>
          <a:ln>
            <a:noFill/>
          </a:ln>
        </p:spPr>
        <p:txBody>
          <a:bodyPr spcFirstLastPara="1" wrap="square" lIns="0" tIns="0" rIns="0" bIns="0" anchor="t" anchorCtr="0">
            <a:normAutofit/>
          </a:bodyPr>
          <a:lstStyle>
            <a:lvl1pPr lvl="0" algn="l">
              <a:lnSpc>
                <a:spcPct val="90000"/>
              </a:lnSpc>
              <a:spcBef>
                <a:spcPts val="0"/>
              </a:spcBef>
              <a:spcAft>
                <a:spcPts val="0"/>
              </a:spcAft>
              <a:buClr>
                <a:schemeClr val="lt1"/>
              </a:buClr>
              <a:buSzPts val="3600"/>
              <a:buFont typeface="Inter" panose="02000503000000020004"/>
              <a:buNone/>
              <a:defRPr sz="3600"/>
            </a:lvl1pPr>
            <a:lvl2pPr lvl="1" algn="l">
              <a:lnSpc>
                <a:spcPct val="90000"/>
              </a:lnSpc>
              <a:spcBef>
                <a:spcPts val="0"/>
              </a:spcBef>
              <a:spcAft>
                <a:spcPts val="0"/>
              </a:spcAft>
              <a:buClr>
                <a:schemeClr val="lt1"/>
              </a:buClr>
              <a:buSzPts val="3600"/>
              <a:buFont typeface="Inter" panose="02000503000000020004"/>
              <a:buNone/>
              <a:defRPr sz="3600">
                <a:latin typeface="Inter" panose="02000503000000020004"/>
                <a:ea typeface="Inter" panose="02000503000000020004"/>
                <a:cs typeface="Inter" panose="02000503000000020004"/>
                <a:sym typeface="Inter" panose="02000503000000020004"/>
              </a:defRPr>
            </a:lvl2pPr>
            <a:lvl3pPr lvl="2" algn="l">
              <a:lnSpc>
                <a:spcPct val="90000"/>
              </a:lnSpc>
              <a:spcBef>
                <a:spcPts val="0"/>
              </a:spcBef>
              <a:spcAft>
                <a:spcPts val="0"/>
              </a:spcAft>
              <a:buClr>
                <a:schemeClr val="lt1"/>
              </a:buClr>
              <a:buSzPts val="3600"/>
              <a:buFont typeface="Inter" panose="02000503000000020004"/>
              <a:buNone/>
              <a:defRPr sz="3600">
                <a:latin typeface="Inter" panose="02000503000000020004"/>
                <a:ea typeface="Inter" panose="02000503000000020004"/>
                <a:cs typeface="Inter" panose="02000503000000020004"/>
                <a:sym typeface="Inter" panose="02000503000000020004"/>
              </a:defRPr>
            </a:lvl3pPr>
            <a:lvl4pPr lvl="3" algn="l">
              <a:lnSpc>
                <a:spcPct val="90000"/>
              </a:lnSpc>
              <a:spcBef>
                <a:spcPts val="0"/>
              </a:spcBef>
              <a:spcAft>
                <a:spcPts val="0"/>
              </a:spcAft>
              <a:buClr>
                <a:schemeClr val="lt1"/>
              </a:buClr>
              <a:buSzPts val="3600"/>
              <a:buFont typeface="Inter" panose="02000503000000020004"/>
              <a:buNone/>
              <a:defRPr sz="3600">
                <a:latin typeface="Inter" panose="02000503000000020004"/>
                <a:ea typeface="Inter" panose="02000503000000020004"/>
                <a:cs typeface="Inter" panose="02000503000000020004"/>
                <a:sym typeface="Inter" panose="02000503000000020004"/>
              </a:defRPr>
            </a:lvl4pPr>
            <a:lvl5pPr lvl="4" algn="l">
              <a:lnSpc>
                <a:spcPct val="90000"/>
              </a:lnSpc>
              <a:spcBef>
                <a:spcPts val="0"/>
              </a:spcBef>
              <a:spcAft>
                <a:spcPts val="0"/>
              </a:spcAft>
              <a:buClr>
                <a:schemeClr val="lt1"/>
              </a:buClr>
              <a:buSzPts val="3600"/>
              <a:buFont typeface="Inter" panose="02000503000000020004"/>
              <a:buNone/>
              <a:defRPr sz="3600">
                <a:latin typeface="Inter" panose="02000503000000020004"/>
                <a:ea typeface="Inter" panose="02000503000000020004"/>
                <a:cs typeface="Inter" panose="02000503000000020004"/>
                <a:sym typeface="Inter" panose="02000503000000020004"/>
              </a:defRPr>
            </a:lvl5pPr>
            <a:lvl6pPr lvl="5" algn="l">
              <a:lnSpc>
                <a:spcPct val="90000"/>
              </a:lnSpc>
              <a:spcBef>
                <a:spcPts val="0"/>
              </a:spcBef>
              <a:spcAft>
                <a:spcPts val="0"/>
              </a:spcAft>
              <a:buClr>
                <a:schemeClr val="lt1"/>
              </a:buClr>
              <a:buSzPts val="3600"/>
              <a:buFont typeface="Inter" panose="02000503000000020004"/>
              <a:buNone/>
              <a:defRPr sz="3600">
                <a:latin typeface="Inter" panose="02000503000000020004"/>
                <a:ea typeface="Inter" panose="02000503000000020004"/>
                <a:cs typeface="Inter" panose="02000503000000020004"/>
                <a:sym typeface="Inter" panose="02000503000000020004"/>
              </a:defRPr>
            </a:lvl6pPr>
            <a:lvl7pPr lvl="6" algn="l">
              <a:lnSpc>
                <a:spcPct val="90000"/>
              </a:lnSpc>
              <a:spcBef>
                <a:spcPts val="0"/>
              </a:spcBef>
              <a:spcAft>
                <a:spcPts val="0"/>
              </a:spcAft>
              <a:buClr>
                <a:schemeClr val="lt1"/>
              </a:buClr>
              <a:buSzPts val="3600"/>
              <a:buFont typeface="Inter" panose="02000503000000020004"/>
              <a:buNone/>
              <a:defRPr sz="3600">
                <a:latin typeface="Inter" panose="02000503000000020004"/>
                <a:ea typeface="Inter" panose="02000503000000020004"/>
                <a:cs typeface="Inter" panose="02000503000000020004"/>
                <a:sym typeface="Inter" panose="02000503000000020004"/>
              </a:defRPr>
            </a:lvl7pPr>
            <a:lvl8pPr lvl="7" algn="l">
              <a:lnSpc>
                <a:spcPct val="90000"/>
              </a:lnSpc>
              <a:spcBef>
                <a:spcPts val="0"/>
              </a:spcBef>
              <a:spcAft>
                <a:spcPts val="0"/>
              </a:spcAft>
              <a:buClr>
                <a:schemeClr val="lt1"/>
              </a:buClr>
              <a:buSzPts val="3600"/>
              <a:buFont typeface="Inter" panose="02000503000000020004"/>
              <a:buNone/>
              <a:defRPr sz="3600">
                <a:latin typeface="Inter" panose="02000503000000020004"/>
                <a:ea typeface="Inter" panose="02000503000000020004"/>
                <a:cs typeface="Inter" panose="02000503000000020004"/>
                <a:sym typeface="Inter" panose="02000503000000020004"/>
              </a:defRPr>
            </a:lvl8pPr>
            <a:lvl9pPr lvl="8" algn="l">
              <a:lnSpc>
                <a:spcPct val="90000"/>
              </a:lnSpc>
              <a:spcBef>
                <a:spcPts val="0"/>
              </a:spcBef>
              <a:spcAft>
                <a:spcPts val="0"/>
              </a:spcAft>
              <a:buClr>
                <a:schemeClr val="lt1"/>
              </a:buClr>
              <a:buSzPts val="3600"/>
              <a:buFont typeface="Inter" panose="02000503000000020004"/>
              <a:buNone/>
              <a:defRPr sz="3600">
                <a:latin typeface="Inter" panose="02000503000000020004"/>
                <a:ea typeface="Inter" panose="02000503000000020004"/>
                <a:cs typeface="Inter" panose="02000503000000020004"/>
                <a:sym typeface="Inter" panose="02000503000000020004"/>
              </a:defRPr>
            </a:lvl9pPr>
          </a:lstStyle>
          <a:p/>
        </p:txBody>
      </p:sp>
      <p:sp>
        <p:nvSpPr>
          <p:cNvPr id="221" name="Google Shape;221;p36"/>
          <p:cNvSpPr txBox="1">
            <a:spLocks noGrp="1"/>
          </p:cNvSpPr>
          <p:nvPr>
            <p:ph type="sldNum" idx="12"/>
          </p:nvPr>
        </p:nvSpPr>
        <p:spPr>
          <a:xfrm>
            <a:off x="8308150" y="4782125"/>
            <a:ext cx="548700" cy="76200"/>
          </a:xfrm>
          <a:prstGeom prst="rect">
            <a:avLst/>
          </a:prstGeom>
          <a:noFill/>
          <a:ln>
            <a:noFill/>
          </a:ln>
        </p:spPr>
        <p:txBody>
          <a:bodyPr spcFirstLastPara="1" wrap="square" lIns="0" tIns="0" rIns="0" bIns="0" anchor="t" anchorCtr="0">
            <a:noAutofit/>
          </a:bodyPr>
          <a:lstStyle>
            <a:lvl1pPr marL="0" marR="0" lvl="0"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1pPr>
            <a:lvl2pPr marL="0" marR="0" lvl="1"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2pPr>
            <a:lvl3pPr marL="0" marR="0" lvl="2"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3pPr>
            <a:lvl4pPr marL="0" marR="0" lvl="3"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4pPr>
            <a:lvl5pPr marL="0" marR="0" lvl="4"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5pPr>
            <a:lvl6pPr marL="0" marR="0" lvl="5"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6pPr>
            <a:lvl7pPr marL="0" marR="0" lvl="6"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7pPr>
            <a:lvl8pPr marL="0" marR="0" lvl="7"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8pPr>
            <a:lvl9pPr marL="0" marR="0" lvl="8"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image grid and description - Alt 2">
  <p:cSld name="CUSTOM_4">
    <p:spTree>
      <p:nvGrpSpPr>
        <p:cNvPr id="1" name="Shape 222"/>
        <p:cNvGrpSpPr/>
        <p:nvPr/>
      </p:nvGrpSpPr>
      <p:grpSpPr>
        <a:xfrm>
          <a:off x="0" y="0"/>
          <a:ext cx="0" cy="0"/>
          <a:chOff x="0" y="0"/>
          <a:chExt cx="0" cy="0"/>
        </a:xfrm>
      </p:grpSpPr>
      <p:sp>
        <p:nvSpPr>
          <p:cNvPr id="223" name="Google Shape;223;p37"/>
          <p:cNvSpPr txBox="1">
            <a:spLocks noGrp="1"/>
          </p:cNvSpPr>
          <p:nvPr>
            <p:ph type="title"/>
          </p:nvPr>
        </p:nvSpPr>
        <p:spPr>
          <a:xfrm>
            <a:off x="1049249" y="2030625"/>
            <a:ext cx="1902000" cy="2436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Clr>
                <a:schemeClr val="lt1"/>
              </a:buClr>
              <a:buSzPts val="1100"/>
              <a:buNone/>
              <a:defRPr sz="800"/>
            </a:lvl1pPr>
            <a:lvl2pPr lvl="1" algn="l">
              <a:lnSpc>
                <a:spcPct val="110000"/>
              </a:lnSpc>
              <a:spcBef>
                <a:spcPts val="0"/>
              </a:spcBef>
              <a:spcAft>
                <a:spcPts val="0"/>
              </a:spcAft>
              <a:buSzPts val="1000"/>
              <a:buNone/>
              <a:defRPr sz="1000"/>
            </a:lvl2pPr>
            <a:lvl3pPr lvl="2" algn="l">
              <a:lnSpc>
                <a:spcPct val="110000"/>
              </a:lnSpc>
              <a:spcBef>
                <a:spcPts val="0"/>
              </a:spcBef>
              <a:spcAft>
                <a:spcPts val="0"/>
              </a:spcAft>
              <a:buSzPts val="1000"/>
              <a:buNone/>
              <a:defRPr sz="1000"/>
            </a:lvl3pPr>
            <a:lvl4pPr lvl="3" algn="l">
              <a:lnSpc>
                <a:spcPct val="110000"/>
              </a:lnSpc>
              <a:spcBef>
                <a:spcPts val="0"/>
              </a:spcBef>
              <a:spcAft>
                <a:spcPts val="0"/>
              </a:spcAft>
              <a:buSzPts val="1000"/>
              <a:buNone/>
              <a:defRPr sz="1000"/>
            </a:lvl4pPr>
            <a:lvl5pPr lvl="4" algn="l">
              <a:lnSpc>
                <a:spcPct val="110000"/>
              </a:lnSpc>
              <a:spcBef>
                <a:spcPts val="0"/>
              </a:spcBef>
              <a:spcAft>
                <a:spcPts val="0"/>
              </a:spcAft>
              <a:buSzPts val="1000"/>
              <a:buNone/>
              <a:defRPr sz="1000"/>
            </a:lvl5pPr>
            <a:lvl6pPr lvl="5" algn="l">
              <a:lnSpc>
                <a:spcPct val="110000"/>
              </a:lnSpc>
              <a:spcBef>
                <a:spcPts val="0"/>
              </a:spcBef>
              <a:spcAft>
                <a:spcPts val="0"/>
              </a:spcAft>
              <a:buSzPts val="1000"/>
              <a:buNone/>
              <a:defRPr sz="1000"/>
            </a:lvl6pPr>
            <a:lvl7pPr lvl="6" algn="l">
              <a:lnSpc>
                <a:spcPct val="110000"/>
              </a:lnSpc>
              <a:spcBef>
                <a:spcPts val="0"/>
              </a:spcBef>
              <a:spcAft>
                <a:spcPts val="0"/>
              </a:spcAft>
              <a:buSzPts val="1000"/>
              <a:buNone/>
              <a:defRPr sz="1000"/>
            </a:lvl7pPr>
            <a:lvl8pPr lvl="7" algn="l">
              <a:lnSpc>
                <a:spcPct val="110000"/>
              </a:lnSpc>
              <a:spcBef>
                <a:spcPts val="0"/>
              </a:spcBef>
              <a:spcAft>
                <a:spcPts val="0"/>
              </a:spcAft>
              <a:buSzPts val="1000"/>
              <a:buNone/>
              <a:defRPr sz="1000"/>
            </a:lvl8pPr>
            <a:lvl9pPr lvl="8" algn="l">
              <a:lnSpc>
                <a:spcPct val="110000"/>
              </a:lnSpc>
              <a:spcBef>
                <a:spcPts val="0"/>
              </a:spcBef>
              <a:spcAft>
                <a:spcPts val="0"/>
              </a:spcAft>
              <a:buSzPts val="1000"/>
              <a:buNone/>
              <a:defRPr sz="1000"/>
            </a:lvl9pPr>
          </a:lstStyle>
          <a:p/>
        </p:txBody>
      </p:sp>
      <p:sp>
        <p:nvSpPr>
          <p:cNvPr id="224" name="Google Shape;224;p37"/>
          <p:cNvSpPr txBox="1">
            <a:spLocks noGrp="1"/>
          </p:cNvSpPr>
          <p:nvPr>
            <p:ph type="body" idx="1"/>
          </p:nvPr>
        </p:nvSpPr>
        <p:spPr>
          <a:xfrm>
            <a:off x="1049250" y="2396800"/>
            <a:ext cx="1902000" cy="639600"/>
          </a:xfrm>
          <a:prstGeom prst="rect">
            <a:avLst/>
          </a:prstGeom>
          <a:noFill/>
          <a:ln>
            <a:noFill/>
          </a:ln>
        </p:spPr>
        <p:txBody>
          <a:bodyPr spcFirstLastPara="1" wrap="square" lIns="0" tIns="0" rIns="0" bIns="0" anchor="t" anchorCtr="0">
            <a:noAutofit/>
          </a:bodyPr>
          <a:lstStyle>
            <a:lvl1pPr marL="457200" lvl="0" indent="-279400" algn="l">
              <a:lnSpc>
                <a:spcPct val="115000"/>
              </a:lnSpc>
              <a:spcBef>
                <a:spcPts val="0"/>
              </a:spcBef>
              <a:spcAft>
                <a:spcPts val="0"/>
              </a:spcAft>
              <a:buClr>
                <a:schemeClr val="lt1"/>
              </a:buClr>
              <a:buSzPts val="800"/>
              <a:buFont typeface="Inter" panose="02000503000000020004"/>
              <a:buChar char="●"/>
              <a:defRPr sz="800"/>
            </a:lvl1pPr>
            <a:lvl2pPr marL="914400" lvl="1" indent="-279400" algn="l">
              <a:lnSpc>
                <a:spcPct val="115000"/>
              </a:lnSpc>
              <a:spcBef>
                <a:spcPts val="0"/>
              </a:spcBef>
              <a:spcAft>
                <a:spcPts val="0"/>
              </a:spcAft>
              <a:buClr>
                <a:schemeClr val="lt1"/>
              </a:buClr>
              <a:buSzPts val="800"/>
              <a:buFont typeface="Inter" panose="02000503000000020004"/>
              <a:buChar char="○"/>
              <a:defRPr sz="800"/>
            </a:lvl2pPr>
            <a:lvl3pPr marL="1371600" lvl="2" indent="-279400" algn="l">
              <a:lnSpc>
                <a:spcPct val="115000"/>
              </a:lnSpc>
              <a:spcBef>
                <a:spcPts val="0"/>
              </a:spcBef>
              <a:spcAft>
                <a:spcPts val="0"/>
              </a:spcAft>
              <a:buClr>
                <a:schemeClr val="lt1"/>
              </a:buClr>
              <a:buSzPts val="800"/>
              <a:buFont typeface="Inter" panose="02000503000000020004"/>
              <a:buChar char="■"/>
              <a:defRPr sz="800"/>
            </a:lvl3pPr>
            <a:lvl4pPr marL="1828800" lvl="3" indent="-279400" algn="l">
              <a:lnSpc>
                <a:spcPct val="115000"/>
              </a:lnSpc>
              <a:spcBef>
                <a:spcPts val="0"/>
              </a:spcBef>
              <a:spcAft>
                <a:spcPts val="0"/>
              </a:spcAft>
              <a:buClr>
                <a:schemeClr val="lt1"/>
              </a:buClr>
              <a:buSzPts val="800"/>
              <a:buFont typeface="Inter" panose="02000503000000020004"/>
              <a:buChar char="●"/>
              <a:defRPr sz="800"/>
            </a:lvl4pPr>
            <a:lvl5pPr marL="2286000" lvl="4" indent="-279400" algn="l">
              <a:lnSpc>
                <a:spcPct val="115000"/>
              </a:lnSpc>
              <a:spcBef>
                <a:spcPts val="0"/>
              </a:spcBef>
              <a:spcAft>
                <a:spcPts val="0"/>
              </a:spcAft>
              <a:buClr>
                <a:schemeClr val="lt1"/>
              </a:buClr>
              <a:buSzPts val="800"/>
              <a:buFont typeface="Inter" panose="02000503000000020004"/>
              <a:buChar char="○"/>
              <a:defRPr sz="800"/>
            </a:lvl5pPr>
            <a:lvl6pPr marL="2743200" lvl="5" indent="-279400" algn="l">
              <a:lnSpc>
                <a:spcPct val="115000"/>
              </a:lnSpc>
              <a:spcBef>
                <a:spcPts val="0"/>
              </a:spcBef>
              <a:spcAft>
                <a:spcPts val="0"/>
              </a:spcAft>
              <a:buClr>
                <a:schemeClr val="lt1"/>
              </a:buClr>
              <a:buSzPts val="800"/>
              <a:buFont typeface="Inter" panose="02000503000000020004"/>
              <a:buChar char="■"/>
              <a:defRPr sz="800"/>
            </a:lvl6pPr>
            <a:lvl7pPr marL="3200400" lvl="6" indent="-279400" algn="l">
              <a:lnSpc>
                <a:spcPct val="115000"/>
              </a:lnSpc>
              <a:spcBef>
                <a:spcPts val="0"/>
              </a:spcBef>
              <a:spcAft>
                <a:spcPts val="0"/>
              </a:spcAft>
              <a:buClr>
                <a:schemeClr val="lt1"/>
              </a:buClr>
              <a:buSzPts val="800"/>
              <a:buFont typeface="Inter" panose="02000503000000020004"/>
              <a:buChar char="●"/>
              <a:defRPr sz="800"/>
            </a:lvl7pPr>
            <a:lvl8pPr marL="3657600" lvl="7" indent="-279400" algn="l">
              <a:lnSpc>
                <a:spcPct val="115000"/>
              </a:lnSpc>
              <a:spcBef>
                <a:spcPts val="0"/>
              </a:spcBef>
              <a:spcAft>
                <a:spcPts val="0"/>
              </a:spcAft>
              <a:buClr>
                <a:schemeClr val="lt1"/>
              </a:buClr>
              <a:buSzPts val="800"/>
              <a:buFont typeface="Inter" panose="02000503000000020004"/>
              <a:buChar char="○"/>
              <a:defRPr sz="800"/>
            </a:lvl8pPr>
            <a:lvl9pPr marL="4114800" lvl="8" indent="-279400" algn="l">
              <a:lnSpc>
                <a:spcPct val="115000"/>
              </a:lnSpc>
              <a:spcBef>
                <a:spcPts val="0"/>
              </a:spcBef>
              <a:spcAft>
                <a:spcPts val="0"/>
              </a:spcAft>
              <a:buClr>
                <a:schemeClr val="lt1"/>
              </a:buClr>
              <a:buSzPts val="800"/>
              <a:buFont typeface="Inter" panose="02000503000000020004"/>
              <a:buChar char="■"/>
              <a:defRPr sz="800"/>
            </a:lvl9pPr>
          </a:lstStyle>
          <a:p/>
        </p:txBody>
      </p:sp>
      <p:sp>
        <p:nvSpPr>
          <p:cNvPr id="225" name="Google Shape;225;p37"/>
          <p:cNvSpPr txBox="1">
            <a:spLocks noGrp="1"/>
          </p:cNvSpPr>
          <p:nvPr>
            <p:ph type="title" idx="2"/>
          </p:nvPr>
        </p:nvSpPr>
        <p:spPr>
          <a:xfrm>
            <a:off x="1049249" y="3575325"/>
            <a:ext cx="1902000" cy="2436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800"/>
              <a:buNone/>
              <a:defRPr sz="800"/>
            </a:lvl1pPr>
            <a:lvl2pPr lvl="1" algn="l">
              <a:lnSpc>
                <a:spcPct val="110000"/>
              </a:lnSpc>
              <a:spcBef>
                <a:spcPts val="0"/>
              </a:spcBef>
              <a:spcAft>
                <a:spcPts val="0"/>
              </a:spcAft>
              <a:buSzPts val="1000"/>
              <a:buNone/>
              <a:defRPr sz="1000"/>
            </a:lvl2pPr>
            <a:lvl3pPr lvl="2" algn="l">
              <a:lnSpc>
                <a:spcPct val="110000"/>
              </a:lnSpc>
              <a:spcBef>
                <a:spcPts val="0"/>
              </a:spcBef>
              <a:spcAft>
                <a:spcPts val="0"/>
              </a:spcAft>
              <a:buSzPts val="1000"/>
              <a:buNone/>
              <a:defRPr sz="1000"/>
            </a:lvl3pPr>
            <a:lvl4pPr lvl="3" algn="l">
              <a:lnSpc>
                <a:spcPct val="110000"/>
              </a:lnSpc>
              <a:spcBef>
                <a:spcPts val="0"/>
              </a:spcBef>
              <a:spcAft>
                <a:spcPts val="0"/>
              </a:spcAft>
              <a:buSzPts val="1000"/>
              <a:buNone/>
              <a:defRPr sz="1000"/>
            </a:lvl4pPr>
            <a:lvl5pPr lvl="4" algn="l">
              <a:lnSpc>
                <a:spcPct val="110000"/>
              </a:lnSpc>
              <a:spcBef>
                <a:spcPts val="0"/>
              </a:spcBef>
              <a:spcAft>
                <a:spcPts val="0"/>
              </a:spcAft>
              <a:buSzPts val="1000"/>
              <a:buNone/>
              <a:defRPr sz="1000"/>
            </a:lvl5pPr>
            <a:lvl6pPr lvl="5" algn="l">
              <a:lnSpc>
                <a:spcPct val="110000"/>
              </a:lnSpc>
              <a:spcBef>
                <a:spcPts val="0"/>
              </a:spcBef>
              <a:spcAft>
                <a:spcPts val="0"/>
              </a:spcAft>
              <a:buSzPts val="1000"/>
              <a:buNone/>
              <a:defRPr sz="1000"/>
            </a:lvl6pPr>
            <a:lvl7pPr lvl="6" algn="l">
              <a:lnSpc>
                <a:spcPct val="110000"/>
              </a:lnSpc>
              <a:spcBef>
                <a:spcPts val="0"/>
              </a:spcBef>
              <a:spcAft>
                <a:spcPts val="0"/>
              </a:spcAft>
              <a:buSzPts val="1000"/>
              <a:buNone/>
              <a:defRPr sz="1000"/>
            </a:lvl7pPr>
            <a:lvl8pPr lvl="7" algn="l">
              <a:lnSpc>
                <a:spcPct val="110000"/>
              </a:lnSpc>
              <a:spcBef>
                <a:spcPts val="0"/>
              </a:spcBef>
              <a:spcAft>
                <a:spcPts val="0"/>
              </a:spcAft>
              <a:buSzPts val="1000"/>
              <a:buNone/>
              <a:defRPr sz="1000"/>
            </a:lvl8pPr>
            <a:lvl9pPr lvl="8" algn="l">
              <a:lnSpc>
                <a:spcPct val="110000"/>
              </a:lnSpc>
              <a:spcBef>
                <a:spcPts val="0"/>
              </a:spcBef>
              <a:spcAft>
                <a:spcPts val="0"/>
              </a:spcAft>
              <a:buSzPts val="1000"/>
              <a:buNone/>
              <a:defRPr sz="1000"/>
            </a:lvl9pPr>
          </a:lstStyle>
          <a:p/>
        </p:txBody>
      </p:sp>
      <p:sp>
        <p:nvSpPr>
          <p:cNvPr id="226" name="Google Shape;226;p37"/>
          <p:cNvSpPr txBox="1">
            <a:spLocks noGrp="1"/>
          </p:cNvSpPr>
          <p:nvPr>
            <p:ph type="body" idx="3"/>
          </p:nvPr>
        </p:nvSpPr>
        <p:spPr>
          <a:xfrm>
            <a:off x="1049250" y="3941500"/>
            <a:ext cx="1902000" cy="639600"/>
          </a:xfrm>
          <a:prstGeom prst="rect">
            <a:avLst/>
          </a:prstGeom>
          <a:noFill/>
          <a:ln>
            <a:noFill/>
          </a:ln>
        </p:spPr>
        <p:txBody>
          <a:bodyPr spcFirstLastPara="1" wrap="square" lIns="0" tIns="0" rIns="0" bIns="0" anchor="t" anchorCtr="0">
            <a:noAutofit/>
          </a:bodyPr>
          <a:lstStyle>
            <a:lvl1pPr marL="457200" lvl="0" indent="-279400" algn="l">
              <a:lnSpc>
                <a:spcPct val="115000"/>
              </a:lnSpc>
              <a:spcBef>
                <a:spcPts val="0"/>
              </a:spcBef>
              <a:spcAft>
                <a:spcPts val="0"/>
              </a:spcAft>
              <a:buClr>
                <a:schemeClr val="lt1"/>
              </a:buClr>
              <a:buSzPts val="800"/>
              <a:buFont typeface="Inter" panose="02000503000000020004"/>
              <a:buChar char="●"/>
              <a:defRPr sz="800"/>
            </a:lvl1pPr>
            <a:lvl2pPr marL="914400" lvl="1" indent="-279400" algn="l">
              <a:lnSpc>
                <a:spcPct val="115000"/>
              </a:lnSpc>
              <a:spcBef>
                <a:spcPts val="0"/>
              </a:spcBef>
              <a:spcAft>
                <a:spcPts val="0"/>
              </a:spcAft>
              <a:buClr>
                <a:schemeClr val="lt1"/>
              </a:buClr>
              <a:buSzPts val="800"/>
              <a:buFont typeface="Inter" panose="02000503000000020004"/>
              <a:buChar char="○"/>
              <a:defRPr sz="800"/>
            </a:lvl2pPr>
            <a:lvl3pPr marL="1371600" lvl="2" indent="-279400" algn="l">
              <a:lnSpc>
                <a:spcPct val="115000"/>
              </a:lnSpc>
              <a:spcBef>
                <a:spcPts val="0"/>
              </a:spcBef>
              <a:spcAft>
                <a:spcPts val="0"/>
              </a:spcAft>
              <a:buClr>
                <a:schemeClr val="lt1"/>
              </a:buClr>
              <a:buSzPts val="800"/>
              <a:buFont typeface="Inter" panose="02000503000000020004"/>
              <a:buChar char="■"/>
              <a:defRPr sz="800"/>
            </a:lvl3pPr>
            <a:lvl4pPr marL="1828800" lvl="3" indent="-279400" algn="l">
              <a:lnSpc>
                <a:spcPct val="115000"/>
              </a:lnSpc>
              <a:spcBef>
                <a:spcPts val="0"/>
              </a:spcBef>
              <a:spcAft>
                <a:spcPts val="0"/>
              </a:spcAft>
              <a:buClr>
                <a:schemeClr val="lt1"/>
              </a:buClr>
              <a:buSzPts val="800"/>
              <a:buFont typeface="Inter" panose="02000503000000020004"/>
              <a:buChar char="●"/>
              <a:defRPr sz="800"/>
            </a:lvl4pPr>
            <a:lvl5pPr marL="2286000" lvl="4" indent="-279400" algn="l">
              <a:lnSpc>
                <a:spcPct val="115000"/>
              </a:lnSpc>
              <a:spcBef>
                <a:spcPts val="0"/>
              </a:spcBef>
              <a:spcAft>
                <a:spcPts val="0"/>
              </a:spcAft>
              <a:buClr>
                <a:schemeClr val="lt1"/>
              </a:buClr>
              <a:buSzPts val="800"/>
              <a:buFont typeface="Inter" panose="02000503000000020004"/>
              <a:buChar char="○"/>
              <a:defRPr sz="800"/>
            </a:lvl5pPr>
            <a:lvl6pPr marL="2743200" lvl="5" indent="-279400" algn="l">
              <a:lnSpc>
                <a:spcPct val="115000"/>
              </a:lnSpc>
              <a:spcBef>
                <a:spcPts val="0"/>
              </a:spcBef>
              <a:spcAft>
                <a:spcPts val="0"/>
              </a:spcAft>
              <a:buClr>
                <a:schemeClr val="lt1"/>
              </a:buClr>
              <a:buSzPts val="800"/>
              <a:buFont typeface="Inter" panose="02000503000000020004"/>
              <a:buChar char="■"/>
              <a:defRPr sz="800"/>
            </a:lvl6pPr>
            <a:lvl7pPr marL="3200400" lvl="6" indent="-279400" algn="l">
              <a:lnSpc>
                <a:spcPct val="115000"/>
              </a:lnSpc>
              <a:spcBef>
                <a:spcPts val="0"/>
              </a:spcBef>
              <a:spcAft>
                <a:spcPts val="0"/>
              </a:spcAft>
              <a:buClr>
                <a:schemeClr val="lt1"/>
              </a:buClr>
              <a:buSzPts val="800"/>
              <a:buFont typeface="Inter" panose="02000503000000020004"/>
              <a:buChar char="●"/>
              <a:defRPr sz="800"/>
            </a:lvl7pPr>
            <a:lvl8pPr marL="3657600" lvl="7" indent="-279400" algn="l">
              <a:lnSpc>
                <a:spcPct val="115000"/>
              </a:lnSpc>
              <a:spcBef>
                <a:spcPts val="0"/>
              </a:spcBef>
              <a:spcAft>
                <a:spcPts val="0"/>
              </a:spcAft>
              <a:buClr>
                <a:schemeClr val="lt1"/>
              </a:buClr>
              <a:buSzPts val="800"/>
              <a:buFont typeface="Inter" panose="02000503000000020004"/>
              <a:buChar char="○"/>
              <a:defRPr sz="800"/>
            </a:lvl8pPr>
            <a:lvl9pPr marL="4114800" lvl="8" indent="-279400" algn="l">
              <a:lnSpc>
                <a:spcPct val="115000"/>
              </a:lnSpc>
              <a:spcBef>
                <a:spcPts val="0"/>
              </a:spcBef>
              <a:spcAft>
                <a:spcPts val="0"/>
              </a:spcAft>
              <a:buClr>
                <a:schemeClr val="lt1"/>
              </a:buClr>
              <a:buSzPts val="800"/>
              <a:buFont typeface="Inter" panose="02000503000000020004"/>
              <a:buChar char="■"/>
              <a:defRPr sz="800"/>
            </a:lvl9pPr>
          </a:lstStyle>
          <a:p/>
        </p:txBody>
      </p:sp>
      <p:sp>
        <p:nvSpPr>
          <p:cNvPr id="227" name="Google Shape;227;p37"/>
          <p:cNvSpPr txBox="1">
            <a:spLocks noGrp="1"/>
          </p:cNvSpPr>
          <p:nvPr>
            <p:ph type="title" idx="4"/>
          </p:nvPr>
        </p:nvSpPr>
        <p:spPr>
          <a:xfrm>
            <a:off x="3950249" y="2030625"/>
            <a:ext cx="1902000" cy="2436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800"/>
              <a:buNone/>
              <a:defRPr sz="800"/>
            </a:lvl1pPr>
            <a:lvl2pPr lvl="1" algn="l">
              <a:lnSpc>
                <a:spcPct val="110000"/>
              </a:lnSpc>
              <a:spcBef>
                <a:spcPts val="0"/>
              </a:spcBef>
              <a:spcAft>
                <a:spcPts val="0"/>
              </a:spcAft>
              <a:buSzPts val="1000"/>
              <a:buNone/>
              <a:defRPr sz="1000"/>
            </a:lvl2pPr>
            <a:lvl3pPr lvl="2" algn="l">
              <a:lnSpc>
                <a:spcPct val="110000"/>
              </a:lnSpc>
              <a:spcBef>
                <a:spcPts val="0"/>
              </a:spcBef>
              <a:spcAft>
                <a:spcPts val="0"/>
              </a:spcAft>
              <a:buSzPts val="1000"/>
              <a:buNone/>
              <a:defRPr sz="1000"/>
            </a:lvl3pPr>
            <a:lvl4pPr lvl="3" algn="l">
              <a:lnSpc>
                <a:spcPct val="110000"/>
              </a:lnSpc>
              <a:spcBef>
                <a:spcPts val="0"/>
              </a:spcBef>
              <a:spcAft>
                <a:spcPts val="0"/>
              </a:spcAft>
              <a:buSzPts val="1000"/>
              <a:buNone/>
              <a:defRPr sz="1000"/>
            </a:lvl4pPr>
            <a:lvl5pPr lvl="4" algn="l">
              <a:lnSpc>
                <a:spcPct val="110000"/>
              </a:lnSpc>
              <a:spcBef>
                <a:spcPts val="0"/>
              </a:spcBef>
              <a:spcAft>
                <a:spcPts val="0"/>
              </a:spcAft>
              <a:buSzPts val="1000"/>
              <a:buNone/>
              <a:defRPr sz="1000"/>
            </a:lvl5pPr>
            <a:lvl6pPr lvl="5" algn="l">
              <a:lnSpc>
                <a:spcPct val="110000"/>
              </a:lnSpc>
              <a:spcBef>
                <a:spcPts val="0"/>
              </a:spcBef>
              <a:spcAft>
                <a:spcPts val="0"/>
              </a:spcAft>
              <a:buSzPts val="1000"/>
              <a:buNone/>
              <a:defRPr sz="1000"/>
            </a:lvl6pPr>
            <a:lvl7pPr lvl="6" algn="l">
              <a:lnSpc>
                <a:spcPct val="110000"/>
              </a:lnSpc>
              <a:spcBef>
                <a:spcPts val="0"/>
              </a:spcBef>
              <a:spcAft>
                <a:spcPts val="0"/>
              </a:spcAft>
              <a:buSzPts val="1000"/>
              <a:buNone/>
              <a:defRPr sz="1000"/>
            </a:lvl7pPr>
            <a:lvl8pPr lvl="7" algn="l">
              <a:lnSpc>
                <a:spcPct val="110000"/>
              </a:lnSpc>
              <a:spcBef>
                <a:spcPts val="0"/>
              </a:spcBef>
              <a:spcAft>
                <a:spcPts val="0"/>
              </a:spcAft>
              <a:buSzPts val="1000"/>
              <a:buNone/>
              <a:defRPr sz="1000"/>
            </a:lvl8pPr>
            <a:lvl9pPr lvl="8" algn="l">
              <a:lnSpc>
                <a:spcPct val="110000"/>
              </a:lnSpc>
              <a:spcBef>
                <a:spcPts val="0"/>
              </a:spcBef>
              <a:spcAft>
                <a:spcPts val="0"/>
              </a:spcAft>
              <a:buSzPts val="1000"/>
              <a:buNone/>
              <a:defRPr sz="1000"/>
            </a:lvl9pPr>
          </a:lstStyle>
          <a:p/>
        </p:txBody>
      </p:sp>
      <p:sp>
        <p:nvSpPr>
          <p:cNvPr id="228" name="Google Shape;228;p37"/>
          <p:cNvSpPr txBox="1">
            <a:spLocks noGrp="1"/>
          </p:cNvSpPr>
          <p:nvPr>
            <p:ph type="body" idx="5"/>
          </p:nvPr>
        </p:nvSpPr>
        <p:spPr>
          <a:xfrm>
            <a:off x="3950250" y="2396800"/>
            <a:ext cx="1902000" cy="639600"/>
          </a:xfrm>
          <a:prstGeom prst="rect">
            <a:avLst/>
          </a:prstGeom>
          <a:noFill/>
          <a:ln>
            <a:noFill/>
          </a:ln>
        </p:spPr>
        <p:txBody>
          <a:bodyPr spcFirstLastPara="1" wrap="square" lIns="0" tIns="0" rIns="0" bIns="0" anchor="t" anchorCtr="0">
            <a:noAutofit/>
          </a:bodyPr>
          <a:lstStyle>
            <a:lvl1pPr marL="457200" lvl="0" indent="-279400" algn="l">
              <a:lnSpc>
                <a:spcPct val="115000"/>
              </a:lnSpc>
              <a:spcBef>
                <a:spcPts val="0"/>
              </a:spcBef>
              <a:spcAft>
                <a:spcPts val="0"/>
              </a:spcAft>
              <a:buClr>
                <a:schemeClr val="lt1"/>
              </a:buClr>
              <a:buSzPts val="800"/>
              <a:buFont typeface="Inter" panose="02000503000000020004"/>
              <a:buChar char="●"/>
              <a:defRPr sz="800"/>
            </a:lvl1pPr>
            <a:lvl2pPr marL="914400" lvl="1" indent="-279400" algn="l">
              <a:lnSpc>
                <a:spcPct val="115000"/>
              </a:lnSpc>
              <a:spcBef>
                <a:spcPts val="0"/>
              </a:spcBef>
              <a:spcAft>
                <a:spcPts val="0"/>
              </a:spcAft>
              <a:buClr>
                <a:schemeClr val="lt1"/>
              </a:buClr>
              <a:buSzPts val="800"/>
              <a:buFont typeface="Inter" panose="02000503000000020004"/>
              <a:buChar char="○"/>
              <a:defRPr sz="800"/>
            </a:lvl2pPr>
            <a:lvl3pPr marL="1371600" lvl="2" indent="-279400" algn="l">
              <a:lnSpc>
                <a:spcPct val="115000"/>
              </a:lnSpc>
              <a:spcBef>
                <a:spcPts val="0"/>
              </a:spcBef>
              <a:spcAft>
                <a:spcPts val="0"/>
              </a:spcAft>
              <a:buClr>
                <a:schemeClr val="lt1"/>
              </a:buClr>
              <a:buSzPts val="800"/>
              <a:buFont typeface="Inter" panose="02000503000000020004"/>
              <a:buChar char="■"/>
              <a:defRPr sz="800"/>
            </a:lvl3pPr>
            <a:lvl4pPr marL="1828800" lvl="3" indent="-279400" algn="l">
              <a:lnSpc>
                <a:spcPct val="115000"/>
              </a:lnSpc>
              <a:spcBef>
                <a:spcPts val="0"/>
              </a:spcBef>
              <a:spcAft>
                <a:spcPts val="0"/>
              </a:spcAft>
              <a:buClr>
                <a:schemeClr val="lt1"/>
              </a:buClr>
              <a:buSzPts val="800"/>
              <a:buFont typeface="Inter" panose="02000503000000020004"/>
              <a:buChar char="●"/>
              <a:defRPr sz="800"/>
            </a:lvl4pPr>
            <a:lvl5pPr marL="2286000" lvl="4" indent="-279400" algn="l">
              <a:lnSpc>
                <a:spcPct val="115000"/>
              </a:lnSpc>
              <a:spcBef>
                <a:spcPts val="0"/>
              </a:spcBef>
              <a:spcAft>
                <a:spcPts val="0"/>
              </a:spcAft>
              <a:buClr>
                <a:schemeClr val="lt1"/>
              </a:buClr>
              <a:buSzPts val="800"/>
              <a:buFont typeface="Inter" panose="02000503000000020004"/>
              <a:buChar char="○"/>
              <a:defRPr sz="800"/>
            </a:lvl5pPr>
            <a:lvl6pPr marL="2743200" lvl="5" indent="-279400" algn="l">
              <a:lnSpc>
                <a:spcPct val="115000"/>
              </a:lnSpc>
              <a:spcBef>
                <a:spcPts val="0"/>
              </a:spcBef>
              <a:spcAft>
                <a:spcPts val="0"/>
              </a:spcAft>
              <a:buClr>
                <a:schemeClr val="lt1"/>
              </a:buClr>
              <a:buSzPts val="800"/>
              <a:buFont typeface="Inter" panose="02000503000000020004"/>
              <a:buChar char="■"/>
              <a:defRPr sz="800"/>
            </a:lvl6pPr>
            <a:lvl7pPr marL="3200400" lvl="6" indent="-279400" algn="l">
              <a:lnSpc>
                <a:spcPct val="115000"/>
              </a:lnSpc>
              <a:spcBef>
                <a:spcPts val="0"/>
              </a:spcBef>
              <a:spcAft>
                <a:spcPts val="0"/>
              </a:spcAft>
              <a:buClr>
                <a:schemeClr val="lt1"/>
              </a:buClr>
              <a:buSzPts val="800"/>
              <a:buFont typeface="Inter" panose="02000503000000020004"/>
              <a:buChar char="●"/>
              <a:defRPr sz="800"/>
            </a:lvl7pPr>
            <a:lvl8pPr marL="3657600" lvl="7" indent="-279400" algn="l">
              <a:lnSpc>
                <a:spcPct val="115000"/>
              </a:lnSpc>
              <a:spcBef>
                <a:spcPts val="0"/>
              </a:spcBef>
              <a:spcAft>
                <a:spcPts val="0"/>
              </a:spcAft>
              <a:buClr>
                <a:schemeClr val="lt1"/>
              </a:buClr>
              <a:buSzPts val="800"/>
              <a:buFont typeface="Inter" panose="02000503000000020004"/>
              <a:buChar char="○"/>
              <a:defRPr sz="800"/>
            </a:lvl8pPr>
            <a:lvl9pPr marL="4114800" lvl="8" indent="-279400" algn="l">
              <a:lnSpc>
                <a:spcPct val="115000"/>
              </a:lnSpc>
              <a:spcBef>
                <a:spcPts val="0"/>
              </a:spcBef>
              <a:spcAft>
                <a:spcPts val="0"/>
              </a:spcAft>
              <a:buClr>
                <a:schemeClr val="lt1"/>
              </a:buClr>
              <a:buSzPts val="800"/>
              <a:buFont typeface="Inter" panose="02000503000000020004"/>
              <a:buChar char="■"/>
              <a:defRPr sz="800"/>
            </a:lvl9pPr>
          </a:lstStyle>
          <a:p/>
        </p:txBody>
      </p:sp>
      <p:sp>
        <p:nvSpPr>
          <p:cNvPr id="229" name="Google Shape;229;p37"/>
          <p:cNvSpPr txBox="1">
            <a:spLocks noGrp="1"/>
          </p:cNvSpPr>
          <p:nvPr>
            <p:ph type="title" idx="6"/>
          </p:nvPr>
        </p:nvSpPr>
        <p:spPr>
          <a:xfrm>
            <a:off x="3950249" y="3575325"/>
            <a:ext cx="1902000" cy="2436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800"/>
              <a:buNone/>
              <a:defRPr sz="800"/>
            </a:lvl1pPr>
            <a:lvl2pPr lvl="1" algn="l">
              <a:lnSpc>
                <a:spcPct val="110000"/>
              </a:lnSpc>
              <a:spcBef>
                <a:spcPts val="0"/>
              </a:spcBef>
              <a:spcAft>
                <a:spcPts val="0"/>
              </a:spcAft>
              <a:buSzPts val="1000"/>
              <a:buNone/>
              <a:defRPr sz="1000"/>
            </a:lvl2pPr>
            <a:lvl3pPr lvl="2" algn="l">
              <a:lnSpc>
                <a:spcPct val="110000"/>
              </a:lnSpc>
              <a:spcBef>
                <a:spcPts val="0"/>
              </a:spcBef>
              <a:spcAft>
                <a:spcPts val="0"/>
              </a:spcAft>
              <a:buSzPts val="1000"/>
              <a:buNone/>
              <a:defRPr sz="1000"/>
            </a:lvl3pPr>
            <a:lvl4pPr lvl="3" algn="l">
              <a:lnSpc>
                <a:spcPct val="110000"/>
              </a:lnSpc>
              <a:spcBef>
                <a:spcPts val="0"/>
              </a:spcBef>
              <a:spcAft>
                <a:spcPts val="0"/>
              </a:spcAft>
              <a:buSzPts val="1000"/>
              <a:buNone/>
              <a:defRPr sz="1000"/>
            </a:lvl4pPr>
            <a:lvl5pPr lvl="4" algn="l">
              <a:lnSpc>
                <a:spcPct val="110000"/>
              </a:lnSpc>
              <a:spcBef>
                <a:spcPts val="0"/>
              </a:spcBef>
              <a:spcAft>
                <a:spcPts val="0"/>
              </a:spcAft>
              <a:buSzPts val="1000"/>
              <a:buNone/>
              <a:defRPr sz="1000"/>
            </a:lvl5pPr>
            <a:lvl6pPr lvl="5" algn="l">
              <a:lnSpc>
                <a:spcPct val="110000"/>
              </a:lnSpc>
              <a:spcBef>
                <a:spcPts val="0"/>
              </a:spcBef>
              <a:spcAft>
                <a:spcPts val="0"/>
              </a:spcAft>
              <a:buSzPts val="1000"/>
              <a:buNone/>
              <a:defRPr sz="1000"/>
            </a:lvl6pPr>
            <a:lvl7pPr lvl="6" algn="l">
              <a:lnSpc>
                <a:spcPct val="110000"/>
              </a:lnSpc>
              <a:spcBef>
                <a:spcPts val="0"/>
              </a:spcBef>
              <a:spcAft>
                <a:spcPts val="0"/>
              </a:spcAft>
              <a:buSzPts val="1000"/>
              <a:buNone/>
              <a:defRPr sz="1000"/>
            </a:lvl7pPr>
            <a:lvl8pPr lvl="7" algn="l">
              <a:lnSpc>
                <a:spcPct val="110000"/>
              </a:lnSpc>
              <a:spcBef>
                <a:spcPts val="0"/>
              </a:spcBef>
              <a:spcAft>
                <a:spcPts val="0"/>
              </a:spcAft>
              <a:buSzPts val="1000"/>
              <a:buNone/>
              <a:defRPr sz="1000"/>
            </a:lvl8pPr>
            <a:lvl9pPr lvl="8" algn="l">
              <a:lnSpc>
                <a:spcPct val="110000"/>
              </a:lnSpc>
              <a:spcBef>
                <a:spcPts val="0"/>
              </a:spcBef>
              <a:spcAft>
                <a:spcPts val="0"/>
              </a:spcAft>
              <a:buSzPts val="1000"/>
              <a:buNone/>
              <a:defRPr sz="1000"/>
            </a:lvl9pPr>
          </a:lstStyle>
          <a:p/>
        </p:txBody>
      </p:sp>
      <p:sp>
        <p:nvSpPr>
          <p:cNvPr id="230" name="Google Shape;230;p37"/>
          <p:cNvSpPr txBox="1">
            <a:spLocks noGrp="1"/>
          </p:cNvSpPr>
          <p:nvPr>
            <p:ph type="body" idx="7"/>
          </p:nvPr>
        </p:nvSpPr>
        <p:spPr>
          <a:xfrm>
            <a:off x="3950250" y="3941500"/>
            <a:ext cx="1902000" cy="639600"/>
          </a:xfrm>
          <a:prstGeom prst="rect">
            <a:avLst/>
          </a:prstGeom>
          <a:noFill/>
          <a:ln>
            <a:noFill/>
          </a:ln>
        </p:spPr>
        <p:txBody>
          <a:bodyPr spcFirstLastPara="1" wrap="square" lIns="0" tIns="0" rIns="0" bIns="0" anchor="t" anchorCtr="0">
            <a:noAutofit/>
          </a:bodyPr>
          <a:lstStyle>
            <a:lvl1pPr marL="457200" lvl="0" indent="-279400" algn="l">
              <a:lnSpc>
                <a:spcPct val="115000"/>
              </a:lnSpc>
              <a:spcBef>
                <a:spcPts val="0"/>
              </a:spcBef>
              <a:spcAft>
                <a:spcPts val="0"/>
              </a:spcAft>
              <a:buClr>
                <a:schemeClr val="lt1"/>
              </a:buClr>
              <a:buSzPts val="800"/>
              <a:buFont typeface="Inter" panose="02000503000000020004"/>
              <a:buChar char="●"/>
              <a:defRPr sz="800"/>
            </a:lvl1pPr>
            <a:lvl2pPr marL="914400" lvl="1" indent="-279400" algn="l">
              <a:lnSpc>
                <a:spcPct val="115000"/>
              </a:lnSpc>
              <a:spcBef>
                <a:spcPts val="0"/>
              </a:spcBef>
              <a:spcAft>
                <a:spcPts val="0"/>
              </a:spcAft>
              <a:buClr>
                <a:schemeClr val="lt1"/>
              </a:buClr>
              <a:buSzPts val="800"/>
              <a:buFont typeface="Inter" panose="02000503000000020004"/>
              <a:buChar char="○"/>
              <a:defRPr sz="800"/>
            </a:lvl2pPr>
            <a:lvl3pPr marL="1371600" lvl="2" indent="-279400" algn="l">
              <a:lnSpc>
                <a:spcPct val="115000"/>
              </a:lnSpc>
              <a:spcBef>
                <a:spcPts val="0"/>
              </a:spcBef>
              <a:spcAft>
                <a:spcPts val="0"/>
              </a:spcAft>
              <a:buClr>
                <a:schemeClr val="lt1"/>
              </a:buClr>
              <a:buSzPts val="800"/>
              <a:buFont typeface="Inter" panose="02000503000000020004"/>
              <a:buChar char="■"/>
              <a:defRPr sz="800"/>
            </a:lvl3pPr>
            <a:lvl4pPr marL="1828800" lvl="3" indent="-279400" algn="l">
              <a:lnSpc>
                <a:spcPct val="115000"/>
              </a:lnSpc>
              <a:spcBef>
                <a:spcPts val="0"/>
              </a:spcBef>
              <a:spcAft>
                <a:spcPts val="0"/>
              </a:spcAft>
              <a:buClr>
                <a:schemeClr val="lt1"/>
              </a:buClr>
              <a:buSzPts val="800"/>
              <a:buFont typeface="Inter" panose="02000503000000020004"/>
              <a:buChar char="●"/>
              <a:defRPr sz="800"/>
            </a:lvl4pPr>
            <a:lvl5pPr marL="2286000" lvl="4" indent="-279400" algn="l">
              <a:lnSpc>
                <a:spcPct val="115000"/>
              </a:lnSpc>
              <a:spcBef>
                <a:spcPts val="0"/>
              </a:spcBef>
              <a:spcAft>
                <a:spcPts val="0"/>
              </a:spcAft>
              <a:buClr>
                <a:schemeClr val="lt1"/>
              </a:buClr>
              <a:buSzPts val="800"/>
              <a:buFont typeface="Inter" panose="02000503000000020004"/>
              <a:buChar char="○"/>
              <a:defRPr sz="800"/>
            </a:lvl5pPr>
            <a:lvl6pPr marL="2743200" lvl="5" indent="-279400" algn="l">
              <a:lnSpc>
                <a:spcPct val="115000"/>
              </a:lnSpc>
              <a:spcBef>
                <a:spcPts val="0"/>
              </a:spcBef>
              <a:spcAft>
                <a:spcPts val="0"/>
              </a:spcAft>
              <a:buClr>
                <a:schemeClr val="lt1"/>
              </a:buClr>
              <a:buSzPts val="800"/>
              <a:buFont typeface="Inter" panose="02000503000000020004"/>
              <a:buChar char="■"/>
              <a:defRPr sz="800"/>
            </a:lvl6pPr>
            <a:lvl7pPr marL="3200400" lvl="6" indent="-279400" algn="l">
              <a:lnSpc>
                <a:spcPct val="115000"/>
              </a:lnSpc>
              <a:spcBef>
                <a:spcPts val="0"/>
              </a:spcBef>
              <a:spcAft>
                <a:spcPts val="0"/>
              </a:spcAft>
              <a:buClr>
                <a:schemeClr val="lt1"/>
              </a:buClr>
              <a:buSzPts val="800"/>
              <a:buFont typeface="Inter" panose="02000503000000020004"/>
              <a:buChar char="●"/>
              <a:defRPr sz="800"/>
            </a:lvl7pPr>
            <a:lvl8pPr marL="3657600" lvl="7" indent="-279400" algn="l">
              <a:lnSpc>
                <a:spcPct val="115000"/>
              </a:lnSpc>
              <a:spcBef>
                <a:spcPts val="0"/>
              </a:spcBef>
              <a:spcAft>
                <a:spcPts val="0"/>
              </a:spcAft>
              <a:buClr>
                <a:schemeClr val="lt1"/>
              </a:buClr>
              <a:buSzPts val="800"/>
              <a:buFont typeface="Inter" panose="02000503000000020004"/>
              <a:buChar char="○"/>
              <a:defRPr sz="800"/>
            </a:lvl8pPr>
            <a:lvl9pPr marL="4114800" lvl="8" indent="-279400" algn="l">
              <a:lnSpc>
                <a:spcPct val="115000"/>
              </a:lnSpc>
              <a:spcBef>
                <a:spcPts val="0"/>
              </a:spcBef>
              <a:spcAft>
                <a:spcPts val="0"/>
              </a:spcAft>
              <a:buClr>
                <a:schemeClr val="lt1"/>
              </a:buClr>
              <a:buSzPts val="800"/>
              <a:buFont typeface="Inter" panose="02000503000000020004"/>
              <a:buChar char="■"/>
              <a:defRPr sz="800"/>
            </a:lvl9pPr>
          </a:lstStyle>
          <a:p/>
        </p:txBody>
      </p:sp>
      <p:sp>
        <p:nvSpPr>
          <p:cNvPr id="231" name="Google Shape;231;p37"/>
          <p:cNvSpPr txBox="1">
            <a:spLocks noGrp="1"/>
          </p:cNvSpPr>
          <p:nvPr>
            <p:ph type="title" idx="8"/>
          </p:nvPr>
        </p:nvSpPr>
        <p:spPr>
          <a:xfrm>
            <a:off x="6851249" y="2030625"/>
            <a:ext cx="1902000" cy="2436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800"/>
              <a:buNone/>
              <a:defRPr sz="800"/>
            </a:lvl1pPr>
            <a:lvl2pPr lvl="1" algn="l">
              <a:lnSpc>
                <a:spcPct val="110000"/>
              </a:lnSpc>
              <a:spcBef>
                <a:spcPts val="0"/>
              </a:spcBef>
              <a:spcAft>
                <a:spcPts val="0"/>
              </a:spcAft>
              <a:buSzPts val="1000"/>
              <a:buNone/>
              <a:defRPr sz="1000"/>
            </a:lvl2pPr>
            <a:lvl3pPr lvl="2" algn="l">
              <a:lnSpc>
                <a:spcPct val="110000"/>
              </a:lnSpc>
              <a:spcBef>
                <a:spcPts val="0"/>
              </a:spcBef>
              <a:spcAft>
                <a:spcPts val="0"/>
              </a:spcAft>
              <a:buSzPts val="1000"/>
              <a:buNone/>
              <a:defRPr sz="1000"/>
            </a:lvl3pPr>
            <a:lvl4pPr lvl="3" algn="l">
              <a:lnSpc>
                <a:spcPct val="110000"/>
              </a:lnSpc>
              <a:spcBef>
                <a:spcPts val="0"/>
              </a:spcBef>
              <a:spcAft>
                <a:spcPts val="0"/>
              </a:spcAft>
              <a:buSzPts val="1000"/>
              <a:buNone/>
              <a:defRPr sz="1000"/>
            </a:lvl4pPr>
            <a:lvl5pPr lvl="4" algn="l">
              <a:lnSpc>
                <a:spcPct val="110000"/>
              </a:lnSpc>
              <a:spcBef>
                <a:spcPts val="0"/>
              </a:spcBef>
              <a:spcAft>
                <a:spcPts val="0"/>
              </a:spcAft>
              <a:buSzPts val="1000"/>
              <a:buNone/>
              <a:defRPr sz="1000"/>
            </a:lvl5pPr>
            <a:lvl6pPr lvl="5" algn="l">
              <a:lnSpc>
                <a:spcPct val="110000"/>
              </a:lnSpc>
              <a:spcBef>
                <a:spcPts val="0"/>
              </a:spcBef>
              <a:spcAft>
                <a:spcPts val="0"/>
              </a:spcAft>
              <a:buSzPts val="1000"/>
              <a:buNone/>
              <a:defRPr sz="1000"/>
            </a:lvl6pPr>
            <a:lvl7pPr lvl="6" algn="l">
              <a:lnSpc>
                <a:spcPct val="110000"/>
              </a:lnSpc>
              <a:spcBef>
                <a:spcPts val="0"/>
              </a:spcBef>
              <a:spcAft>
                <a:spcPts val="0"/>
              </a:spcAft>
              <a:buSzPts val="1000"/>
              <a:buNone/>
              <a:defRPr sz="1000"/>
            </a:lvl7pPr>
            <a:lvl8pPr lvl="7" algn="l">
              <a:lnSpc>
                <a:spcPct val="110000"/>
              </a:lnSpc>
              <a:spcBef>
                <a:spcPts val="0"/>
              </a:spcBef>
              <a:spcAft>
                <a:spcPts val="0"/>
              </a:spcAft>
              <a:buSzPts val="1000"/>
              <a:buNone/>
              <a:defRPr sz="1000"/>
            </a:lvl8pPr>
            <a:lvl9pPr lvl="8" algn="l">
              <a:lnSpc>
                <a:spcPct val="110000"/>
              </a:lnSpc>
              <a:spcBef>
                <a:spcPts val="0"/>
              </a:spcBef>
              <a:spcAft>
                <a:spcPts val="0"/>
              </a:spcAft>
              <a:buSzPts val="1000"/>
              <a:buNone/>
              <a:defRPr sz="1000"/>
            </a:lvl9pPr>
          </a:lstStyle>
          <a:p/>
        </p:txBody>
      </p:sp>
      <p:sp>
        <p:nvSpPr>
          <p:cNvPr id="232" name="Google Shape;232;p37"/>
          <p:cNvSpPr txBox="1">
            <a:spLocks noGrp="1"/>
          </p:cNvSpPr>
          <p:nvPr>
            <p:ph type="body" idx="9"/>
          </p:nvPr>
        </p:nvSpPr>
        <p:spPr>
          <a:xfrm>
            <a:off x="6851250" y="2396800"/>
            <a:ext cx="1902000" cy="639600"/>
          </a:xfrm>
          <a:prstGeom prst="rect">
            <a:avLst/>
          </a:prstGeom>
          <a:noFill/>
          <a:ln>
            <a:noFill/>
          </a:ln>
        </p:spPr>
        <p:txBody>
          <a:bodyPr spcFirstLastPara="1" wrap="square" lIns="0" tIns="0" rIns="0" bIns="0" anchor="t" anchorCtr="0">
            <a:noAutofit/>
          </a:bodyPr>
          <a:lstStyle>
            <a:lvl1pPr marL="457200" lvl="0" indent="-279400" algn="l">
              <a:lnSpc>
                <a:spcPct val="115000"/>
              </a:lnSpc>
              <a:spcBef>
                <a:spcPts val="0"/>
              </a:spcBef>
              <a:spcAft>
                <a:spcPts val="0"/>
              </a:spcAft>
              <a:buClr>
                <a:schemeClr val="lt1"/>
              </a:buClr>
              <a:buSzPts val="800"/>
              <a:buFont typeface="Inter" panose="02000503000000020004"/>
              <a:buChar char="●"/>
              <a:defRPr sz="800"/>
            </a:lvl1pPr>
            <a:lvl2pPr marL="914400" lvl="1" indent="-279400" algn="l">
              <a:lnSpc>
                <a:spcPct val="115000"/>
              </a:lnSpc>
              <a:spcBef>
                <a:spcPts val="0"/>
              </a:spcBef>
              <a:spcAft>
                <a:spcPts val="0"/>
              </a:spcAft>
              <a:buClr>
                <a:schemeClr val="lt1"/>
              </a:buClr>
              <a:buSzPts val="800"/>
              <a:buFont typeface="Inter" panose="02000503000000020004"/>
              <a:buChar char="○"/>
              <a:defRPr sz="800"/>
            </a:lvl2pPr>
            <a:lvl3pPr marL="1371600" lvl="2" indent="-279400" algn="l">
              <a:lnSpc>
                <a:spcPct val="115000"/>
              </a:lnSpc>
              <a:spcBef>
                <a:spcPts val="0"/>
              </a:spcBef>
              <a:spcAft>
                <a:spcPts val="0"/>
              </a:spcAft>
              <a:buClr>
                <a:schemeClr val="lt1"/>
              </a:buClr>
              <a:buSzPts val="800"/>
              <a:buFont typeface="Inter" panose="02000503000000020004"/>
              <a:buChar char="■"/>
              <a:defRPr sz="800"/>
            </a:lvl3pPr>
            <a:lvl4pPr marL="1828800" lvl="3" indent="-279400" algn="l">
              <a:lnSpc>
                <a:spcPct val="115000"/>
              </a:lnSpc>
              <a:spcBef>
                <a:spcPts val="0"/>
              </a:spcBef>
              <a:spcAft>
                <a:spcPts val="0"/>
              </a:spcAft>
              <a:buClr>
                <a:schemeClr val="lt1"/>
              </a:buClr>
              <a:buSzPts val="800"/>
              <a:buFont typeface="Inter" panose="02000503000000020004"/>
              <a:buChar char="●"/>
              <a:defRPr sz="800"/>
            </a:lvl4pPr>
            <a:lvl5pPr marL="2286000" lvl="4" indent="-279400" algn="l">
              <a:lnSpc>
                <a:spcPct val="115000"/>
              </a:lnSpc>
              <a:spcBef>
                <a:spcPts val="0"/>
              </a:spcBef>
              <a:spcAft>
                <a:spcPts val="0"/>
              </a:spcAft>
              <a:buClr>
                <a:schemeClr val="lt1"/>
              </a:buClr>
              <a:buSzPts val="800"/>
              <a:buFont typeface="Inter" panose="02000503000000020004"/>
              <a:buChar char="○"/>
              <a:defRPr sz="800"/>
            </a:lvl5pPr>
            <a:lvl6pPr marL="2743200" lvl="5" indent="-279400" algn="l">
              <a:lnSpc>
                <a:spcPct val="115000"/>
              </a:lnSpc>
              <a:spcBef>
                <a:spcPts val="0"/>
              </a:spcBef>
              <a:spcAft>
                <a:spcPts val="0"/>
              </a:spcAft>
              <a:buClr>
                <a:schemeClr val="lt1"/>
              </a:buClr>
              <a:buSzPts val="800"/>
              <a:buFont typeface="Inter" panose="02000503000000020004"/>
              <a:buChar char="■"/>
              <a:defRPr sz="800"/>
            </a:lvl6pPr>
            <a:lvl7pPr marL="3200400" lvl="6" indent="-279400" algn="l">
              <a:lnSpc>
                <a:spcPct val="115000"/>
              </a:lnSpc>
              <a:spcBef>
                <a:spcPts val="0"/>
              </a:spcBef>
              <a:spcAft>
                <a:spcPts val="0"/>
              </a:spcAft>
              <a:buClr>
                <a:schemeClr val="lt1"/>
              </a:buClr>
              <a:buSzPts val="800"/>
              <a:buFont typeface="Inter" panose="02000503000000020004"/>
              <a:buChar char="●"/>
              <a:defRPr sz="800"/>
            </a:lvl7pPr>
            <a:lvl8pPr marL="3657600" lvl="7" indent="-279400" algn="l">
              <a:lnSpc>
                <a:spcPct val="115000"/>
              </a:lnSpc>
              <a:spcBef>
                <a:spcPts val="0"/>
              </a:spcBef>
              <a:spcAft>
                <a:spcPts val="0"/>
              </a:spcAft>
              <a:buClr>
                <a:schemeClr val="lt1"/>
              </a:buClr>
              <a:buSzPts val="800"/>
              <a:buFont typeface="Inter" panose="02000503000000020004"/>
              <a:buChar char="○"/>
              <a:defRPr sz="800"/>
            </a:lvl8pPr>
            <a:lvl9pPr marL="4114800" lvl="8" indent="-279400" algn="l">
              <a:lnSpc>
                <a:spcPct val="115000"/>
              </a:lnSpc>
              <a:spcBef>
                <a:spcPts val="0"/>
              </a:spcBef>
              <a:spcAft>
                <a:spcPts val="0"/>
              </a:spcAft>
              <a:buClr>
                <a:schemeClr val="lt1"/>
              </a:buClr>
              <a:buSzPts val="800"/>
              <a:buFont typeface="Inter" panose="02000503000000020004"/>
              <a:buChar char="■"/>
              <a:defRPr sz="800"/>
            </a:lvl9pPr>
          </a:lstStyle>
          <a:p/>
        </p:txBody>
      </p:sp>
      <p:sp>
        <p:nvSpPr>
          <p:cNvPr id="233" name="Google Shape;233;p37"/>
          <p:cNvSpPr txBox="1">
            <a:spLocks noGrp="1"/>
          </p:cNvSpPr>
          <p:nvPr>
            <p:ph type="title" idx="13"/>
          </p:nvPr>
        </p:nvSpPr>
        <p:spPr>
          <a:xfrm>
            <a:off x="6851249" y="3575325"/>
            <a:ext cx="1902000" cy="2436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800"/>
              <a:buNone/>
              <a:defRPr sz="800"/>
            </a:lvl1pPr>
            <a:lvl2pPr lvl="1" algn="l">
              <a:lnSpc>
                <a:spcPct val="110000"/>
              </a:lnSpc>
              <a:spcBef>
                <a:spcPts val="0"/>
              </a:spcBef>
              <a:spcAft>
                <a:spcPts val="0"/>
              </a:spcAft>
              <a:buSzPts val="1000"/>
              <a:buNone/>
              <a:defRPr sz="1000"/>
            </a:lvl2pPr>
            <a:lvl3pPr lvl="2" algn="l">
              <a:lnSpc>
                <a:spcPct val="110000"/>
              </a:lnSpc>
              <a:spcBef>
                <a:spcPts val="0"/>
              </a:spcBef>
              <a:spcAft>
                <a:spcPts val="0"/>
              </a:spcAft>
              <a:buSzPts val="1000"/>
              <a:buNone/>
              <a:defRPr sz="1000"/>
            </a:lvl3pPr>
            <a:lvl4pPr lvl="3" algn="l">
              <a:lnSpc>
                <a:spcPct val="110000"/>
              </a:lnSpc>
              <a:spcBef>
                <a:spcPts val="0"/>
              </a:spcBef>
              <a:spcAft>
                <a:spcPts val="0"/>
              </a:spcAft>
              <a:buSzPts val="1000"/>
              <a:buNone/>
              <a:defRPr sz="1000"/>
            </a:lvl4pPr>
            <a:lvl5pPr lvl="4" algn="l">
              <a:lnSpc>
                <a:spcPct val="110000"/>
              </a:lnSpc>
              <a:spcBef>
                <a:spcPts val="0"/>
              </a:spcBef>
              <a:spcAft>
                <a:spcPts val="0"/>
              </a:spcAft>
              <a:buSzPts val="1000"/>
              <a:buNone/>
              <a:defRPr sz="1000"/>
            </a:lvl5pPr>
            <a:lvl6pPr lvl="5" algn="l">
              <a:lnSpc>
                <a:spcPct val="110000"/>
              </a:lnSpc>
              <a:spcBef>
                <a:spcPts val="0"/>
              </a:spcBef>
              <a:spcAft>
                <a:spcPts val="0"/>
              </a:spcAft>
              <a:buSzPts val="1000"/>
              <a:buNone/>
              <a:defRPr sz="1000"/>
            </a:lvl6pPr>
            <a:lvl7pPr lvl="6" algn="l">
              <a:lnSpc>
                <a:spcPct val="110000"/>
              </a:lnSpc>
              <a:spcBef>
                <a:spcPts val="0"/>
              </a:spcBef>
              <a:spcAft>
                <a:spcPts val="0"/>
              </a:spcAft>
              <a:buSzPts val="1000"/>
              <a:buNone/>
              <a:defRPr sz="1000"/>
            </a:lvl7pPr>
            <a:lvl8pPr lvl="7" algn="l">
              <a:lnSpc>
                <a:spcPct val="110000"/>
              </a:lnSpc>
              <a:spcBef>
                <a:spcPts val="0"/>
              </a:spcBef>
              <a:spcAft>
                <a:spcPts val="0"/>
              </a:spcAft>
              <a:buSzPts val="1000"/>
              <a:buNone/>
              <a:defRPr sz="1000"/>
            </a:lvl8pPr>
            <a:lvl9pPr lvl="8" algn="l">
              <a:lnSpc>
                <a:spcPct val="110000"/>
              </a:lnSpc>
              <a:spcBef>
                <a:spcPts val="0"/>
              </a:spcBef>
              <a:spcAft>
                <a:spcPts val="0"/>
              </a:spcAft>
              <a:buSzPts val="1000"/>
              <a:buNone/>
              <a:defRPr sz="1000"/>
            </a:lvl9pPr>
          </a:lstStyle>
          <a:p/>
        </p:txBody>
      </p:sp>
      <p:sp>
        <p:nvSpPr>
          <p:cNvPr id="234" name="Google Shape;234;p37"/>
          <p:cNvSpPr txBox="1">
            <a:spLocks noGrp="1"/>
          </p:cNvSpPr>
          <p:nvPr>
            <p:ph type="body" idx="14"/>
          </p:nvPr>
        </p:nvSpPr>
        <p:spPr>
          <a:xfrm>
            <a:off x="6851250" y="3941500"/>
            <a:ext cx="1902000" cy="639600"/>
          </a:xfrm>
          <a:prstGeom prst="rect">
            <a:avLst/>
          </a:prstGeom>
          <a:noFill/>
          <a:ln>
            <a:noFill/>
          </a:ln>
        </p:spPr>
        <p:txBody>
          <a:bodyPr spcFirstLastPara="1" wrap="square" lIns="0" tIns="0" rIns="0" bIns="0" anchor="t" anchorCtr="0">
            <a:noAutofit/>
          </a:bodyPr>
          <a:lstStyle>
            <a:lvl1pPr marL="457200" lvl="0" indent="-279400" algn="l">
              <a:lnSpc>
                <a:spcPct val="115000"/>
              </a:lnSpc>
              <a:spcBef>
                <a:spcPts val="0"/>
              </a:spcBef>
              <a:spcAft>
                <a:spcPts val="0"/>
              </a:spcAft>
              <a:buClr>
                <a:schemeClr val="lt1"/>
              </a:buClr>
              <a:buSzPts val="800"/>
              <a:buFont typeface="Inter" panose="02000503000000020004"/>
              <a:buChar char="●"/>
              <a:defRPr sz="800"/>
            </a:lvl1pPr>
            <a:lvl2pPr marL="914400" lvl="1" indent="-279400" algn="l">
              <a:lnSpc>
                <a:spcPct val="115000"/>
              </a:lnSpc>
              <a:spcBef>
                <a:spcPts val="0"/>
              </a:spcBef>
              <a:spcAft>
                <a:spcPts val="0"/>
              </a:spcAft>
              <a:buClr>
                <a:schemeClr val="lt1"/>
              </a:buClr>
              <a:buSzPts val="800"/>
              <a:buFont typeface="Inter" panose="02000503000000020004"/>
              <a:buChar char="○"/>
              <a:defRPr sz="800"/>
            </a:lvl2pPr>
            <a:lvl3pPr marL="1371600" lvl="2" indent="-279400" algn="l">
              <a:lnSpc>
                <a:spcPct val="115000"/>
              </a:lnSpc>
              <a:spcBef>
                <a:spcPts val="0"/>
              </a:spcBef>
              <a:spcAft>
                <a:spcPts val="0"/>
              </a:spcAft>
              <a:buClr>
                <a:schemeClr val="lt1"/>
              </a:buClr>
              <a:buSzPts val="800"/>
              <a:buFont typeface="Inter" panose="02000503000000020004"/>
              <a:buChar char="■"/>
              <a:defRPr sz="800"/>
            </a:lvl3pPr>
            <a:lvl4pPr marL="1828800" lvl="3" indent="-279400" algn="l">
              <a:lnSpc>
                <a:spcPct val="115000"/>
              </a:lnSpc>
              <a:spcBef>
                <a:spcPts val="0"/>
              </a:spcBef>
              <a:spcAft>
                <a:spcPts val="0"/>
              </a:spcAft>
              <a:buClr>
                <a:schemeClr val="lt1"/>
              </a:buClr>
              <a:buSzPts val="800"/>
              <a:buFont typeface="Inter" panose="02000503000000020004"/>
              <a:buChar char="●"/>
              <a:defRPr sz="800"/>
            </a:lvl4pPr>
            <a:lvl5pPr marL="2286000" lvl="4" indent="-279400" algn="l">
              <a:lnSpc>
                <a:spcPct val="115000"/>
              </a:lnSpc>
              <a:spcBef>
                <a:spcPts val="0"/>
              </a:spcBef>
              <a:spcAft>
                <a:spcPts val="0"/>
              </a:spcAft>
              <a:buClr>
                <a:schemeClr val="lt1"/>
              </a:buClr>
              <a:buSzPts val="800"/>
              <a:buFont typeface="Inter" panose="02000503000000020004"/>
              <a:buChar char="○"/>
              <a:defRPr sz="800"/>
            </a:lvl5pPr>
            <a:lvl6pPr marL="2743200" lvl="5" indent="-279400" algn="l">
              <a:lnSpc>
                <a:spcPct val="115000"/>
              </a:lnSpc>
              <a:spcBef>
                <a:spcPts val="0"/>
              </a:spcBef>
              <a:spcAft>
                <a:spcPts val="0"/>
              </a:spcAft>
              <a:buClr>
                <a:schemeClr val="lt1"/>
              </a:buClr>
              <a:buSzPts val="800"/>
              <a:buFont typeface="Inter" panose="02000503000000020004"/>
              <a:buChar char="■"/>
              <a:defRPr sz="800"/>
            </a:lvl6pPr>
            <a:lvl7pPr marL="3200400" lvl="6" indent="-279400" algn="l">
              <a:lnSpc>
                <a:spcPct val="115000"/>
              </a:lnSpc>
              <a:spcBef>
                <a:spcPts val="0"/>
              </a:spcBef>
              <a:spcAft>
                <a:spcPts val="0"/>
              </a:spcAft>
              <a:buClr>
                <a:schemeClr val="lt1"/>
              </a:buClr>
              <a:buSzPts val="800"/>
              <a:buFont typeface="Inter" panose="02000503000000020004"/>
              <a:buChar char="●"/>
              <a:defRPr sz="800"/>
            </a:lvl7pPr>
            <a:lvl8pPr marL="3657600" lvl="7" indent="-279400" algn="l">
              <a:lnSpc>
                <a:spcPct val="115000"/>
              </a:lnSpc>
              <a:spcBef>
                <a:spcPts val="0"/>
              </a:spcBef>
              <a:spcAft>
                <a:spcPts val="0"/>
              </a:spcAft>
              <a:buClr>
                <a:schemeClr val="lt1"/>
              </a:buClr>
              <a:buSzPts val="800"/>
              <a:buFont typeface="Inter" panose="02000503000000020004"/>
              <a:buChar char="○"/>
              <a:defRPr sz="800"/>
            </a:lvl8pPr>
            <a:lvl9pPr marL="4114800" lvl="8" indent="-279400" algn="l">
              <a:lnSpc>
                <a:spcPct val="115000"/>
              </a:lnSpc>
              <a:spcBef>
                <a:spcPts val="0"/>
              </a:spcBef>
              <a:spcAft>
                <a:spcPts val="0"/>
              </a:spcAft>
              <a:buClr>
                <a:schemeClr val="lt1"/>
              </a:buClr>
              <a:buSzPts val="800"/>
              <a:buFont typeface="Inter" panose="02000503000000020004"/>
              <a:buChar char="■"/>
              <a:defRPr sz="800"/>
            </a:lvl9pPr>
          </a:lstStyle>
          <a:p/>
        </p:txBody>
      </p:sp>
      <p:sp>
        <p:nvSpPr>
          <p:cNvPr id="235" name="Google Shape;235;p37"/>
          <p:cNvSpPr txBox="1">
            <a:spLocks noGrp="1"/>
          </p:cNvSpPr>
          <p:nvPr>
            <p:ph type="sldNum" idx="12"/>
          </p:nvPr>
        </p:nvSpPr>
        <p:spPr>
          <a:xfrm>
            <a:off x="8308150" y="4782125"/>
            <a:ext cx="548700" cy="76200"/>
          </a:xfrm>
          <a:prstGeom prst="rect">
            <a:avLst/>
          </a:prstGeom>
          <a:noFill/>
          <a:ln>
            <a:noFill/>
          </a:ln>
        </p:spPr>
        <p:txBody>
          <a:bodyPr spcFirstLastPara="1" wrap="square" lIns="0" tIns="0" rIns="0" bIns="0" anchor="ctr" anchorCtr="0">
            <a:noAutofit/>
          </a:bodyPr>
          <a:lstStyle>
            <a:lvl1pPr marL="0" marR="0" lvl="0"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1pPr>
            <a:lvl2pPr marL="0" marR="0" lvl="1"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2pPr>
            <a:lvl3pPr marL="0" marR="0" lvl="2"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3pPr>
            <a:lvl4pPr marL="0" marR="0" lvl="3"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4pPr>
            <a:lvl5pPr marL="0" marR="0" lvl="4"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5pPr>
            <a:lvl6pPr marL="0" marR="0" lvl="5"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6pPr>
            <a:lvl7pPr marL="0" marR="0" lvl="6"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7pPr>
            <a:lvl8pPr marL="0" marR="0" lvl="7"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8pPr>
            <a:lvl9pPr marL="0" marR="0" lvl="8"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9pPr>
          </a:lstStyle>
          <a:p>
            <a:pPr marL="0" lvl="0" indent="0" algn="r" rtl="0">
              <a:spcBef>
                <a:spcPts val="0"/>
              </a:spcBef>
              <a:spcAft>
                <a:spcPts val="0"/>
              </a:spcAft>
              <a:buNone/>
            </a:pPr>
            <a:fld id="{00000000-1234-1234-1234-123412341234}" type="slidenum">
              <a:rPr lang="en-GB"/>
            </a:fld>
            <a:endParaRPr lang="en-GB"/>
          </a:p>
        </p:txBody>
      </p:sp>
      <p:sp>
        <p:nvSpPr>
          <p:cNvPr id="236" name="Google Shape;236;p37"/>
          <p:cNvSpPr txBox="1">
            <a:spLocks noGrp="1"/>
          </p:cNvSpPr>
          <p:nvPr>
            <p:ph type="title" idx="15"/>
          </p:nvPr>
        </p:nvSpPr>
        <p:spPr>
          <a:xfrm>
            <a:off x="283850" y="285900"/>
            <a:ext cx="8571900" cy="816300"/>
          </a:xfrm>
          <a:prstGeom prst="rect">
            <a:avLst/>
          </a:prstGeom>
          <a:noFill/>
          <a:ln>
            <a:noFill/>
          </a:ln>
        </p:spPr>
        <p:txBody>
          <a:bodyPr spcFirstLastPara="1" wrap="square" lIns="0" tIns="0" rIns="0" bIns="0" anchor="t" anchorCtr="0">
            <a:spAutoFit/>
          </a:bodyPr>
          <a:lstStyle>
            <a:lvl1pPr lvl="0" algn="l">
              <a:lnSpc>
                <a:spcPct val="85000"/>
              </a:lnSpc>
              <a:spcBef>
                <a:spcPts val="0"/>
              </a:spcBef>
              <a:spcAft>
                <a:spcPts val="0"/>
              </a:spcAft>
              <a:buSzPts val="3600"/>
              <a:buNone/>
              <a:defRPr/>
            </a:lvl1pPr>
            <a:lvl2pPr lvl="1" algn="l">
              <a:lnSpc>
                <a:spcPct val="85000"/>
              </a:lnSpc>
              <a:spcBef>
                <a:spcPts val="0"/>
              </a:spcBef>
              <a:spcAft>
                <a:spcPts val="0"/>
              </a:spcAft>
              <a:buSzPts val="3600"/>
              <a:buNone/>
              <a:defRPr/>
            </a:lvl2pPr>
            <a:lvl3pPr lvl="2" algn="l">
              <a:lnSpc>
                <a:spcPct val="85000"/>
              </a:lnSpc>
              <a:spcBef>
                <a:spcPts val="0"/>
              </a:spcBef>
              <a:spcAft>
                <a:spcPts val="0"/>
              </a:spcAft>
              <a:buSzPts val="3600"/>
              <a:buNone/>
              <a:defRPr/>
            </a:lvl3pPr>
            <a:lvl4pPr lvl="3" algn="l">
              <a:lnSpc>
                <a:spcPct val="85000"/>
              </a:lnSpc>
              <a:spcBef>
                <a:spcPts val="0"/>
              </a:spcBef>
              <a:spcAft>
                <a:spcPts val="0"/>
              </a:spcAft>
              <a:buSzPts val="3600"/>
              <a:buNone/>
              <a:defRPr/>
            </a:lvl4pPr>
            <a:lvl5pPr lvl="4" algn="l">
              <a:lnSpc>
                <a:spcPct val="85000"/>
              </a:lnSpc>
              <a:spcBef>
                <a:spcPts val="0"/>
              </a:spcBef>
              <a:spcAft>
                <a:spcPts val="0"/>
              </a:spcAft>
              <a:buSzPts val="3600"/>
              <a:buNone/>
              <a:defRPr/>
            </a:lvl5pPr>
            <a:lvl6pPr lvl="5" algn="l">
              <a:lnSpc>
                <a:spcPct val="85000"/>
              </a:lnSpc>
              <a:spcBef>
                <a:spcPts val="0"/>
              </a:spcBef>
              <a:spcAft>
                <a:spcPts val="0"/>
              </a:spcAft>
              <a:buSzPts val="3600"/>
              <a:buNone/>
              <a:defRPr/>
            </a:lvl6pPr>
            <a:lvl7pPr lvl="6" algn="l">
              <a:lnSpc>
                <a:spcPct val="85000"/>
              </a:lnSpc>
              <a:spcBef>
                <a:spcPts val="0"/>
              </a:spcBef>
              <a:spcAft>
                <a:spcPts val="0"/>
              </a:spcAft>
              <a:buSzPts val="3600"/>
              <a:buNone/>
              <a:defRPr/>
            </a:lvl7pPr>
            <a:lvl8pPr lvl="7" algn="l">
              <a:lnSpc>
                <a:spcPct val="85000"/>
              </a:lnSpc>
              <a:spcBef>
                <a:spcPts val="0"/>
              </a:spcBef>
              <a:spcAft>
                <a:spcPts val="0"/>
              </a:spcAft>
              <a:buSzPts val="3600"/>
              <a:buNone/>
              <a:defRPr/>
            </a:lvl8pPr>
            <a:lvl9pPr lvl="8" algn="l">
              <a:lnSpc>
                <a:spcPct val="85000"/>
              </a:lnSpc>
              <a:spcBef>
                <a:spcPts val="0"/>
              </a:spcBef>
              <a:spcAft>
                <a:spcPts val="0"/>
              </a:spcAft>
              <a:buSzPts val="3600"/>
              <a:buNone/>
              <a:defRPr/>
            </a:lvl9pPr>
          </a:lstStyle>
          <a:p/>
        </p:txBody>
      </p:sp>
      <p:sp>
        <p:nvSpPr>
          <p:cNvPr id="237" name="Google Shape;237;p37"/>
          <p:cNvSpPr>
            <a:spLocks noGrp="1"/>
          </p:cNvSpPr>
          <p:nvPr>
            <p:ph type="pic" idx="16"/>
          </p:nvPr>
        </p:nvSpPr>
        <p:spPr>
          <a:xfrm>
            <a:off x="290325" y="1862825"/>
            <a:ext cx="663000" cy="1271100"/>
          </a:xfrm>
          <a:prstGeom prst="rect">
            <a:avLst/>
          </a:prstGeom>
          <a:noFill/>
          <a:ln>
            <a:noFill/>
          </a:ln>
        </p:spPr>
      </p:sp>
      <p:sp>
        <p:nvSpPr>
          <p:cNvPr id="238" name="Google Shape;238;p37"/>
          <p:cNvSpPr>
            <a:spLocks noGrp="1"/>
          </p:cNvSpPr>
          <p:nvPr>
            <p:ph type="pic" idx="17"/>
          </p:nvPr>
        </p:nvSpPr>
        <p:spPr>
          <a:xfrm>
            <a:off x="290325" y="3407525"/>
            <a:ext cx="663000" cy="1271100"/>
          </a:xfrm>
          <a:prstGeom prst="rect">
            <a:avLst/>
          </a:prstGeom>
          <a:noFill/>
          <a:ln>
            <a:noFill/>
          </a:ln>
        </p:spPr>
      </p:sp>
      <p:sp>
        <p:nvSpPr>
          <p:cNvPr id="239" name="Google Shape;239;p37"/>
          <p:cNvSpPr>
            <a:spLocks noGrp="1"/>
          </p:cNvSpPr>
          <p:nvPr>
            <p:ph type="pic" idx="18"/>
          </p:nvPr>
        </p:nvSpPr>
        <p:spPr>
          <a:xfrm>
            <a:off x="3191325" y="1862825"/>
            <a:ext cx="663000" cy="1271100"/>
          </a:xfrm>
          <a:prstGeom prst="rect">
            <a:avLst/>
          </a:prstGeom>
          <a:noFill/>
          <a:ln>
            <a:noFill/>
          </a:ln>
        </p:spPr>
      </p:sp>
      <p:sp>
        <p:nvSpPr>
          <p:cNvPr id="240" name="Google Shape;240;p37"/>
          <p:cNvSpPr>
            <a:spLocks noGrp="1"/>
          </p:cNvSpPr>
          <p:nvPr>
            <p:ph type="pic" idx="19"/>
          </p:nvPr>
        </p:nvSpPr>
        <p:spPr>
          <a:xfrm>
            <a:off x="3191325" y="3407525"/>
            <a:ext cx="663000" cy="1271100"/>
          </a:xfrm>
          <a:prstGeom prst="rect">
            <a:avLst/>
          </a:prstGeom>
          <a:noFill/>
          <a:ln>
            <a:noFill/>
          </a:ln>
        </p:spPr>
      </p:sp>
      <p:sp>
        <p:nvSpPr>
          <p:cNvPr id="241" name="Google Shape;241;p37"/>
          <p:cNvSpPr>
            <a:spLocks noGrp="1"/>
          </p:cNvSpPr>
          <p:nvPr>
            <p:ph type="pic" idx="20"/>
          </p:nvPr>
        </p:nvSpPr>
        <p:spPr>
          <a:xfrm>
            <a:off x="6092325" y="1862825"/>
            <a:ext cx="663000" cy="1271100"/>
          </a:xfrm>
          <a:prstGeom prst="rect">
            <a:avLst/>
          </a:prstGeom>
          <a:noFill/>
          <a:ln>
            <a:noFill/>
          </a:ln>
        </p:spPr>
      </p:sp>
      <p:sp>
        <p:nvSpPr>
          <p:cNvPr id="242" name="Google Shape;242;p37"/>
          <p:cNvSpPr>
            <a:spLocks noGrp="1"/>
          </p:cNvSpPr>
          <p:nvPr>
            <p:ph type="pic" idx="21"/>
          </p:nvPr>
        </p:nvSpPr>
        <p:spPr>
          <a:xfrm>
            <a:off x="6092325" y="3407525"/>
            <a:ext cx="663000" cy="1271100"/>
          </a:xfrm>
          <a:prstGeom prst="rect">
            <a:avLst/>
          </a:prstGeom>
          <a:noFill/>
          <a:ln>
            <a:noFill/>
          </a:ln>
        </p:spPr>
      </p:sp>
      <p:sp>
        <p:nvSpPr>
          <p:cNvPr id="243" name="Google Shape;243;p37"/>
          <p:cNvSpPr txBox="1">
            <a:spLocks noGrp="1"/>
          </p:cNvSpPr>
          <p:nvPr>
            <p:ph type="title" idx="22"/>
          </p:nvPr>
        </p:nvSpPr>
        <p:spPr>
          <a:xfrm>
            <a:off x="4629750" y="4778975"/>
            <a:ext cx="1328400" cy="762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SzPts val="600"/>
              <a:buFont typeface="Inter" panose="02000503000000020004"/>
              <a:buNone/>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p:txBody>
      </p:sp>
      <p:sp>
        <p:nvSpPr>
          <p:cNvPr id="244" name="Google Shape;244;p37"/>
          <p:cNvSpPr txBox="1">
            <a:spLocks noGrp="1"/>
          </p:cNvSpPr>
          <p:nvPr>
            <p:ph type="title" idx="23"/>
          </p:nvPr>
        </p:nvSpPr>
        <p:spPr>
          <a:xfrm>
            <a:off x="6086100" y="4778975"/>
            <a:ext cx="1328400" cy="762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SzPts val="600"/>
              <a:buFont typeface="Inter" panose="02000503000000020004"/>
              <a:buNone/>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image grid and body text">
  <p:cSld name="CUSTOM_2">
    <p:bg>
      <p:bgPr>
        <a:solidFill>
          <a:schemeClr val="lt1"/>
        </a:solidFill>
        <a:effectLst/>
      </p:bgPr>
    </p:bg>
    <p:spTree>
      <p:nvGrpSpPr>
        <p:cNvPr id="1" name="Shape 245"/>
        <p:cNvGrpSpPr/>
        <p:nvPr/>
      </p:nvGrpSpPr>
      <p:grpSpPr>
        <a:xfrm>
          <a:off x="0" y="0"/>
          <a:ext cx="0" cy="0"/>
          <a:chOff x="0" y="0"/>
          <a:chExt cx="0" cy="0"/>
        </a:xfrm>
      </p:grpSpPr>
      <p:sp>
        <p:nvSpPr>
          <p:cNvPr id="246" name="Google Shape;246;p38"/>
          <p:cNvSpPr>
            <a:spLocks noGrp="1"/>
          </p:cNvSpPr>
          <p:nvPr>
            <p:ph type="pic" idx="2"/>
          </p:nvPr>
        </p:nvSpPr>
        <p:spPr>
          <a:xfrm>
            <a:off x="3186000" y="3242875"/>
            <a:ext cx="2798100" cy="1440600"/>
          </a:xfrm>
          <a:prstGeom prst="rect">
            <a:avLst/>
          </a:prstGeom>
          <a:noFill/>
          <a:ln>
            <a:noFill/>
          </a:ln>
        </p:spPr>
      </p:sp>
      <p:sp>
        <p:nvSpPr>
          <p:cNvPr id="247" name="Google Shape;247;p38"/>
          <p:cNvSpPr>
            <a:spLocks noGrp="1"/>
          </p:cNvSpPr>
          <p:nvPr>
            <p:ph type="pic" idx="3"/>
          </p:nvPr>
        </p:nvSpPr>
        <p:spPr>
          <a:xfrm>
            <a:off x="5984100" y="3242875"/>
            <a:ext cx="1440600" cy="1440600"/>
          </a:xfrm>
          <a:prstGeom prst="rect">
            <a:avLst/>
          </a:prstGeom>
          <a:noFill/>
          <a:ln>
            <a:noFill/>
          </a:ln>
        </p:spPr>
      </p:sp>
      <p:sp>
        <p:nvSpPr>
          <p:cNvPr id="248" name="Google Shape;248;p38"/>
          <p:cNvSpPr>
            <a:spLocks noGrp="1"/>
          </p:cNvSpPr>
          <p:nvPr>
            <p:ph type="pic" idx="4"/>
          </p:nvPr>
        </p:nvSpPr>
        <p:spPr>
          <a:xfrm>
            <a:off x="7412150" y="1440350"/>
            <a:ext cx="1441500" cy="3243000"/>
          </a:xfrm>
          <a:prstGeom prst="rect">
            <a:avLst/>
          </a:prstGeom>
          <a:noFill/>
          <a:ln>
            <a:noFill/>
          </a:ln>
        </p:spPr>
      </p:sp>
      <p:sp>
        <p:nvSpPr>
          <p:cNvPr id="249" name="Google Shape;249;p38"/>
          <p:cNvSpPr>
            <a:spLocks noGrp="1"/>
          </p:cNvSpPr>
          <p:nvPr>
            <p:ph type="pic" idx="5"/>
          </p:nvPr>
        </p:nvSpPr>
        <p:spPr>
          <a:xfrm>
            <a:off x="7412150" y="0"/>
            <a:ext cx="1441500" cy="1440600"/>
          </a:xfrm>
          <a:prstGeom prst="rect">
            <a:avLst/>
          </a:prstGeom>
          <a:noFill/>
          <a:ln>
            <a:noFill/>
          </a:ln>
        </p:spPr>
      </p:sp>
      <p:sp>
        <p:nvSpPr>
          <p:cNvPr id="250" name="Google Shape;250;p38"/>
          <p:cNvSpPr>
            <a:spLocks noGrp="1"/>
          </p:cNvSpPr>
          <p:nvPr>
            <p:ph type="pic" idx="6"/>
          </p:nvPr>
        </p:nvSpPr>
        <p:spPr>
          <a:xfrm>
            <a:off x="3184850" y="0"/>
            <a:ext cx="4227300" cy="3243000"/>
          </a:xfrm>
          <a:prstGeom prst="rect">
            <a:avLst/>
          </a:prstGeom>
          <a:noFill/>
          <a:ln>
            <a:noFill/>
          </a:ln>
        </p:spPr>
      </p:sp>
      <p:sp>
        <p:nvSpPr>
          <p:cNvPr id="251" name="Google Shape;251;p38"/>
          <p:cNvSpPr txBox="1">
            <a:spLocks noGrp="1"/>
          </p:cNvSpPr>
          <p:nvPr>
            <p:ph type="sldNum" idx="12"/>
          </p:nvPr>
        </p:nvSpPr>
        <p:spPr>
          <a:xfrm>
            <a:off x="8308150" y="4782125"/>
            <a:ext cx="548700" cy="76200"/>
          </a:xfrm>
          <a:prstGeom prst="rect">
            <a:avLst/>
          </a:prstGeom>
          <a:noFill/>
          <a:ln>
            <a:noFill/>
          </a:ln>
        </p:spPr>
        <p:txBody>
          <a:bodyPr spcFirstLastPara="1" wrap="square" lIns="0" tIns="0" rIns="0" bIns="0" anchor="ctr" anchorCtr="0">
            <a:noAutofit/>
          </a:bodyPr>
          <a:lstStyle>
            <a:lvl1pPr marL="0" marR="0" lvl="0"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1pPr>
            <a:lvl2pPr marL="0" marR="0" lvl="1"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2pPr>
            <a:lvl3pPr marL="0" marR="0" lvl="2"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3pPr>
            <a:lvl4pPr marL="0" marR="0" lvl="3"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4pPr>
            <a:lvl5pPr marL="0" marR="0" lvl="4"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5pPr>
            <a:lvl6pPr marL="0" marR="0" lvl="5"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6pPr>
            <a:lvl7pPr marL="0" marR="0" lvl="6"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7pPr>
            <a:lvl8pPr marL="0" marR="0" lvl="7"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8pPr>
            <a:lvl9pPr marL="0" marR="0" lvl="8"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9pPr>
          </a:lstStyle>
          <a:p>
            <a:pPr marL="0" lvl="0" indent="0" algn="r" rtl="0">
              <a:spcBef>
                <a:spcPts val="0"/>
              </a:spcBef>
              <a:spcAft>
                <a:spcPts val="0"/>
              </a:spcAft>
              <a:buNone/>
            </a:pPr>
            <a:fld id="{00000000-1234-1234-1234-123412341234}" type="slidenum">
              <a:rPr lang="en-GB"/>
            </a:fld>
            <a:endParaRPr lang="en-GB"/>
          </a:p>
        </p:txBody>
      </p:sp>
      <p:sp>
        <p:nvSpPr>
          <p:cNvPr id="252" name="Google Shape;252;p38"/>
          <p:cNvSpPr txBox="1">
            <a:spLocks noGrp="1"/>
          </p:cNvSpPr>
          <p:nvPr>
            <p:ph type="sldNum" idx="7"/>
          </p:nvPr>
        </p:nvSpPr>
        <p:spPr>
          <a:xfrm>
            <a:off x="8308150" y="4782125"/>
            <a:ext cx="548700" cy="76200"/>
          </a:xfrm>
          <a:prstGeom prst="rect">
            <a:avLst/>
          </a:prstGeom>
          <a:noFill/>
          <a:ln>
            <a:noFill/>
          </a:ln>
        </p:spPr>
        <p:txBody>
          <a:bodyPr spcFirstLastPara="1" wrap="square" lIns="0" tIns="0" rIns="0" bIns="0" anchor="ctr" anchorCtr="0">
            <a:noAutofit/>
          </a:bodyPr>
          <a:lstStyle>
            <a:lvl1pPr marL="0" marR="0" lvl="0"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1pPr>
            <a:lvl2pPr marL="0" marR="0" lvl="1"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2pPr>
            <a:lvl3pPr marL="0" marR="0" lvl="2"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3pPr>
            <a:lvl4pPr marL="0" marR="0" lvl="3"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4pPr>
            <a:lvl5pPr marL="0" marR="0" lvl="4"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5pPr>
            <a:lvl6pPr marL="0" marR="0" lvl="5"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6pPr>
            <a:lvl7pPr marL="0" marR="0" lvl="6"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7pPr>
            <a:lvl8pPr marL="0" marR="0" lvl="7"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8pPr>
            <a:lvl9pPr marL="0" marR="0" lvl="8" indent="0" algn="r">
              <a:lnSpc>
                <a:spcPct val="100000"/>
              </a:lnSpc>
              <a:spcBef>
                <a:spcPts val="0"/>
              </a:spcBef>
              <a:spcAft>
                <a:spcPts val="0"/>
              </a:spcAft>
              <a:buClr>
                <a:srgbClr val="000000"/>
              </a:buClr>
              <a:buSzPts val="600"/>
              <a:buFont typeface="Arial" panose="020B0604020202020204"/>
              <a:buNone/>
              <a:defRPr sz="600" b="0" i="0" u="none" strike="noStrike" cap="none">
                <a:solidFill>
                  <a:schemeClr val="dk1"/>
                </a:solidFill>
                <a:latin typeface="Inter" panose="02000503000000020004"/>
                <a:ea typeface="Inter" panose="02000503000000020004"/>
                <a:cs typeface="Inter" panose="02000503000000020004"/>
                <a:sym typeface="Inter" panose="02000503000000020004"/>
              </a:defRPr>
            </a:lvl9pPr>
          </a:lstStyle>
          <a:p>
            <a:pPr marL="0" lvl="0" indent="0" algn="r" rtl="0">
              <a:spcBef>
                <a:spcPts val="0"/>
              </a:spcBef>
              <a:spcAft>
                <a:spcPts val="0"/>
              </a:spcAft>
              <a:buNone/>
            </a:pPr>
            <a:fld id="{00000000-1234-1234-1234-123412341234}" type="slidenum">
              <a:rPr lang="en-GB"/>
            </a:fld>
            <a:endParaRPr lang="en-GB"/>
          </a:p>
        </p:txBody>
      </p:sp>
      <p:sp>
        <p:nvSpPr>
          <p:cNvPr id="253" name="Google Shape;253;p38"/>
          <p:cNvSpPr txBox="1">
            <a:spLocks noGrp="1"/>
          </p:cNvSpPr>
          <p:nvPr>
            <p:ph type="title"/>
          </p:nvPr>
        </p:nvSpPr>
        <p:spPr>
          <a:xfrm>
            <a:off x="4629750" y="4778975"/>
            <a:ext cx="1328400" cy="762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dk1"/>
              </a:buClr>
              <a:buSzPts val="600"/>
              <a:buNone/>
              <a:defRPr>
                <a:solidFill>
                  <a:schemeClr val="dk1"/>
                </a:solidFill>
              </a:defRPr>
            </a:lvl1pPr>
            <a:lvl2pPr lvl="1" algn="l">
              <a:lnSpc>
                <a:spcPct val="115000"/>
              </a:lnSpc>
              <a:spcBef>
                <a:spcPts val="0"/>
              </a:spcBef>
              <a:spcAft>
                <a:spcPts val="0"/>
              </a:spcAft>
              <a:buClr>
                <a:schemeClr val="dk1"/>
              </a:buClr>
              <a:buSzPts val="1400"/>
              <a:buNone/>
              <a:defRPr>
                <a:solidFill>
                  <a:schemeClr val="dk1"/>
                </a:solidFill>
              </a:defRPr>
            </a:lvl2pPr>
            <a:lvl3pPr lvl="2" algn="l">
              <a:lnSpc>
                <a:spcPct val="115000"/>
              </a:lnSpc>
              <a:spcBef>
                <a:spcPts val="0"/>
              </a:spcBef>
              <a:spcAft>
                <a:spcPts val="0"/>
              </a:spcAft>
              <a:buClr>
                <a:schemeClr val="dk1"/>
              </a:buClr>
              <a:buSzPts val="1400"/>
              <a:buNone/>
              <a:defRPr>
                <a:solidFill>
                  <a:schemeClr val="dk1"/>
                </a:solidFill>
              </a:defRPr>
            </a:lvl3pPr>
            <a:lvl4pPr lvl="3" algn="l">
              <a:lnSpc>
                <a:spcPct val="115000"/>
              </a:lnSpc>
              <a:spcBef>
                <a:spcPts val="0"/>
              </a:spcBef>
              <a:spcAft>
                <a:spcPts val="0"/>
              </a:spcAft>
              <a:buClr>
                <a:schemeClr val="dk1"/>
              </a:buClr>
              <a:buSzPts val="1400"/>
              <a:buNone/>
              <a:defRPr>
                <a:solidFill>
                  <a:schemeClr val="dk1"/>
                </a:solidFill>
              </a:defRPr>
            </a:lvl4pPr>
            <a:lvl5pPr lvl="4" algn="l">
              <a:lnSpc>
                <a:spcPct val="115000"/>
              </a:lnSpc>
              <a:spcBef>
                <a:spcPts val="0"/>
              </a:spcBef>
              <a:spcAft>
                <a:spcPts val="0"/>
              </a:spcAft>
              <a:buClr>
                <a:schemeClr val="dk1"/>
              </a:buClr>
              <a:buSzPts val="1400"/>
              <a:buNone/>
              <a:defRPr>
                <a:solidFill>
                  <a:schemeClr val="dk1"/>
                </a:solidFill>
              </a:defRPr>
            </a:lvl5pPr>
            <a:lvl6pPr lvl="5" algn="l">
              <a:lnSpc>
                <a:spcPct val="115000"/>
              </a:lnSpc>
              <a:spcBef>
                <a:spcPts val="0"/>
              </a:spcBef>
              <a:spcAft>
                <a:spcPts val="0"/>
              </a:spcAft>
              <a:buClr>
                <a:schemeClr val="dk1"/>
              </a:buClr>
              <a:buSzPts val="1400"/>
              <a:buNone/>
              <a:defRPr>
                <a:solidFill>
                  <a:schemeClr val="dk1"/>
                </a:solidFill>
              </a:defRPr>
            </a:lvl6pPr>
            <a:lvl7pPr lvl="6" algn="l">
              <a:lnSpc>
                <a:spcPct val="115000"/>
              </a:lnSpc>
              <a:spcBef>
                <a:spcPts val="0"/>
              </a:spcBef>
              <a:spcAft>
                <a:spcPts val="0"/>
              </a:spcAft>
              <a:buClr>
                <a:schemeClr val="dk1"/>
              </a:buClr>
              <a:buSzPts val="1400"/>
              <a:buNone/>
              <a:defRPr>
                <a:solidFill>
                  <a:schemeClr val="dk1"/>
                </a:solidFill>
              </a:defRPr>
            </a:lvl7pPr>
            <a:lvl8pPr lvl="7" algn="l">
              <a:lnSpc>
                <a:spcPct val="115000"/>
              </a:lnSpc>
              <a:spcBef>
                <a:spcPts val="0"/>
              </a:spcBef>
              <a:spcAft>
                <a:spcPts val="0"/>
              </a:spcAft>
              <a:buClr>
                <a:schemeClr val="dk1"/>
              </a:buClr>
              <a:buSzPts val="1400"/>
              <a:buNone/>
              <a:defRPr>
                <a:solidFill>
                  <a:schemeClr val="dk1"/>
                </a:solidFill>
              </a:defRPr>
            </a:lvl8pPr>
            <a:lvl9pPr lvl="8" algn="l">
              <a:lnSpc>
                <a:spcPct val="115000"/>
              </a:lnSpc>
              <a:spcBef>
                <a:spcPts val="0"/>
              </a:spcBef>
              <a:spcAft>
                <a:spcPts val="0"/>
              </a:spcAft>
              <a:buClr>
                <a:schemeClr val="dk1"/>
              </a:buClr>
              <a:buSzPts val="1400"/>
              <a:buNone/>
              <a:defRPr>
                <a:solidFill>
                  <a:schemeClr val="dk1"/>
                </a:solidFill>
              </a:defRPr>
            </a:lvl9pPr>
          </a:lstStyle>
          <a:p/>
        </p:txBody>
      </p:sp>
      <p:sp>
        <p:nvSpPr>
          <p:cNvPr id="254" name="Google Shape;254;p38"/>
          <p:cNvSpPr txBox="1">
            <a:spLocks noGrp="1"/>
          </p:cNvSpPr>
          <p:nvPr>
            <p:ph type="title" idx="8"/>
          </p:nvPr>
        </p:nvSpPr>
        <p:spPr>
          <a:xfrm>
            <a:off x="6086100" y="4778975"/>
            <a:ext cx="1328400" cy="762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Clr>
                <a:schemeClr val="dk1"/>
              </a:buClr>
              <a:buSzPts val="600"/>
              <a:buNone/>
              <a:defRPr>
                <a:solidFill>
                  <a:schemeClr val="dk1"/>
                </a:solidFill>
              </a:defRPr>
            </a:lvl1pPr>
            <a:lvl2pPr lvl="1" algn="l">
              <a:lnSpc>
                <a:spcPct val="115000"/>
              </a:lnSpc>
              <a:spcBef>
                <a:spcPts val="0"/>
              </a:spcBef>
              <a:spcAft>
                <a:spcPts val="0"/>
              </a:spcAft>
              <a:buClr>
                <a:schemeClr val="dk1"/>
              </a:buClr>
              <a:buSzPts val="1400"/>
              <a:buNone/>
              <a:defRPr>
                <a:solidFill>
                  <a:schemeClr val="dk1"/>
                </a:solidFill>
              </a:defRPr>
            </a:lvl2pPr>
            <a:lvl3pPr lvl="2" algn="l">
              <a:lnSpc>
                <a:spcPct val="115000"/>
              </a:lnSpc>
              <a:spcBef>
                <a:spcPts val="0"/>
              </a:spcBef>
              <a:spcAft>
                <a:spcPts val="0"/>
              </a:spcAft>
              <a:buClr>
                <a:schemeClr val="dk1"/>
              </a:buClr>
              <a:buSzPts val="1400"/>
              <a:buNone/>
              <a:defRPr>
                <a:solidFill>
                  <a:schemeClr val="dk1"/>
                </a:solidFill>
              </a:defRPr>
            </a:lvl3pPr>
            <a:lvl4pPr lvl="3" algn="l">
              <a:lnSpc>
                <a:spcPct val="115000"/>
              </a:lnSpc>
              <a:spcBef>
                <a:spcPts val="0"/>
              </a:spcBef>
              <a:spcAft>
                <a:spcPts val="0"/>
              </a:spcAft>
              <a:buClr>
                <a:schemeClr val="dk1"/>
              </a:buClr>
              <a:buSzPts val="1400"/>
              <a:buNone/>
              <a:defRPr>
                <a:solidFill>
                  <a:schemeClr val="dk1"/>
                </a:solidFill>
              </a:defRPr>
            </a:lvl4pPr>
            <a:lvl5pPr lvl="4" algn="l">
              <a:lnSpc>
                <a:spcPct val="115000"/>
              </a:lnSpc>
              <a:spcBef>
                <a:spcPts val="0"/>
              </a:spcBef>
              <a:spcAft>
                <a:spcPts val="0"/>
              </a:spcAft>
              <a:buClr>
                <a:schemeClr val="dk1"/>
              </a:buClr>
              <a:buSzPts val="1400"/>
              <a:buNone/>
              <a:defRPr>
                <a:solidFill>
                  <a:schemeClr val="dk1"/>
                </a:solidFill>
              </a:defRPr>
            </a:lvl5pPr>
            <a:lvl6pPr lvl="5" algn="l">
              <a:lnSpc>
                <a:spcPct val="115000"/>
              </a:lnSpc>
              <a:spcBef>
                <a:spcPts val="0"/>
              </a:spcBef>
              <a:spcAft>
                <a:spcPts val="0"/>
              </a:spcAft>
              <a:buClr>
                <a:schemeClr val="dk1"/>
              </a:buClr>
              <a:buSzPts val="1400"/>
              <a:buNone/>
              <a:defRPr>
                <a:solidFill>
                  <a:schemeClr val="dk1"/>
                </a:solidFill>
              </a:defRPr>
            </a:lvl6pPr>
            <a:lvl7pPr lvl="6" algn="l">
              <a:lnSpc>
                <a:spcPct val="115000"/>
              </a:lnSpc>
              <a:spcBef>
                <a:spcPts val="0"/>
              </a:spcBef>
              <a:spcAft>
                <a:spcPts val="0"/>
              </a:spcAft>
              <a:buClr>
                <a:schemeClr val="dk1"/>
              </a:buClr>
              <a:buSzPts val="1400"/>
              <a:buNone/>
              <a:defRPr>
                <a:solidFill>
                  <a:schemeClr val="dk1"/>
                </a:solidFill>
              </a:defRPr>
            </a:lvl7pPr>
            <a:lvl8pPr lvl="7" algn="l">
              <a:lnSpc>
                <a:spcPct val="115000"/>
              </a:lnSpc>
              <a:spcBef>
                <a:spcPts val="0"/>
              </a:spcBef>
              <a:spcAft>
                <a:spcPts val="0"/>
              </a:spcAft>
              <a:buClr>
                <a:schemeClr val="dk1"/>
              </a:buClr>
              <a:buSzPts val="1400"/>
              <a:buNone/>
              <a:defRPr>
                <a:solidFill>
                  <a:schemeClr val="dk1"/>
                </a:solidFill>
              </a:defRPr>
            </a:lvl8pPr>
            <a:lvl9pPr lvl="8" algn="l">
              <a:lnSpc>
                <a:spcPct val="115000"/>
              </a:lnSpc>
              <a:spcBef>
                <a:spcPts val="0"/>
              </a:spcBef>
              <a:spcAft>
                <a:spcPts val="0"/>
              </a:spcAft>
              <a:buClr>
                <a:schemeClr val="dk1"/>
              </a:buClr>
              <a:buSzPts val="1400"/>
              <a:buNone/>
              <a:defRPr>
                <a:solidFill>
                  <a:schemeClr val="dk1"/>
                </a:solidFill>
              </a:defRPr>
            </a:lvl9pPr>
          </a:lstStyle>
          <a:p/>
        </p:txBody>
      </p:sp>
      <p:sp>
        <p:nvSpPr>
          <p:cNvPr id="255" name="Google Shape;255;p38"/>
          <p:cNvSpPr txBox="1">
            <a:spLocks noGrp="1"/>
          </p:cNvSpPr>
          <p:nvPr>
            <p:ph type="title" idx="9"/>
          </p:nvPr>
        </p:nvSpPr>
        <p:spPr>
          <a:xfrm>
            <a:off x="283850" y="285900"/>
            <a:ext cx="2773200" cy="816300"/>
          </a:xfrm>
          <a:prstGeom prst="rect">
            <a:avLst/>
          </a:prstGeom>
          <a:noFill/>
          <a:ln>
            <a:noFill/>
          </a:ln>
        </p:spPr>
        <p:txBody>
          <a:bodyPr spcFirstLastPara="1" wrap="square" lIns="0" tIns="0" rIns="0" bIns="0" anchor="t" anchorCtr="0">
            <a:spAutoFit/>
          </a:bodyPr>
          <a:lstStyle>
            <a:lvl1pPr lvl="0" algn="l">
              <a:lnSpc>
                <a:spcPct val="85000"/>
              </a:lnSpc>
              <a:spcBef>
                <a:spcPts val="0"/>
              </a:spcBef>
              <a:spcAft>
                <a:spcPts val="0"/>
              </a:spcAft>
              <a:buSzPts val="3000"/>
              <a:buNone/>
              <a:defRPr sz="3000">
                <a:solidFill>
                  <a:schemeClr val="dk1"/>
                </a:solidFill>
              </a:defRPr>
            </a:lvl1pPr>
            <a:lvl2pPr lvl="1" algn="l">
              <a:lnSpc>
                <a:spcPct val="85000"/>
              </a:lnSpc>
              <a:spcBef>
                <a:spcPts val="0"/>
              </a:spcBef>
              <a:spcAft>
                <a:spcPts val="0"/>
              </a:spcAft>
              <a:buSzPts val="3000"/>
              <a:buNone/>
              <a:defRPr sz="3000">
                <a:solidFill>
                  <a:schemeClr val="dk1"/>
                </a:solidFill>
              </a:defRPr>
            </a:lvl2pPr>
            <a:lvl3pPr lvl="2" algn="l">
              <a:lnSpc>
                <a:spcPct val="85000"/>
              </a:lnSpc>
              <a:spcBef>
                <a:spcPts val="0"/>
              </a:spcBef>
              <a:spcAft>
                <a:spcPts val="0"/>
              </a:spcAft>
              <a:buSzPts val="3000"/>
              <a:buNone/>
              <a:defRPr sz="3000">
                <a:solidFill>
                  <a:schemeClr val="dk1"/>
                </a:solidFill>
              </a:defRPr>
            </a:lvl3pPr>
            <a:lvl4pPr lvl="3" algn="l">
              <a:lnSpc>
                <a:spcPct val="85000"/>
              </a:lnSpc>
              <a:spcBef>
                <a:spcPts val="0"/>
              </a:spcBef>
              <a:spcAft>
                <a:spcPts val="0"/>
              </a:spcAft>
              <a:buSzPts val="3000"/>
              <a:buNone/>
              <a:defRPr sz="3000">
                <a:solidFill>
                  <a:schemeClr val="dk1"/>
                </a:solidFill>
              </a:defRPr>
            </a:lvl4pPr>
            <a:lvl5pPr lvl="4" algn="l">
              <a:lnSpc>
                <a:spcPct val="85000"/>
              </a:lnSpc>
              <a:spcBef>
                <a:spcPts val="0"/>
              </a:spcBef>
              <a:spcAft>
                <a:spcPts val="0"/>
              </a:spcAft>
              <a:buSzPts val="3000"/>
              <a:buNone/>
              <a:defRPr sz="3000">
                <a:solidFill>
                  <a:schemeClr val="dk1"/>
                </a:solidFill>
              </a:defRPr>
            </a:lvl5pPr>
            <a:lvl6pPr lvl="5" algn="l">
              <a:lnSpc>
                <a:spcPct val="85000"/>
              </a:lnSpc>
              <a:spcBef>
                <a:spcPts val="0"/>
              </a:spcBef>
              <a:spcAft>
                <a:spcPts val="0"/>
              </a:spcAft>
              <a:buSzPts val="3000"/>
              <a:buNone/>
              <a:defRPr sz="3000">
                <a:solidFill>
                  <a:schemeClr val="dk1"/>
                </a:solidFill>
              </a:defRPr>
            </a:lvl6pPr>
            <a:lvl7pPr lvl="6" algn="l">
              <a:lnSpc>
                <a:spcPct val="85000"/>
              </a:lnSpc>
              <a:spcBef>
                <a:spcPts val="0"/>
              </a:spcBef>
              <a:spcAft>
                <a:spcPts val="0"/>
              </a:spcAft>
              <a:buSzPts val="3000"/>
              <a:buNone/>
              <a:defRPr sz="3000">
                <a:solidFill>
                  <a:schemeClr val="dk1"/>
                </a:solidFill>
              </a:defRPr>
            </a:lvl7pPr>
            <a:lvl8pPr lvl="7" algn="l">
              <a:lnSpc>
                <a:spcPct val="85000"/>
              </a:lnSpc>
              <a:spcBef>
                <a:spcPts val="0"/>
              </a:spcBef>
              <a:spcAft>
                <a:spcPts val="0"/>
              </a:spcAft>
              <a:buSzPts val="3000"/>
              <a:buNone/>
              <a:defRPr sz="3000">
                <a:solidFill>
                  <a:schemeClr val="dk1"/>
                </a:solidFill>
              </a:defRPr>
            </a:lvl8pPr>
            <a:lvl9pPr lvl="8" algn="l">
              <a:lnSpc>
                <a:spcPct val="85000"/>
              </a:lnSpc>
              <a:spcBef>
                <a:spcPts val="0"/>
              </a:spcBef>
              <a:spcAft>
                <a:spcPts val="0"/>
              </a:spcAft>
              <a:buSzPts val="3000"/>
              <a:buNone/>
              <a:defRPr sz="3000">
                <a:solidFill>
                  <a:schemeClr val="dk1"/>
                </a:solidFill>
              </a:defRPr>
            </a:lvl9pPr>
          </a:lstStyle>
          <a:p/>
        </p:txBody>
      </p:sp>
      <p:sp>
        <p:nvSpPr>
          <p:cNvPr id="256" name="Google Shape;256;p38"/>
          <p:cNvSpPr txBox="1">
            <a:spLocks noGrp="1"/>
          </p:cNvSpPr>
          <p:nvPr>
            <p:ph type="body" idx="1"/>
          </p:nvPr>
        </p:nvSpPr>
        <p:spPr>
          <a:xfrm>
            <a:off x="283850" y="2636275"/>
            <a:ext cx="2767200" cy="2046300"/>
          </a:xfrm>
          <a:prstGeom prst="rect">
            <a:avLst/>
          </a:prstGeom>
          <a:noFill/>
          <a:ln>
            <a:noFill/>
          </a:ln>
        </p:spPr>
        <p:txBody>
          <a:bodyPr spcFirstLastPara="1" wrap="square" lIns="0" tIns="0" rIns="0" bIns="0" anchor="b" anchorCtr="0">
            <a:noAutofit/>
          </a:bodyPr>
          <a:lstStyle>
            <a:lvl1pPr marL="457200" lvl="0"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1pPr>
            <a:lvl2pPr marL="914400" lvl="1"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2pPr>
            <a:lvl3pPr marL="1371600" lvl="2"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3pPr>
            <a:lvl4pPr marL="1828800" lvl="3"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4pPr>
            <a:lvl5pPr marL="2286000" lvl="4"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5pPr>
            <a:lvl6pPr marL="2743200" lvl="5"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6pPr>
            <a:lvl7pPr marL="3200400" lvl="6"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7pPr>
            <a:lvl8pPr marL="3657600" lvl="7"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8pPr>
            <a:lvl9pPr marL="4114800" lvl="8" indent="-292100" algn="l">
              <a:lnSpc>
                <a:spcPct val="115000"/>
              </a:lnSpc>
              <a:spcBef>
                <a:spcPts val="0"/>
              </a:spcBef>
              <a:spcAft>
                <a:spcPts val="0"/>
              </a:spcAft>
              <a:buClr>
                <a:schemeClr val="dk1"/>
              </a:buClr>
              <a:buSzPts val="1000"/>
              <a:buFont typeface="Inter" panose="02000503000000020004"/>
              <a:buChar char="■"/>
              <a:defRPr sz="1000">
                <a:solidFill>
                  <a:schemeClr val="dk1"/>
                </a:solidFill>
              </a:defRPr>
            </a:lvl9pPr>
          </a:lstStyle>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slide">
  <p:cSld name="Title slide">
    <p:spTree>
      <p:nvGrpSpPr>
        <p:cNvPr id="1" name="Shape 257"/>
        <p:cNvGrpSpPr/>
        <p:nvPr/>
      </p:nvGrpSpPr>
      <p:grpSpPr>
        <a:xfrm>
          <a:off x="0" y="0"/>
          <a:ext cx="0" cy="0"/>
          <a:chOff x="0" y="0"/>
          <a:chExt cx="0" cy="0"/>
        </a:xfrm>
      </p:grpSpPr>
      <p:sp>
        <p:nvSpPr>
          <p:cNvPr id="258" name="Google Shape;258;p39"/>
          <p:cNvSpPr txBox="1">
            <a:spLocks noGrp="1"/>
          </p:cNvSpPr>
          <p:nvPr>
            <p:ph type="ctrTitle"/>
          </p:nvPr>
        </p:nvSpPr>
        <p:spPr>
          <a:xfrm>
            <a:off x="311708" y="744575"/>
            <a:ext cx="8520600" cy="2052600"/>
          </a:xfrm>
          <a:prstGeom prst="rect">
            <a:avLst/>
          </a:prstGeom>
          <a:noFill/>
          <a:ln>
            <a:noFill/>
          </a:ln>
        </p:spPr>
        <p:txBody>
          <a:bodyPr spcFirstLastPara="1" wrap="square" lIns="0" tIns="0" rIns="0" bIns="0" anchor="b" anchorCtr="0">
            <a:noAutofit/>
          </a:bodyPr>
          <a:lstStyle>
            <a:lvl1pPr lvl="0" algn="ctr">
              <a:lnSpc>
                <a:spcPct val="90000"/>
              </a:lnSpc>
              <a:spcBef>
                <a:spcPts val="0"/>
              </a:spcBef>
              <a:spcAft>
                <a:spcPts val="0"/>
              </a:spcAft>
              <a:buSzPts val="5200"/>
              <a:buNone/>
              <a:defRPr sz="5200"/>
            </a:lvl1pPr>
            <a:lvl2pPr lvl="1" algn="ctr">
              <a:lnSpc>
                <a:spcPct val="115000"/>
              </a:lnSpc>
              <a:spcBef>
                <a:spcPts val="0"/>
              </a:spcBef>
              <a:spcAft>
                <a:spcPts val="0"/>
              </a:spcAft>
              <a:buSzPts val="5200"/>
              <a:buNone/>
              <a:defRPr sz="5200"/>
            </a:lvl2pPr>
            <a:lvl3pPr lvl="2" algn="ctr">
              <a:lnSpc>
                <a:spcPct val="115000"/>
              </a:lnSpc>
              <a:spcBef>
                <a:spcPts val="0"/>
              </a:spcBef>
              <a:spcAft>
                <a:spcPts val="0"/>
              </a:spcAft>
              <a:buSzPts val="5200"/>
              <a:buNone/>
              <a:defRPr sz="5200"/>
            </a:lvl3pPr>
            <a:lvl4pPr lvl="3" algn="ctr">
              <a:lnSpc>
                <a:spcPct val="115000"/>
              </a:lnSpc>
              <a:spcBef>
                <a:spcPts val="0"/>
              </a:spcBef>
              <a:spcAft>
                <a:spcPts val="0"/>
              </a:spcAft>
              <a:buSzPts val="5200"/>
              <a:buNone/>
              <a:defRPr sz="5200"/>
            </a:lvl4pPr>
            <a:lvl5pPr lvl="4" algn="ctr">
              <a:lnSpc>
                <a:spcPct val="115000"/>
              </a:lnSpc>
              <a:spcBef>
                <a:spcPts val="0"/>
              </a:spcBef>
              <a:spcAft>
                <a:spcPts val="0"/>
              </a:spcAft>
              <a:buSzPts val="5200"/>
              <a:buNone/>
              <a:defRPr sz="5200"/>
            </a:lvl5pPr>
            <a:lvl6pPr lvl="5" algn="ctr">
              <a:lnSpc>
                <a:spcPct val="115000"/>
              </a:lnSpc>
              <a:spcBef>
                <a:spcPts val="0"/>
              </a:spcBef>
              <a:spcAft>
                <a:spcPts val="0"/>
              </a:spcAft>
              <a:buSzPts val="5200"/>
              <a:buNone/>
              <a:defRPr sz="5200"/>
            </a:lvl6pPr>
            <a:lvl7pPr lvl="6" algn="ctr">
              <a:lnSpc>
                <a:spcPct val="115000"/>
              </a:lnSpc>
              <a:spcBef>
                <a:spcPts val="0"/>
              </a:spcBef>
              <a:spcAft>
                <a:spcPts val="0"/>
              </a:spcAft>
              <a:buSzPts val="5200"/>
              <a:buNone/>
              <a:defRPr sz="5200"/>
            </a:lvl7pPr>
            <a:lvl8pPr lvl="7" algn="ctr">
              <a:lnSpc>
                <a:spcPct val="115000"/>
              </a:lnSpc>
              <a:spcBef>
                <a:spcPts val="0"/>
              </a:spcBef>
              <a:spcAft>
                <a:spcPts val="0"/>
              </a:spcAft>
              <a:buSzPts val="5200"/>
              <a:buNone/>
              <a:defRPr sz="5200"/>
            </a:lvl8pPr>
            <a:lvl9pPr lvl="8" algn="ctr">
              <a:lnSpc>
                <a:spcPct val="115000"/>
              </a:lnSpc>
              <a:spcBef>
                <a:spcPts val="0"/>
              </a:spcBef>
              <a:spcAft>
                <a:spcPts val="0"/>
              </a:spcAft>
              <a:buSzPts val="5200"/>
              <a:buNone/>
              <a:defRPr sz="5200"/>
            </a:lvl9pPr>
          </a:lstStyle>
          <a:p/>
        </p:txBody>
      </p:sp>
      <p:sp>
        <p:nvSpPr>
          <p:cNvPr id="259" name="Google Shape;259;p39"/>
          <p:cNvSpPr txBox="1">
            <a:spLocks noGrp="1"/>
          </p:cNvSpPr>
          <p:nvPr>
            <p:ph type="subTitle" idx="1"/>
          </p:nvPr>
        </p:nvSpPr>
        <p:spPr>
          <a:xfrm>
            <a:off x="311700" y="2834125"/>
            <a:ext cx="8520600" cy="792600"/>
          </a:xfrm>
          <a:prstGeom prst="rect">
            <a:avLst/>
          </a:prstGeom>
          <a:noFill/>
          <a:ln>
            <a:noFill/>
          </a:ln>
        </p:spPr>
        <p:txBody>
          <a:bodyPr spcFirstLastPara="1" wrap="square" lIns="91425" tIns="91425" rIns="91425" bIns="91425" anchor="t" anchorCtr="0">
            <a:noAutofit/>
          </a:bodyPr>
          <a:lstStyle>
            <a:lvl1pPr lvl="0" algn="ctr">
              <a:lnSpc>
                <a:spcPct val="115000"/>
              </a:lnSpc>
              <a:spcBef>
                <a:spcPts val="0"/>
              </a:spcBef>
              <a:spcAft>
                <a:spcPts val="0"/>
              </a:spcAft>
              <a:buSzPts val="2800"/>
              <a:buNone/>
              <a:defRPr sz="2800"/>
            </a:lvl1pPr>
            <a:lvl2pPr lvl="1" algn="ctr">
              <a:lnSpc>
                <a:spcPct val="115000"/>
              </a:lnSpc>
              <a:spcBef>
                <a:spcPts val="0"/>
              </a:spcBef>
              <a:spcAft>
                <a:spcPts val="0"/>
              </a:spcAft>
              <a:buSzPts val="2800"/>
              <a:buNone/>
              <a:defRPr sz="2800"/>
            </a:lvl2pPr>
            <a:lvl3pPr lvl="2" algn="ctr">
              <a:lnSpc>
                <a:spcPct val="115000"/>
              </a:lnSpc>
              <a:spcBef>
                <a:spcPts val="0"/>
              </a:spcBef>
              <a:spcAft>
                <a:spcPts val="0"/>
              </a:spcAft>
              <a:buSzPts val="2800"/>
              <a:buNone/>
              <a:defRPr sz="2800"/>
            </a:lvl3pPr>
            <a:lvl4pPr lvl="3" algn="ctr">
              <a:lnSpc>
                <a:spcPct val="115000"/>
              </a:lnSpc>
              <a:spcBef>
                <a:spcPts val="0"/>
              </a:spcBef>
              <a:spcAft>
                <a:spcPts val="0"/>
              </a:spcAft>
              <a:buSzPts val="2800"/>
              <a:buNone/>
              <a:defRPr sz="2800"/>
            </a:lvl4pPr>
            <a:lvl5pPr lvl="4" algn="ctr">
              <a:lnSpc>
                <a:spcPct val="115000"/>
              </a:lnSpc>
              <a:spcBef>
                <a:spcPts val="0"/>
              </a:spcBef>
              <a:spcAft>
                <a:spcPts val="0"/>
              </a:spcAft>
              <a:buSzPts val="2800"/>
              <a:buNone/>
              <a:defRPr sz="2800"/>
            </a:lvl5pPr>
            <a:lvl6pPr lvl="5" algn="ctr">
              <a:lnSpc>
                <a:spcPct val="115000"/>
              </a:lnSpc>
              <a:spcBef>
                <a:spcPts val="0"/>
              </a:spcBef>
              <a:spcAft>
                <a:spcPts val="0"/>
              </a:spcAft>
              <a:buSzPts val="2800"/>
              <a:buNone/>
              <a:defRPr sz="2800"/>
            </a:lvl6pPr>
            <a:lvl7pPr lvl="6" algn="ctr">
              <a:lnSpc>
                <a:spcPct val="115000"/>
              </a:lnSpc>
              <a:spcBef>
                <a:spcPts val="0"/>
              </a:spcBef>
              <a:spcAft>
                <a:spcPts val="0"/>
              </a:spcAft>
              <a:buSzPts val="2800"/>
              <a:buNone/>
              <a:defRPr sz="2800"/>
            </a:lvl7pPr>
            <a:lvl8pPr lvl="7" algn="ctr">
              <a:lnSpc>
                <a:spcPct val="115000"/>
              </a:lnSpc>
              <a:spcBef>
                <a:spcPts val="0"/>
              </a:spcBef>
              <a:spcAft>
                <a:spcPts val="0"/>
              </a:spcAft>
              <a:buSzPts val="2800"/>
              <a:buNone/>
              <a:defRPr sz="2800"/>
            </a:lvl8pPr>
            <a:lvl9pPr lvl="8" algn="ctr">
              <a:lnSpc>
                <a:spcPct val="115000"/>
              </a:lnSpc>
              <a:spcBef>
                <a:spcPts val="0"/>
              </a:spcBef>
              <a:spcAft>
                <a:spcPts val="0"/>
              </a:spcAft>
              <a:buSzPts val="2800"/>
              <a:buNone/>
              <a:defRPr sz="2800"/>
            </a:lvl9pPr>
          </a:lstStyle>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Section header">
  <p:cSld name="Section header">
    <p:spTree>
      <p:nvGrpSpPr>
        <p:cNvPr id="1" name="Shape 260"/>
        <p:cNvGrpSpPr/>
        <p:nvPr/>
      </p:nvGrpSpPr>
      <p:grpSpPr>
        <a:xfrm>
          <a:off x="0" y="0"/>
          <a:ext cx="0" cy="0"/>
          <a:chOff x="0" y="0"/>
          <a:chExt cx="0" cy="0"/>
        </a:xfrm>
      </p:grpSpPr>
      <p:sp>
        <p:nvSpPr>
          <p:cNvPr id="261" name="Google Shape;261;p40"/>
          <p:cNvSpPr txBox="1">
            <a:spLocks noGrp="1"/>
          </p:cNvSpPr>
          <p:nvPr>
            <p:ph type="title"/>
          </p:nvPr>
        </p:nvSpPr>
        <p:spPr>
          <a:xfrm>
            <a:off x="311700" y="2150850"/>
            <a:ext cx="8520600" cy="841800"/>
          </a:xfrm>
          <a:prstGeom prst="rect">
            <a:avLst/>
          </a:prstGeom>
          <a:noFill/>
          <a:ln>
            <a:noFill/>
          </a:ln>
        </p:spPr>
        <p:txBody>
          <a:bodyPr spcFirstLastPara="1" wrap="square" lIns="0" tIns="0" rIns="0" bIns="0" anchor="ctr" anchorCtr="0">
            <a:noAutofit/>
          </a:bodyPr>
          <a:lstStyle>
            <a:lvl1pPr lvl="0" algn="ctr">
              <a:lnSpc>
                <a:spcPct val="90000"/>
              </a:lnSpc>
              <a:spcBef>
                <a:spcPts val="0"/>
              </a:spcBef>
              <a:spcAft>
                <a:spcPts val="0"/>
              </a:spcAft>
              <a:buSzPts val="3600"/>
              <a:buNone/>
              <a:defRPr sz="3600"/>
            </a:lvl1pPr>
            <a:lvl2pPr lvl="1" algn="ctr">
              <a:lnSpc>
                <a:spcPct val="115000"/>
              </a:lnSpc>
              <a:spcBef>
                <a:spcPts val="0"/>
              </a:spcBef>
              <a:spcAft>
                <a:spcPts val="0"/>
              </a:spcAft>
              <a:buSzPts val="3600"/>
              <a:buNone/>
              <a:defRPr sz="3600"/>
            </a:lvl2pPr>
            <a:lvl3pPr lvl="2" algn="ctr">
              <a:lnSpc>
                <a:spcPct val="115000"/>
              </a:lnSpc>
              <a:spcBef>
                <a:spcPts val="0"/>
              </a:spcBef>
              <a:spcAft>
                <a:spcPts val="0"/>
              </a:spcAft>
              <a:buSzPts val="3600"/>
              <a:buNone/>
              <a:defRPr sz="3600"/>
            </a:lvl3pPr>
            <a:lvl4pPr lvl="3" algn="ctr">
              <a:lnSpc>
                <a:spcPct val="115000"/>
              </a:lnSpc>
              <a:spcBef>
                <a:spcPts val="0"/>
              </a:spcBef>
              <a:spcAft>
                <a:spcPts val="0"/>
              </a:spcAft>
              <a:buSzPts val="3600"/>
              <a:buNone/>
              <a:defRPr sz="3600"/>
            </a:lvl4pPr>
            <a:lvl5pPr lvl="4" algn="ctr">
              <a:lnSpc>
                <a:spcPct val="115000"/>
              </a:lnSpc>
              <a:spcBef>
                <a:spcPts val="0"/>
              </a:spcBef>
              <a:spcAft>
                <a:spcPts val="0"/>
              </a:spcAft>
              <a:buSzPts val="3600"/>
              <a:buNone/>
              <a:defRPr sz="3600"/>
            </a:lvl5pPr>
            <a:lvl6pPr lvl="5" algn="ctr">
              <a:lnSpc>
                <a:spcPct val="115000"/>
              </a:lnSpc>
              <a:spcBef>
                <a:spcPts val="0"/>
              </a:spcBef>
              <a:spcAft>
                <a:spcPts val="0"/>
              </a:spcAft>
              <a:buSzPts val="3600"/>
              <a:buNone/>
              <a:defRPr sz="3600"/>
            </a:lvl6pPr>
            <a:lvl7pPr lvl="6" algn="ctr">
              <a:lnSpc>
                <a:spcPct val="115000"/>
              </a:lnSpc>
              <a:spcBef>
                <a:spcPts val="0"/>
              </a:spcBef>
              <a:spcAft>
                <a:spcPts val="0"/>
              </a:spcAft>
              <a:buSzPts val="3600"/>
              <a:buNone/>
              <a:defRPr sz="3600"/>
            </a:lvl7pPr>
            <a:lvl8pPr lvl="7" algn="ctr">
              <a:lnSpc>
                <a:spcPct val="115000"/>
              </a:lnSpc>
              <a:spcBef>
                <a:spcPts val="0"/>
              </a:spcBef>
              <a:spcAft>
                <a:spcPts val="0"/>
              </a:spcAft>
              <a:buSzPts val="3600"/>
              <a:buNone/>
              <a:defRPr sz="3600"/>
            </a:lvl8pPr>
            <a:lvl9pPr lvl="8" algn="ctr">
              <a:lnSpc>
                <a:spcPct val="115000"/>
              </a:lnSpc>
              <a:spcBef>
                <a:spcPts val="0"/>
              </a:spcBef>
              <a:spcAft>
                <a:spcPts val="0"/>
              </a:spcAft>
              <a:buSzPts val="3600"/>
              <a:buNone/>
              <a:defRPr sz="3600"/>
            </a:lvl9pPr>
          </a:lstStyle>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and body">
  <p:cSld name="Title and body">
    <p:spTree>
      <p:nvGrpSpPr>
        <p:cNvPr id="1" name="Shape 262"/>
        <p:cNvGrpSpPr/>
        <p:nvPr/>
      </p:nvGrpSpPr>
      <p:grpSpPr>
        <a:xfrm>
          <a:off x="0" y="0"/>
          <a:ext cx="0" cy="0"/>
          <a:chOff x="0" y="0"/>
          <a:chExt cx="0" cy="0"/>
        </a:xfrm>
      </p:grpSpPr>
      <p:sp>
        <p:nvSpPr>
          <p:cNvPr id="263" name="Google Shape;263;p41"/>
          <p:cNvSpPr txBox="1">
            <a:spLocks noGrp="1"/>
          </p:cNvSpPr>
          <p:nvPr>
            <p:ph type="title"/>
          </p:nvPr>
        </p:nvSpPr>
        <p:spPr>
          <a:xfrm>
            <a:off x="311700" y="445025"/>
            <a:ext cx="8520600" cy="5727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SzPts val="600"/>
              <a:buNone/>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p:txBody>
      </p:sp>
      <p:sp>
        <p:nvSpPr>
          <p:cNvPr id="264" name="Google Shape;264;p4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04800" algn="l">
              <a:lnSpc>
                <a:spcPct val="115000"/>
              </a:lnSpc>
              <a:spcBef>
                <a:spcPts val="0"/>
              </a:spcBef>
              <a:spcAft>
                <a:spcPts val="0"/>
              </a:spcAft>
              <a:buSzPts val="1200"/>
              <a:buChar char="●"/>
              <a:defRPr/>
            </a:lvl1pPr>
            <a:lvl2pPr marL="914400" lvl="1" indent="-304800" algn="l">
              <a:lnSpc>
                <a:spcPct val="115000"/>
              </a:lnSpc>
              <a:spcBef>
                <a:spcPts val="0"/>
              </a:spcBef>
              <a:spcAft>
                <a:spcPts val="0"/>
              </a:spcAft>
              <a:buSzPts val="1200"/>
              <a:buChar char="○"/>
              <a:defRPr/>
            </a:lvl2pPr>
            <a:lvl3pPr marL="1371600" lvl="2" indent="-304800" algn="l">
              <a:lnSpc>
                <a:spcPct val="115000"/>
              </a:lnSpc>
              <a:spcBef>
                <a:spcPts val="0"/>
              </a:spcBef>
              <a:spcAft>
                <a:spcPts val="0"/>
              </a:spcAft>
              <a:buSzPts val="1200"/>
              <a:buChar char="■"/>
              <a:defRPr/>
            </a:lvl3pPr>
            <a:lvl4pPr marL="1828800" lvl="3" indent="-304800" algn="l">
              <a:lnSpc>
                <a:spcPct val="115000"/>
              </a:lnSpc>
              <a:spcBef>
                <a:spcPts val="0"/>
              </a:spcBef>
              <a:spcAft>
                <a:spcPts val="0"/>
              </a:spcAft>
              <a:buSzPts val="1200"/>
              <a:buChar char="●"/>
              <a:defRPr/>
            </a:lvl4pPr>
            <a:lvl5pPr marL="2286000" lvl="4" indent="-304800" algn="l">
              <a:lnSpc>
                <a:spcPct val="115000"/>
              </a:lnSpc>
              <a:spcBef>
                <a:spcPts val="0"/>
              </a:spcBef>
              <a:spcAft>
                <a:spcPts val="0"/>
              </a:spcAft>
              <a:buSzPts val="1200"/>
              <a:buChar char="○"/>
              <a:defRPr/>
            </a:lvl5pPr>
            <a:lvl6pPr marL="2743200" lvl="5" indent="-304800" algn="l">
              <a:lnSpc>
                <a:spcPct val="115000"/>
              </a:lnSpc>
              <a:spcBef>
                <a:spcPts val="0"/>
              </a:spcBef>
              <a:spcAft>
                <a:spcPts val="0"/>
              </a:spcAft>
              <a:buSzPts val="1200"/>
              <a:buChar char="■"/>
              <a:defRPr/>
            </a:lvl6pPr>
            <a:lvl7pPr marL="3200400" lvl="6" indent="-304800" algn="l">
              <a:lnSpc>
                <a:spcPct val="115000"/>
              </a:lnSpc>
              <a:spcBef>
                <a:spcPts val="0"/>
              </a:spcBef>
              <a:spcAft>
                <a:spcPts val="0"/>
              </a:spcAft>
              <a:buSzPts val="1200"/>
              <a:buChar char="●"/>
              <a:defRPr/>
            </a:lvl7pPr>
            <a:lvl8pPr marL="3657600" lvl="7" indent="-304800" algn="l">
              <a:lnSpc>
                <a:spcPct val="115000"/>
              </a:lnSpc>
              <a:spcBef>
                <a:spcPts val="0"/>
              </a:spcBef>
              <a:spcAft>
                <a:spcPts val="0"/>
              </a:spcAft>
              <a:buSzPts val="1200"/>
              <a:buChar char="○"/>
              <a:defRPr/>
            </a:lvl8pPr>
            <a:lvl9pPr marL="4114800" lvl="8" indent="-304800" algn="l">
              <a:lnSpc>
                <a:spcPct val="115000"/>
              </a:lnSpc>
              <a:spcBef>
                <a:spcPts val="0"/>
              </a:spcBef>
              <a:spcAft>
                <a:spcPts val="0"/>
              </a:spcAft>
              <a:buSzPts val="1200"/>
              <a:buChar char="■"/>
              <a:defRPr/>
            </a:lvl9pPr>
          </a:lstStyle>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and two columns">
  <p:cSld name="Title and two columns">
    <p:spTree>
      <p:nvGrpSpPr>
        <p:cNvPr id="1" name="Shape 265"/>
        <p:cNvGrpSpPr/>
        <p:nvPr/>
      </p:nvGrpSpPr>
      <p:grpSpPr>
        <a:xfrm>
          <a:off x="0" y="0"/>
          <a:ext cx="0" cy="0"/>
          <a:chOff x="0" y="0"/>
          <a:chExt cx="0" cy="0"/>
        </a:xfrm>
      </p:grpSpPr>
      <p:sp>
        <p:nvSpPr>
          <p:cNvPr id="266" name="Google Shape;266;p42"/>
          <p:cNvSpPr txBox="1">
            <a:spLocks noGrp="1"/>
          </p:cNvSpPr>
          <p:nvPr>
            <p:ph type="title"/>
          </p:nvPr>
        </p:nvSpPr>
        <p:spPr>
          <a:xfrm>
            <a:off x="311700" y="445025"/>
            <a:ext cx="8520600" cy="5727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SzPts val="600"/>
              <a:buNone/>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p:txBody>
      </p:sp>
      <p:sp>
        <p:nvSpPr>
          <p:cNvPr id="267" name="Google Shape;267;p42"/>
          <p:cNvSpPr txBox="1">
            <a:spLocks noGrp="1"/>
          </p:cNvSpPr>
          <p:nvPr>
            <p:ph type="body" idx="1"/>
          </p:nvPr>
        </p:nvSpPr>
        <p:spPr>
          <a:xfrm>
            <a:off x="311700" y="1152475"/>
            <a:ext cx="3999900" cy="3416400"/>
          </a:xfrm>
          <a:prstGeom prst="rect">
            <a:avLst/>
          </a:prstGeom>
          <a:noFill/>
          <a:ln>
            <a:noFill/>
          </a:ln>
        </p:spPr>
        <p:txBody>
          <a:bodyPr spcFirstLastPara="1" wrap="square" lIns="91425" tIns="91425" rIns="91425" bIns="91425" anchor="t" anchorCtr="0">
            <a:no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a:lvl2pPr>
            <a:lvl3pPr marL="1371600" lvl="2" indent="-304800" algn="l">
              <a:lnSpc>
                <a:spcPct val="115000"/>
              </a:lnSpc>
              <a:spcBef>
                <a:spcPts val="0"/>
              </a:spcBef>
              <a:spcAft>
                <a:spcPts val="0"/>
              </a:spcAft>
              <a:buSzPts val="1200"/>
              <a:buChar char="■"/>
              <a:defRPr/>
            </a:lvl3pPr>
            <a:lvl4pPr marL="1828800" lvl="3" indent="-304800" algn="l">
              <a:lnSpc>
                <a:spcPct val="115000"/>
              </a:lnSpc>
              <a:spcBef>
                <a:spcPts val="0"/>
              </a:spcBef>
              <a:spcAft>
                <a:spcPts val="0"/>
              </a:spcAft>
              <a:buSzPts val="1200"/>
              <a:buChar char="●"/>
              <a:defRPr/>
            </a:lvl4pPr>
            <a:lvl5pPr marL="2286000" lvl="4" indent="-304800" algn="l">
              <a:lnSpc>
                <a:spcPct val="115000"/>
              </a:lnSpc>
              <a:spcBef>
                <a:spcPts val="0"/>
              </a:spcBef>
              <a:spcAft>
                <a:spcPts val="0"/>
              </a:spcAft>
              <a:buSzPts val="1200"/>
              <a:buChar char="○"/>
              <a:defRPr/>
            </a:lvl5pPr>
            <a:lvl6pPr marL="2743200" lvl="5" indent="-304800" algn="l">
              <a:lnSpc>
                <a:spcPct val="115000"/>
              </a:lnSpc>
              <a:spcBef>
                <a:spcPts val="0"/>
              </a:spcBef>
              <a:spcAft>
                <a:spcPts val="0"/>
              </a:spcAft>
              <a:buSzPts val="1200"/>
              <a:buChar char="■"/>
              <a:defRPr/>
            </a:lvl6pPr>
            <a:lvl7pPr marL="3200400" lvl="6" indent="-304800" algn="l">
              <a:lnSpc>
                <a:spcPct val="115000"/>
              </a:lnSpc>
              <a:spcBef>
                <a:spcPts val="0"/>
              </a:spcBef>
              <a:spcAft>
                <a:spcPts val="0"/>
              </a:spcAft>
              <a:buSzPts val="1200"/>
              <a:buChar char="●"/>
              <a:defRPr/>
            </a:lvl7pPr>
            <a:lvl8pPr marL="3657600" lvl="7" indent="-304800" algn="l">
              <a:lnSpc>
                <a:spcPct val="115000"/>
              </a:lnSpc>
              <a:spcBef>
                <a:spcPts val="0"/>
              </a:spcBef>
              <a:spcAft>
                <a:spcPts val="0"/>
              </a:spcAft>
              <a:buSzPts val="1200"/>
              <a:buChar char="○"/>
              <a:defRPr/>
            </a:lvl8pPr>
            <a:lvl9pPr marL="4114800" lvl="8" indent="-304800" algn="l">
              <a:lnSpc>
                <a:spcPct val="115000"/>
              </a:lnSpc>
              <a:spcBef>
                <a:spcPts val="0"/>
              </a:spcBef>
              <a:spcAft>
                <a:spcPts val="0"/>
              </a:spcAft>
              <a:buSzPts val="1200"/>
              <a:buChar char="■"/>
              <a:defRPr/>
            </a:lvl9pPr>
          </a:lstStyle>
          <a:p/>
        </p:txBody>
      </p:sp>
      <p:sp>
        <p:nvSpPr>
          <p:cNvPr id="268" name="Google Shape;268;p42"/>
          <p:cNvSpPr txBox="1">
            <a:spLocks noGrp="1"/>
          </p:cNvSpPr>
          <p:nvPr>
            <p:ph type="body" idx="2"/>
          </p:nvPr>
        </p:nvSpPr>
        <p:spPr>
          <a:xfrm>
            <a:off x="4832400" y="1152475"/>
            <a:ext cx="3999900" cy="3416400"/>
          </a:xfrm>
          <a:prstGeom prst="rect">
            <a:avLst/>
          </a:prstGeom>
          <a:noFill/>
          <a:ln>
            <a:noFill/>
          </a:ln>
        </p:spPr>
        <p:txBody>
          <a:bodyPr spcFirstLastPara="1" wrap="square" lIns="0" tIns="0" rIns="0" bIns="0" anchor="t" anchorCtr="0">
            <a:sp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a:lvl2pPr>
            <a:lvl3pPr marL="1371600" lvl="2" indent="-304800" algn="l">
              <a:lnSpc>
                <a:spcPct val="115000"/>
              </a:lnSpc>
              <a:spcBef>
                <a:spcPts val="0"/>
              </a:spcBef>
              <a:spcAft>
                <a:spcPts val="0"/>
              </a:spcAft>
              <a:buSzPts val="1200"/>
              <a:buChar char="■"/>
              <a:defRPr/>
            </a:lvl3pPr>
            <a:lvl4pPr marL="1828800" lvl="3" indent="-304800" algn="l">
              <a:lnSpc>
                <a:spcPct val="115000"/>
              </a:lnSpc>
              <a:spcBef>
                <a:spcPts val="0"/>
              </a:spcBef>
              <a:spcAft>
                <a:spcPts val="0"/>
              </a:spcAft>
              <a:buSzPts val="1200"/>
              <a:buChar char="●"/>
              <a:defRPr/>
            </a:lvl4pPr>
            <a:lvl5pPr marL="2286000" lvl="4" indent="-304800" algn="l">
              <a:lnSpc>
                <a:spcPct val="115000"/>
              </a:lnSpc>
              <a:spcBef>
                <a:spcPts val="0"/>
              </a:spcBef>
              <a:spcAft>
                <a:spcPts val="0"/>
              </a:spcAft>
              <a:buSzPts val="1200"/>
              <a:buChar char="○"/>
              <a:defRPr/>
            </a:lvl5pPr>
            <a:lvl6pPr marL="2743200" lvl="5" indent="-304800" algn="l">
              <a:lnSpc>
                <a:spcPct val="115000"/>
              </a:lnSpc>
              <a:spcBef>
                <a:spcPts val="0"/>
              </a:spcBef>
              <a:spcAft>
                <a:spcPts val="0"/>
              </a:spcAft>
              <a:buSzPts val="1200"/>
              <a:buChar char="■"/>
              <a:defRPr/>
            </a:lvl6pPr>
            <a:lvl7pPr marL="3200400" lvl="6" indent="-304800" algn="l">
              <a:lnSpc>
                <a:spcPct val="115000"/>
              </a:lnSpc>
              <a:spcBef>
                <a:spcPts val="0"/>
              </a:spcBef>
              <a:spcAft>
                <a:spcPts val="0"/>
              </a:spcAft>
              <a:buSzPts val="1200"/>
              <a:buChar char="●"/>
              <a:defRPr/>
            </a:lvl7pPr>
            <a:lvl8pPr marL="3657600" lvl="7" indent="-304800" algn="l">
              <a:lnSpc>
                <a:spcPct val="115000"/>
              </a:lnSpc>
              <a:spcBef>
                <a:spcPts val="0"/>
              </a:spcBef>
              <a:spcAft>
                <a:spcPts val="0"/>
              </a:spcAft>
              <a:buSzPts val="1200"/>
              <a:buChar char="○"/>
              <a:defRPr/>
            </a:lvl8pPr>
            <a:lvl9pPr marL="4114800" lvl="8" indent="-304800" algn="l">
              <a:lnSpc>
                <a:spcPct val="115000"/>
              </a:lnSpc>
              <a:spcBef>
                <a:spcPts val="0"/>
              </a:spcBef>
              <a:spcAft>
                <a:spcPts val="0"/>
              </a:spcAft>
              <a:buSzPts val="1200"/>
              <a:buChar char="■"/>
              <a:defRPr/>
            </a:lvl9pPr>
          </a:lstStyle>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only">
  <p:cSld name="Title only">
    <p:spTree>
      <p:nvGrpSpPr>
        <p:cNvPr id="1" name="Shape 269"/>
        <p:cNvGrpSpPr/>
        <p:nvPr/>
      </p:nvGrpSpPr>
      <p:grpSpPr>
        <a:xfrm>
          <a:off x="0" y="0"/>
          <a:ext cx="0" cy="0"/>
          <a:chOff x="0" y="0"/>
          <a:chExt cx="0" cy="0"/>
        </a:xfrm>
      </p:grpSpPr>
      <p:sp>
        <p:nvSpPr>
          <p:cNvPr id="270" name="Google Shape;270;p43"/>
          <p:cNvSpPr txBox="1">
            <a:spLocks noGrp="1"/>
          </p:cNvSpPr>
          <p:nvPr>
            <p:ph type="title"/>
          </p:nvPr>
        </p:nvSpPr>
        <p:spPr>
          <a:xfrm>
            <a:off x="311700" y="445025"/>
            <a:ext cx="8520600" cy="5727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SzPts val="600"/>
              <a:buNone/>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271"/>
        <p:cNvGrpSpPr/>
        <p:nvPr/>
      </p:nvGrpSpPr>
      <p:grpSpPr>
        <a:xfrm>
          <a:off x="0" y="0"/>
          <a:ext cx="0" cy="0"/>
          <a:chOff x="0" y="0"/>
          <a:chExt cx="0" cy="0"/>
        </a:xfrm>
      </p:grpSpPr>
      <p:sp>
        <p:nvSpPr>
          <p:cNvPr id="272" name="Google Shape;272;p44"/>
          <p:cNvSpPr txBox="1">
            <a:spLocks noGrp="1"/>
          </p:cNvSpPr>
          <p:nvPr>
            <p:ph type="title"/>
          </p:nvPr>
        </p:nvSpPr>
        <p:spPr>
          <a:xfrm>
            <a:off x="311700" y="555600"/>
            <a:ext cx="2808000" cy="7557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SzPts val="2400"/>
              <a:buNone/>
              <a:defRPr sz="2400"/>
            </a:lvl1pPr>
            <a:lvl2pPr lvl="1" algn="l">
              <a:lnSpc>
                <a:spcPct val="115000"/>
              </a:lnSpc>
              <a:spcBef>
                <a:spcPts val="0"/>
              </a:spcBef>
              <a:spcAft>
                <a:spcPts val="0"/>
              </a:spcAft>
              <a:buSzPts val="2400"/>
              <a:buNone/>
              <a:defRPr sz="2400"/>
            </a:lvl2pPr>
            <a:lvl3pPr lvl="2" algn="l">
              <a:lnSpc>
                <a:spcPct val="115000"/>
              </a:lnSpc>
              <a:spcBef>
                <a:spcPts val="0"/>
              </a:spcBef>
              <a:spcAft>
                <a:spcPts val="0"/>
              </a:spcAft>
              <a:buSzPts val="2400"/>
              <a:buNone/>
              <a:defRPr sz="2400"/>
            </a:lvl3pPr>
            <a:lvl4pPr lvl="3" algn="l">
              <a:lnSpc>
                <a:spcPct val="115000"/>
              </a:lnSpc>
              <a:spcBef>
                <a:spcPts val="0"/>
              </a:spcBef>
              <a:spcAft>
                <a:spcPts val="0"/>
              </a:spcAft>
              <a:buSzPts val="2400"/>
              <a:buNone/>
              <a:defRPr sz="2400"/>
            </a:lvl4pPr>
            <a:lvl5pPr lvl="4" algn="l">
              <a:lnSpc>
                <a:spcPct val="115000"/>
              </a:lnSpc>
              <a:spcBef>
                <a:spcPts val="0"/>
              </a:spcBef>
              <a:spcAft>
                <a:spcPts val="0"/>
              </a:spcAft>
              <a:buSzPts val="2400"/>
              <a:buNone/>
              <a:defRPr sz="2400"/>
            </a:lvl5pPr>
            <a:lvl6pPr lvl="5" algn="l">
              <a:lnSpc>
                <a:spcPct val="115000"/>
              </a:lnSpc>
              <a:spcBef>
                <a:spcPts val="0"/>
              </a:spcBef>
              <a:spcAft>
                <a:spcPts val="0"/>
              </a:spcAft>
              <a:buSzPts val="2400"/>
              <a:buNone/>
              <a:defRPr sz="2400"/>
            </a:lvl6pPr>
            <a:lvl7pPr lvl="6" algn="l">
              <a:lnSpc>
                <a:spcPct val="115000"/>
              </a:lnSpc>
              <a:spcBef>
                <a:spcPts val="0"/>
              </a:spcBef>
              <a:spcAft>
                <a:spcPts val="0"/>
              </a:spcAft>
              <a:buSzPts val="2400"/>
              <a:buNone/>
              <a:defRPr sz="2400"/>
            </a:lvl7pPr>
            <a:lvl8pPr lvl="7" algn="l">
              <a:lnSpc>
                <a:spcPct val="115000"/>
              </a:lnSpc>
              <a:spcBef>
                <a:spcPts val="0"/>
              </a:spcBef>
              <a:spcAft>
                <a:spcPts val="0"/>
              </a:spcAft>
              <a:buSzPts val="2400"/>
              <a:buNone/>
              <a:defRPr sz="2400"/>
            </a:lvl8pPr>
            <a:lvl9pPr lvl="8" algn="l">
              <a:lnSpc>
                <a:spcPct val="115000"/>
              </a:lnSpc>
              <a:spcBef>
                <a:spcPts val="0"/>
              </a:spcBef>
              <a:spcAft>
                <a:spcPts val="0"/>
              </a:spcAft>
              <a:buSzPts val="2400"/>
              <a:buNone/>
              <a:defRPr sz="2400"/>
            </a:lvl9pPr>
          </a:lstStyle>
          <a:p/>
        </p:txBody>
      </p:sp>
      <p:sp>
        <p:nvSpPr>
          <p:cNvPr id="273" name="Google Shape;273;p44"/>
          <p:cNvSpPr txBox="1">
            <a:spLocks noGrp="1"/>
          </p:cNvSpPr>
          <p:nvPr>
            <p:ph type="body" idx="1"/>
          </p:nvPr>
        </p:nvSpPr>
        <p:spPr>
          <a:xfrm>
            <a:off x="311700" y="1389600"/>
            <a:ext cx="2808000" cy="3179400"/>
          </a:xfrm>
          <a:prstGeom prst="rect">
            <a:avLst/>
          </a:prstGeom>
          <a:noFill/>
          <a:ln>
            <a:noFill/>
          </a:ln>
        </p:spPr>
        <p:txBody>
          <a:bodyPr spcFirstLastPara="1" wrap="square" lIns="91425" tIns="91425" rIns="91425" bIns="91425" anchor="t" anchorCtr="0">
            <a:noAutofit/>
          </a:bodyPr>
          <a:lstStyle>
            <a:lvl1pPr marL="457200" lvl="0" indent="-304800" algn="l">
              <a:lnSpc>
                <a:spcPct val="115000"/>
              </a:lnSpc>
              <a:spcBef>
                <a:spcPts val="0"/>
              </a:spcBef>
              <a:spcAft>
                <a:spcPts val="0"/>
              </a:spcAft>
              <a:buSzPts val="1200"/>
              <a:buChar char="●"/>
              <a:defRPr/>
            </a:lvl1pPr>
            <a:lvl2pPr marL="914400" lvl="1" indent="-304800" algn="l">
              <a:lnSpc>
                <a:spcPct val="115000"/>
              </a:lnSpc>
              <a:spcBef>
                <a:spcPts val="0"/>
              </a:spcBef>
              <a:spcAft>
                <a:spcPts val="0"/>
              </a:spcAft>
              <a:buSzPts val="1200"/>
              <a:buChar char="○"/>
              <a:defRPr/>
            </a:lvl2pPr>
            <a:lvl3pPr marL="1371600" lvl="2" indent="-304800" algn="l">
              <a:lnSpc>
                <a:spcPct val="115000"/>
              </a:lnSpc>
              <a:spcBef>
                <a:spcPts val="0"/>
              </a:spcBef>
              <a:spcAft>
                <a:spcPts val="0"/>
              </a:spcAft>
              <a:buSzPts val="1200"/>
              <a:buChar char="■"/>
              <a:defRPr/>
            </a:lvl3pPr>
            <a:lvl4pPr marL="1828800" lvl="3" indent="-304800" algn="l">
              <a:lnSpc>
                <a:spcPct val="115000"/>
              </a:lnSpc>
              <a:spcBef>
                <a:spcPts val="0"/>
              </a:spcBef>
              <a:spcAft>
                <a:spcPts val="0"/>
              </a:spcAft>
              <a:buSzPts val="1200"/>
              <a:buChar char="●"/>
              <a:defRPr/>
            </a:lvl4pPr>
            <a:lvl5pPr marL="2286000" lvl="4" indent="-304800" algn="l">
              <a:lnSpc>
                <a:spcPct val="115000"/>
              </a:lnSpc>
              <a:spcBef>
                <a:spcPts val="0"/>
              </a:spcBef>
              <a:spcAft>
                <a:spcPts val="0"/>
              </a:spcAft>
              <a:buSzPts val="1200"/>
              <a:buChar char="○"/>
              <a:defRPr/>
            </a:lvl5pPr>
            <a:lvl6pPr marL="2743200" lvl="5" indent="-304800" algn="l">
              <a:lnSpc>
                <a:spcPct val="115000"/>
              </a:lnSpc>
              <a:spcBef>
                <a:spcPts val="0"/>
              </a:spcBef>
              <a:spcAft>
                <a:spcPts val="0"/>
              </a:spcAft>
              <a:buSzPts val="1200"/>
              <a:buChar char="■"/>
              <a:defRPr/>
            </a:lvl6pPr>
            <a:lvl7pPr marL="3200400" lvl="6" indent="-304800" algn="l">
              <a:lnSpc>
                <a:spcPct val="115000"/>
              </a:lnSpc>
              <a:spcBef>
                <a:spcPts val="0"/>
              </a:spcBef>
              <a:spcAft>
                <a:spcPts val="0"/>
              </a:spcAft>
              <a:buSzPts val="1200"/>
              <a:buChar char="●"/>
              <a:defRPr/>
            </a:lvl7pPr>
            <a:lvl8pPr marL="3657600" lvl="7" indent="-304800" algn="l">
              <a:lnSpc>
                <a:spcPct val="115000"/>
              </a:lnSpc>
              <a:spcBef>
                <a:spcPts val="0"/>
              </a:spcBef>
              <a:spcAft>
                <a:spcPts val="0"/>
              </a:spcAft>
              <a:buSzPts val="1200"/>
              <a:buChar char="○"/>
              <a:defRPr/>
            </a:lvl8pPr>
            <a:lvl9pPr marL="4114800" lvl="8" indent="-304800" algn="l">
              <a:lnSpc>
                <a:spcPct val="115000"/>
              </a:lnSpc>
              <a:spcBef>
                <a:spcPts val="0"/>
              </a:spcBef>
              <a:spcAft>
                <a:spcPts val="0"/>
              </a:spcAft>
              <a:buSzPts val="1200"/>
              <a:buChar char="■"/>
              <a:defRPr/>
            </a:lvl9pPr>
          </a:lstStyle>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274"/>
        <p:cNvGrpSpPr/>
        <p:nvPr/>
      </p:nvGrpSpPr>
      <p:grpSpPr>
        <a:xfrm>
          <a:off x="0" y="0"/>
          <a:ext cx="0" cy="0"/>
          <a:chOff x="0" y="0"/>
          <a:chExt cx="0" cy="0"/>
        </a:xfrm>
      </p:grpSpPr>
      <p:sp>
        <p:nvSpPr>
          <p:cNvPr id="275" name="Google Shape;275;p45"/>
          <p:cNvSpPr txBox="1">
            <a:spLocks noGrp="1"/>
          </p:cNvSpPr>
          <p:nvPr>
            <p:ph type="title"/>
          </p:nvPr>
        </p:nvSpPr>
        <p:spPr>
          <a:xfrm>
            <a:off x="490250" y="450150"/>
            <a:ext cx="6367800" cy="40908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SzPts val="4800"/>
              <a:buNone/>
              <a:defRPr sz="4800"/>
            </a:lvl1pPr>
            <a:lvl2pPr lvl="1" algn="l">
              <a:lnSpc>
                <a:spcPct val="115000"/>
              </a:lnSpc>
              <a:spcBef>
                <a:spcPts val="0"/>
              </a:spcBef>
              <a:spcAft>
                <a:spcPts val="0"/>
              </a:spcAft>
              <a:buSzPts val="4800"/>
              <a:buNone/>
              <a:defRPr sz="4800"/>
            </a:lvl2pPr>
            <a:lvl3pPr lvl="2" algn="l">
              <a:lnSpc>
                <a:spcPct val="115000"/>
              </a:lnSpc>
              <a:spcBef>
                <a:spcPts val="0"/>
              </a:spcBef>
              <a:spcAft>
                <a:spcPts val="0"/>
              </a:spcAft>
              <a:buSzPts val="4800"/>
              <a:buNone/>
              <a:defRPr sz="4800"/>
            </a:lvl3pPr>
            <a:lvl4pPr lvl="3" algn="l">
              <a:lnSpc>
                <a:spcPct val="115000"/>
              </a:lnSpc>
              <a:spcBef>
                <a:spcPts val="0"/>
              </a:spcBef>
              <a:spcAft>
                <a:spcPts val="0"/>
              </a:spcAft>
              <a:buSzPts val="4800"/>
              <a:buNone/>
              <a:defRPr sz="4800"/>
            </a:lvl4pPr>
            <a:lvl5pPr lvl="4" algn="l">
              <a:lnSpc>
                <a:spcPct val="115000"/>
              </a:lnSpc>
              <a:spcBef>
                <a:spcPts val="0"/>
              </a:spcBef>
              <a:spcAft>
                <a:spcPts val="0"/>
              </a:spcAft>
              <a:buSzPts val="4800"/>
              <a:buNone/>
              <a:defRPr sz="4800"/>
            </a:lvl5pPr>
            <a:lvl6pPr lvl="5" algn="l">
              <a:lnSpc>
                <a:spcPct val="115000"/>
              </a:lnSpc>
              <a:spcBef>
                <a:spcPts val="0"/>
              </a:spcBef>
              <a:spcAft>
                <a:spcPts val="0"/>
              </a:spcAft>
              <a:buSzPts val="4800"/>
              <a:buNone/>
              <a:defRPr sz="4800"/>
            </a:lvl6pPr>
            <a:lvl7pPr lvl="6" algn="l">
              <a:lnSpc>
                <a:spcPct val="115000"/>
              </a:lnSpc>
              <a:spcBef>
                <a:spcPts val="0"/>
              </a:spcBef>
              <a:spcAft>
                <a:spcPts val="0"/>
              </a:spcAft>
              <a:buSzPts val="4800"/>
              <a:buNone/>
              <a:defRPr sz="4800"/>
            </a:lvl7pPr>
            <a:lvl8pPr lvl="7" algn="l">
              <a:lnSpc>
                <a:spcPct val="115000"/>
              </a:lnSpc>
              <a:spcBef>
                <a:spcPts val="0"/>
              </a:spcBef>
              <a:spcAft>
                <a:spcPts val="0"/>
              </a:spcAft>
              <a:buSzPts val="4800"/>
              <a:buNone/>
              <a:defRPr sz="4800"/>
            </a:lvl8pPr>
            <a:lvl9pPr lvl="8" algn="l">
              <a:lnSpc>
                <a:spcPct val="115000"/>
              </a:lnSpc>
              <a:spcBef>
                <a:spcPts val="0"/>
              </a:spcBef>
              <a:spcAft>
                <a:spcPts val="0"/>
              </a:spcAft>
              <a:buSzPts val="4800"/>
              <a:buNone/>
              <a:defRPr sz="4800"/>
            </a:lvl9pPr>
          </a:lstStyle>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276"/>
        <p:cNvGrpSpPr/>
        <p:nvPr/>
      </p:nvGrpSpPr>
      <p:grpSpPr>
        <a:xfrm>
          <a:off x="0" y="0"/>
          <a:ext cx="0" cy="0"/>
          <a:chOff x="0" y="0"/>
          <a:chExt cx="0" cy="0"/>
        </a:xfrm>
      </p:grpSpPr>
      <p:sp>
        <p:nvSpPr>
          <p:cNvPr id="277" name="Google Shape;277;p46"/>
          <p:cNvSpPr txBox="1">
            <a:spLocks noGrp="1"/>
          </p:cNvSpPr>
          <p:nvPr>
            <p:ph type="title"/>
          </p:nvPr>
        </p:nvSpPr>
        <p:spPr>
          <a:xfrm>
            <a:off x="265500" y="1233175"/>
            <a:ext cx="4045200" cy="1482300"/>
          </a:xfrm>
          <a:prstGeom prst="rect">
            <a:avLst/>
          </a:prstGeom>
          <a:noFill/>
          <a:ln>
            <a:noFill/>
          </a:ln>
        </p:spPr>
        <p:txBody>
          <a:bodyPr spcFirstLastPara="1" wrap="square" lIns="0" tIns="0" rIns="0" bIns="0" anchor="b" anchorCtr="0">
            <a:noAutofit/>
          </a:bodyPr>
          <a:lstStyle>
            <a:lvl1pPr lvl="0" algn="ctr">
              <a:lnSpc>
                <a:spcPct val="90000"/>
              </a:lnSpc>
              <a:spcBef>
                <a:spcPts val="0"/>
              </a:spcBef>
              <a:spcAft>
                <a:spcPts val="0"/>
              </a:spcAft>
              <a:buSzPts val="4200"/>
              <a:buNone/>
              <a:defRPr sz="4200"/>
            </a:lvl1pPr>
            <a:lvl2pPr lvl="1" algn="ctr">
              <a:lnSpc>
                <a:spcPct val="115000"/>
              </a:lnSpc>
              <a:spcBef>
                <a:spcPts val="0"/>
              </a:spcBef>
              <a:spcAft>
                <a:spcPts val="0"/>
              </a:spcAft>
              <a:buSzPts val="4200"/>
              <a:buNone/>
              <a:defRPr sz="4200"/>
            </a:lvl2pPr>
            <a:lvl3pPr lvl="2" algn="ctr">
              <a:lnSpc>
                <a:spcPct val="115000"/>
              </a:lnSpc>
              <a:spcBef>
                <a:spcPts val="0"/>
              </a:spcBef>
              <a:spcAft>
                <a:spcPts val="0"/>
              </a:spcAft>
              <a:buSzPts val="4200"/>
              <a:buNone/>
              <a:defRPr sz="4200"/>
            </a:lvl3pPr>
            <a:lvl4pPr lvl="3" algn="ctr">
              <a:lnSpc>
                <a:spcPct val="115000"/>
              </a:lnSpc>
              <a:spcBef>
                <a:spcPts val="0"/>
              </a:spcBef>
              <a:spcAft>
                <a:spcPts val="0"/>
              </a:spcAft>
              <a:buSzPts val="4200"/>
              <a:buNone/>
              <a:defRPr sz="4200"/>
            </a:lvl4pPr>
            <a:lvl5pPr lvl="4" algn="ctr">
              <a:lnSpc>
                <a:spcPct val="115000"/>
              </a:lnSpc>
              <a:spcBef>
                <a:spcPts val="0"/>
              </a:spcBef>
              <a:spcAft>
                <a:spcPts val="0"/>
              </a:spcAft>
              <a:buSzPts val="4200"/>
              <a:buNone/>
              <a:defRPr sz="4200"/>
            </a:lvl5pPr>
            <a:lvl6pPr lvl="5" algn="ctr">
              <a:lnSpc>
                <a:spcPct val="115000"/>
              </a:lnSpc>
              <a:spcBef>
                <a:spcPts val="0"/>
              </a:spcBef>
              <a:spcAft>
                <a:spcPts val="0"/>
              </a:spcAft>
              <a:buSzPts val="4200"/>
              <a:buNone/>
              <a:defRPr sz="4200"/>
            </a:lvl6pPr>
            <a:lvl7pPr lvl="6" algn="ctr">
              <a:lnSpc>
                <a:spcPct val="115000"/>
              </a:lnSpc>
              <a:spcBef>
                <a:spcPts val="0"/>
              </a:spcBef>
              <a:spcAft>
                <a:spcPts val="0"/>
              </a:spcAft>
              <a:buSzPts val="4200"/>
              <a:buNone/>
              <a:defRPr sz="4200"/>
            </a:lvl7pPr>
            <a:lvl8pPr lvl="7" algn="ctr">
              <a:lnSpc>
                <a:spcPct val="115000"/>
              </a:lnSpc>
              <a:spcBef>
                <a:spcPts val="0"/>
              </a:spcBef>
              <a:spcAft>
                <a:spcPts val="0"/>
              </a:spcAft>
              <a:buSzPts val="4200"/>
              <a:buNone/>
              <a:defRPr sz="4200"/>
            </a:lvl8pPr>
            <a:lvl9pPr lvl="8" algn="ctr">
              <a:lnSpc>
                <a:spcPct val="115000"/>
              </a:lnSpc>
              <a:spcBef>
                <a:spcPts val="0"/>
              </a:spcBef>
              <a:spcAft>
                <a:spcPts val="0"/>
              </a:spcAft>
              <a:buSzPts val="4200"/>
              <a:buNone/>
              <a:defRPr sz="4200"/>
            </a:lvl9pPr>
          </a:lstStyle>
          <a:p/>
        </p:txBody>
      </p:sp>
      <p:sp>
        <p:nvSpPr>
          <p:cNvPr id="278" name="Google Shape;278;p46"/>
          <p:cNvSpPr txBox="1">
            <a:spLocks noGrp="1"/>
          </p:cNvSpPr>
          <p:nvPr>
            <p:ph type="subTitle" idx="1"/>
          </p:nvPr>
        </p:nvSpPr>
        <p:spPr>
          <a:xfrm>
            <a:off x="265500" y="2803075"/>
            <a:ext cx="4045200" cy="1235100"/>
          </a:xfrm>
          <a:prstGeom prst="rect">
            <a:avLst/>
          </a:prstGeom>
          <a:noFill/>
          <a:ln>
            <a:noFill/>
          </a:ln>
        </p:spPr>
        <p:txBody>
          <a:bodyPr spcFirstLastPara="1" wrap="square" lIns="91425" tIns="91425" rIns="91425" bIns="91425" anchor="t" anchorCtr="0">
            <a:noAutofit/>
          </a:bodyPr>
          <a:lstStyle>
            <a:lvl1pPr lvl="0" algn="ctr">
              <a:lnSpc>
                <a:spcPct val="115000"/>
              </a:lnSpc>
              <a:spcBef>
                <a:spcPts val="0"/>
              </a:spcBef>
              <a:spcAft>
                <a:spcPts val="0"/>
              </a:spcAft>
              <a:buSzPts val="2100"/>
              <a:buNone/>
              <a:defRPr sz="2100"/>
            </a:lvl1pPr>
            <a:lvl2pPr lvl="1" algn="ctr">
              <a:lnSpc>
                <a:spcPct val="115000"/>
              </a:lnSpc>
              <a:spcBef>
                <a:spcPts val="0"/>
              </a:spcBef>
              <a:spcAft>
                <a:spcPts val="0"/>
              </a:spcAft>
              <a:buSzPts val="2100"/>
              <a:buNone/>
              <a:defRPr sz="2100"/>
            </a:lvl2pPr>
            <a:lvl3pPr lvl="2" algn="ctr">
              <a:lnSpc>
                <a:spcPct val="115000"/>
              </a:lnSpc>
              <a:spcBef>
                <a:spcPts val="0"/>
              </a:spcBef>
              <a:spcAft>
                <a:spcPts val="0"/>
              </a:spcAft>
              <a:buSzPts val="2100"/>
              <a:buNone/>
              <a:defRPr sz="2100"/>
            </a:lvl3pPr>
            <a:lvl4pPr lvl="3" algn="ctr">
              <a:lnSpc>
                <a:spcPct val="115000"/>
              </a:lnSpc>
              <a:spcBef>
                <a:spcPts val="0"/>
              </a:spcBef>
              <a:spcAft>
                <a:spcPts val="0"/>
              </a:spcAft>
              <a:buSzPts val="2100"/>
              <a:buNone/>
              <a:defRPr sz="2100"/>
            </a:lvl4pPr>
            <a:lvl5pPr lvl="4" algn="ctr">
              <a:lnSpc>
                <a:spcPct val="115000"/>
              </a:lnSpc>
              <a:spcBef>
                <a:spcPts val="0"/>
              </a:spcBef>
              <a:spcAft>
                <a:spcPts val="0"/>
              </a:spcAft>
              <a:buSzPts val="2100"/>
              <a:buNone/>
              <a:defRPr sz="2100"/>
            </a:lvl5pPr>
            <a:lvl6pPr lvl="5" algn="ctr">
              <a:lnSpc>
                <a:spcPct val="115000"/>
              </a:lnSpc>
              <a:spcBef>
                <a:spcPts val="0"/>
              </a:spcBef>
              <a:spcAft>
                <a:spcPts val="0"/>
              </a:spcAft>
              <a:buSzPts val="2100"/>
              <a:buNone/>
              <a:defRPr sz="2100"/>
            </a:lvl6pPr>
            <a:lvl7pPr lvl="6" algn="ctr">
              <a:lnSpc>
                <a:spcPct val="115000"/>
              </a:lnSpc>
              <a:spcBef>
                <a:spcPts val="0"/>
              </a:spcBef>
              <a:spcAft>
                <a:spcPts val="0"/>
              </a:spcAft>
              <a:buSzPts val="2100"/>
              <a:buNone/>
              <a:defRPr sz="2100"/>
            </a:lvl7pPr>
            <a:lvl8pPr lvl="7" algn="ctr">
              <a:lnSpc>
                <a:spcPct val="115000"/>
              </a:lnSpc>
              <a:spcBef>
                <a:spcPts val="0"/>
              </a:spcBef>
              <a:spcAft>
                <a:spcPts val="0"/>
              </a:spcAft>
              <a:buSzPts val="2100"/>
              <a:buNone/>
              <a:defRPr sz="2100"/>
            </a:lvl8pPr>
            <a:lvl9pPr lvl="8" algn="ctr">
              <a:lnSpc>
                <a:spcPct val="115000"/>
              </a:lnSpc>
              <a:spcBef>
                <a:spcPts val="0"/>
              </a:spcBef>
              <a:spcAft>
                <a:spcPts val="0"/>
              </a:spcAft>
              <a:buSzPts val="2100"/>
              <a:buNone/>
              <a:defRPr sz="2100"/>
            </a:lvl9pPr>
          </a:lstStyle>
          <a:p/>
        </p:txBody>
      </p:sp>
      <p:sp>
        <p:nvSpPr>
          <p:cNvPr id="279" name="Google Shape;279;p46"/>
          <p:cNvSpPr txBox="1">
            <a:spLocks noGrp="1"/>
          </p:cNvSpPr>
          <p:nvPr>
            <p:ph type="body" idx="2"/>
          </p:nvPr>
        </p:nvSpPr>
        <p:spPr>
          <a:xfrm>
            <a:off x="4939500" y="724075"/>
            <a:ext cx="3837000" cy="3695100"/>
          </a:xfrm>
          <a:prstGeom prst="rect">
            <a:avLst/>
          </a:prstGeom>
          <a:noFill/>
          <a:ln>
            <a:noFill/>
          </a:ln>
        </p:spPr>
        <p:txBody>
          <a:bodyPr spcFirstLastPara="1" wrap="square" lIns="91425" tIns="91425" rIns="91425" bIns="91425" anchor="ctr" anchorCtr="0">
            <a:noAutofit/>
          </a:bodyPr>
          <a:lstStyle>
            <a:lvl1pPr marL="457200" lvl="0" indent="-304800" algn="l">
              <a:lnSpc>
                <a:spcPct val="115000"/>
              </a:lnSpc>
              <a:spcBef>
                <a:spcPts val="0"/>
              </a:spcBef>
              <a:spcAft>
                <a:spcPts val="0"/>
              </a:spcAft>
              <a:buSzPts val="1200"/>
              <a:buChar char="●"/>
              <a:defRPr/>
            </a:lvl1pPr>
            <a:lvl2pPr marL="914400" lvl="1" indent="-304800" algn="l">
              <a:lnSpc>
                <a:spcPct val="115000"/>
              </a:lnSpc>
              <a:spcBef>
                <a:spcPts val="0"/>
              </a:spcBef>
              <a:spcAft>
                <a:spcPts val="0"/>
              </a:spcAft>
              <a:buSzPts val="1200"/>
              <a:buChar char="○"/>
              <a:defRPr/>
            </a:lvl2pPr>
            <a:lvl3pPr marL="1371600" lvl="2" indent="-304800" algn="l">
              <a:lnSpc>
                <a:spcPct val="115000"/>
              </a:lnSpc>
              <a:spcBef>
                <a:spcPts val="0"/>
              </a:spcBef>
              <a:spcAft>
                <a:spcPts val="0"/>
              </a:spcAft>
              <a:buSzPts val="1200"/>
              <a:buChar char="■"/>
              <a:defRPr/>
            </a:lvl3pPr>
            <a:lvl4pPr marL="1828800" lvl="3" indent="-304800" algn="l">
              <a:lnSpc>
                <a:spcPct val="115000"/>
              </a:lnSpc>
              <a:spcBef>
                <a:spcPts val="0"/>
              </a:spcBef>
              <a:spcAft>
                <a:spcPts val="0"/>
              </a:spcAft>
              <a:buSzPts val="1200"/>
              <a:buChar char="●"/>
              <a:defRPr/>
            </a:lvl4pPr>
            <a:lvl5pPr marL="2286000" lvl="4" indent="-304800" algn="l">
              <a:lnSpc>
                <a:spcPct val="115000"/>
              </a:lnSpc>
              <a:spcBef>
                <a:spcPts val="0"/>
              </a:spcBef>
              <a:spcAft>
                <a:spcPts val="0"/>
              </a:spcAft>
              <a:buSzPts val="1200"/>
              <a:buChar char="○"/>
              <a:defRPr/>
            </a:lvl5pPr>
            <a:lvl6pPr marL="2743200" lvl="5" indent="-304800" algn="l">
              <a:lnSpc>
                <a:spcPct val="115000"/>
              </a:lnSpc>
              <a:spcBef>
                <a:spcPts val="0"/>
              </a:spcBef>
              <a:spcAft>
                <a:spcPts val="0"/>
              </a:spcAft>
              <a:buSzPts val="1200"/>
              <a:buChar char="■"/>
              <a:defRPr/>
            </a:lvl6pPr>
            <a:lvl7pPr marL="3200400" lvl="6" indent="-304800" algn="l">
              <a:lnSpc>
                <a:spcPct val="115000"/>
              </a:lnSpc>
              <a:spcBef>
                <a:spcPts val="0"/>
              </a:spcBef>
              <a:spcAft>
                <a:spcPts val="0"/>
              </a:spcAft>
              <a:buSzPts val="1200"/>
              <a:buChar char="●"/>
              <a:defRPr/>
            </a:lvl7pPr>
            <a:lvl8pPr marL="3657600" lvl="7" indent="-304800" algn="l">
              <a:lnSpc>
                <a:spcPct val="115000"/>
              </a:lnSpc>
              <a:spcBef>
                <a:spcPts val="0"/>
              </a:spcBef>
              <a:spcAft>
                <a:spcPts val="0"/>
              </a:spcAft>
              <a:buSzPts val="1200"/>
              <a:buChar char="○"/>
              <a:defRPr/>
            </a:lvl8pPr>
            <a:lvl9pPr marL="4114800" lvl="8" indent="-304800" algn="l">
              <a:lnSpc>
                <a:spcPct val="115000"/>
              </a:lnSpc>
              <a:spcBef>
                <a:spcPts val="0"/>
              </a:spcBef>
              <a:spcAft>
                <a:spcPts val="0"/>
              </a:spcAft>
              <a:buSzPts val="1200"/>
              <a:buChar char="■"/>
              <a:defRPr/>
            </a:lvl9pPr>
          </a:lstStyle>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280"/>
        <p:cNvGrpSpPr/>
        <p:nvPr/>
      </p:nvGrpSpPr>
      <p:grpSpPr>
        <a:xfrm>
          <a:off x="0" y="0"/>
          <a:ext cx="0" cy="0"/>
          <a:chOff x="0" y="0"/>
          <a:chExt cx="0" cy="0"/>
        </a:xfrm>
      </p:grpSpPr>
      <p:sp>
        <p:nvSpPr>
          <p:cNvPr id="281" name="Google Shape;281;p47"/>
          <p:cNvSpPr txBox="1">
            <a:spLocks noGrp="1"/>
          </p:cNvSpPr>
          <p:nvPr>
            <p:ph type="body" idx="1"/>
          </p:nvPr>
        </p:nvSpPr>
        <p:spPr>
          <a:xfrm>
            <a:off x="311700" y="4230575"/>
            <a:ext cx="5998800" cy="605100"/>
          </a:xfrm>
          <a:prstGeom prst="rect">
            <a:avLst/>
          </a:prstGeom>
          <a:noFill/>
          <a:ln>
            <a:noFill/>
          </a:ln>
        </p:spPr>
        <p:txBody>
          <a:bodyPr spcFirstLastPara="1" wrap="square" lIns="91425" tIns="91425" rIns="91425" bIns="91425" anchor="ctr" anchorCtr="0">
            <a:noAutofit/>
          </a:bodyPr>
          <a:lstStyle>
            <a:lvl1pPr marL="457200" lvl="0" indent="-228600" algn="l">
              <a:lnSpc>
                <a:spcPct val="115000"/>
              </a:lnSpc>
              <a:spcBef>
                <a:spcPts val="0"/>
              </a:spcBef>
              <a:spcAft>
                <a:spcPts val="0"/>
              </a:spcAft>
              <a:buSzPts val="1200"/>
              <a:buNone/>
              <a:defRPr/>
            </a:lvl1pPr>
            <a:lvl2pPr marL="914400" lvl="1" indent="-304800" algn="l">
              <a:lnSpc>
                <a:spcPct val="115000"/>
              </a:lnSpc>
              <a:spcBef>
                <a:spcPts val="0"/>
              </a:spcBef>
              <a:spcAft>
                <a:spcPts val="0"/>
              </a:spcAft>
              <a:buSzPts val="1200"/>
              <a:buChar char="○"/>
              <a:defRPr/>
            </a:lvl2pPr>
            <a:lvl3pPr marL="1371600" lvl="2" indent="-304800" algn="l">
              <a:lnSpc>
                <a:spcPct val="115000"/>
              </a:lnSpc>
              <a:spcBef>
                <a:spcPts val="0"/>
              </a:spcBef>
              <a:spcAft>
                <a:spcPts val="0"/>
              </a:spcAft>
              <a:buSzPts val="1200"/>
              <a:buChar char="■"/>
              <a:defRPr/>
            </a:lvl3pPr>
            <a:lvl4pPr marL="1828800" lvl="3" indent="-304800" algn="l">
              <a:lnSpc>
                <a:spcPct val="115000"/>
              </a:lnSpc>
              <a:spcBef>
                <a:spcPts val="0"/>
              </a:spcBef>
              <a:spcAft>
                <a:spcPts val="0"/>
              </a:spcAft>
              <a:buSzPts val="1200"/>
              <a:buChar char="●"/>
              <a:defRPr/>
            </a:lvl4pPr>
            <a:lvl5pPr marL="2286000" lvl="4" indent="-304800" algn="l">
              <a:lnSpc>
                <a:spcPct val="115000"/>
              </a:lnSpc>
              <a:spcBef>
                <a:spcPts val="0"/>
              </a:spcBef>
              <a:spcAft>
                <a:spcPts val="0"/>
              </a:spcAft>
              <a:buSzPts val="1200"/>
              <a:buChar char="○"/>
              <a:defRPr/>
            </a:lvl5pPr>
            <a:lvl6pPr marL="2743200" lvl="5" indent="-304800" algn="l">
              <a:lnSpc>
                <a:spcPct val="115000"/>
              </a:lnSpc>
              <a:spcBef>
                <a:spcPts val="0"/>
              </a:spcBef>
              <a:spcAft>
                <a:spcPts val="0"/>
              </a:spcAft>
              <a:buSzPts val="1200"/>
              <a:buChar char="■"/>
              <a:defRPr/>
            </a:lvl6pPr>
            <a:lvl7pPr marL="3200400" lvl="6" indent="-304800" algn="l">
              <a:lnSpc>
                <a:spcPct val="115000"/>
              </a:lnSpc>
              <a:spcBef>
                <a:spcPts val="0"/>
              </a:spcBef>
              <a:spcAft>
                <a:spcPts val="0"/>
              </a:spcAft>
              <a:buSzPts val="1200"/>
              <a:buChar char="●"/>
              <a:defRPr/>
            </a:lvl7pPr>
            <a:lvl8pPr marL="3657600" lvl="7" indent="-304800" algn="l">
              <a:lnSpc>
                <a:spcPct val="115000"/>
              </a:lnSpc>
              <a:spcBef>
                <a:spcPts val="0"/>
              </a:spcBef>
              <a:spcAft>
                <a:spcPts val="0"/>
              </a:spcAft>
              <a:buSzPts val="1200"/>
              <a:buChar char="○"/>
              <a:defRPr/>
            </a:lvl8pPr>
            <a:lvl9pPr marL="4114800" lvl="8" indent="-304800" algn="l">
              <a:lnSpc>
                <a:spcPct val="115000"/>
              </a:lnSpc>
              <a:spcBef>
                <a:spcPts val="0"/>
              </a:spcBef>
              <a:spcAft>
                <a:spcPts val="0"/>
              </a:spcAft>
              <a:buSzPts val="1200"/>
              <a:buChar char="■"/>
              <a:defRPr/>
            </a:lvl9pPr>
          </a:lstStyle>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282"/>
        <p:cNvGrpSpPr/>
        <p:nvPr/>
      </p:nvGrpSpPr>
      <p:grpSpPr>
        <a:xfrm>
          <a:off x="0" y="0"/>
          <a:ext cx="0" cy="0"/>
          <a:chOff x="0" y="0"/>
          <a:chExt cx="0" cy="0"/>
        </a:xfrm>
      </p:grpSpPr>
      <p:sp>
        <p:nvSpPr>
          <p:cNvPr id="283" name="Google Shape;283;p48"/>
          <p:cNvSpPr txBox="1">
            <a:spLocks noGrp="1"/>
          </p:cNvSpPr>
          <p:nvPr>
            <p:ph type="title"/>
          </p:nvPr>
        </p:nvSpPr>
        <p:spPr>
          <a:xfrm>
            <a:off x="311700" y="1106125"/>
            <a:ext cx="8520600" cy="1963500"/>
          </a:xfrm>
          <a:prstGeom prst="rect">
            <a:avLst/>
          </a:prstGeom>
          <a:noFill/>
          <a:ln>
            <a:noFill/>
          </a:ln>
        </p:spPr>
        <p:txBody>
          <a:bodyPr spcFirstLastPara="1" wrap="square" lIns="0" tIns="0" rIns="0" bIns="0" anchor="b" anchorCtr="0">
            <a:noAutofit/>
          </a:bodyPr>
          <a:lstStyle>
            <a:lvl1pPr lvl="0" algn="ctr">
              <a:lnSpc>
                <a:spcPct val="90000"/>
              </a:lnSpc>
              <a:spcBef>
                <a:spcPts val="0"/>
              </a:spcBef>
              <a:spcAft>
                <a:spcPts val="0"/>
              </a:spcAft>
              <a:buSzPts val="12000"/>
              <a:buNone/>
              <a:defRPr sz="12000"/>
            </a:lvl1pPr>
            <a:lvl2pPr lvl="1" algn="ctr">
              <a:lnSpc>
                <a:spcPct val="115000"/>
              </a:lnSpc>
              <a:spcBef>
                <a:spcPts val="0"/>
              </a:spcBef>
              <a:spcAft>
                <a:spcPts val="0"/>
              </a:spcAft>
              <a:buSzPts val="12000"/>
              <a:buNone/>
              <a:defRPr sz="12000"/>
            </a:lvl2pPr>
            <a:lvl3pPr lvl="2" algn="ctr">
              <a:lnSpc>
                <a:spcPct val="115000"/>
              </a:lnSpc>
              <a:spcBef>
                <a:spcPts val="0"/>
              </a:spcBef>
              <a:spcAft>
                <a:spcPts val="0"/>
              </a:spcAft>
              <a:buSzPts val="12000"/>
              <a:buNone/>
              <a:defRPr sz="12000"/>
            </a:lvl3pPr>
            <a:lvl4pPr lvl="3" algn="ctr">
              <a:lnSpc>
                <a:spcPct val="115000"/>
              </a:lnSpc>
              <a:spcBef>
                <a:spcPts val="0"/>
              </a:spcBef>
              <a:spcAft>
                <a:spcPts val="0"/>
              </a:spcAft>
              <a:buSzPts val="12000"/>
              <a:buNone/>
              <a:defRPr sz="12000"/>
            </a:lvl4pPr>
            <a:lvl5pPr lvl="4" algn="ctr">
              <a:lnSpc>
                <a:spcPct val="115000"/>
              </a:lnSpc>
              <a:spcBef>
                <a:spcPts val="0"/>
              </a:spcBef>
              <a:spcAft>
                <a:spcPts val="0"/>
              </a:spcAft>
              <a:buSzPts val="12000"/>
              <a:buNone/>
              <a:defRPr sz="12000"/>
            </a:lvl5pPr>
            <a:lvl6pPr lvl="5" algn="ctr">
              <a:lnSpc>
                <a:spcPct val="115000"/>
              </a:lnSpc>
              <a:spcBef>
                <a:spcPts val="0"/>
              </a:spcBef>
              <a:spcAft>
                <a:spcPts val="0"/>
              </a:spcAft>
              <a:buSzPts val="12000"/>
              <a:buNone/>
              <a:defRPr sz="12000"/>
            </a:lvl6pPr>
            <a:lvl7pPr lvl="6" algn="ctr">
              <a:lnSpc>
                <a:spcPct val="115000"/>
              </a:lnSpc>
              <a:spcBef>
                <a:spcPts val="0"/>
              </a:spcBef>
              <a:spcAft>
                <a:spcPts val="0"/>
              </a:spcAft>
              <a:buSzPts val="12000"/>
              <a:buNone/>
              <a:defRPr sz="12000"/>
            </a:lvl7pPr>
            <a:lvl8pPr lvl="7" algn="ctr">
              <a:lnSpc>
                <a:spcPct val="115000"/>
              </a:lnSpc>
              <a:spcBef>
                <a:spcPts val="0"/>
              </a:spcBef>
              <a:spcAft>
                <a:spcPts val="0"/>
              </a:spcAft>
              <a:buSzPts val="12000"/>
              <a:buNone/>
              <a:defRPr sz="12000"/>
            </a:lvl8pPr>
            <a:lvl9pPr lvl="8" algn="ctr">
              <a:lnSpc>
                <a:spcPct val="115000"/>
              </a:lnSpc>
              <a:spcBef>
                <a:spcPts val="0"/>
              </a:spcBef>
              <a:spcAft>
                <a:spcPts val="0"/>
              </a:spcAft>
              <a:buSzPts val="12000"/>
              <a:buNone/>
              <a:defRPr sz="12000"/>
            </a:lvl9pPr>
          </a:lstStyle>
          <a:p/>
        </p:txBody>
      </p:sp>
      <p:sp>
        <p:nvSpPr>
          <p:cNvPr id="284" name="Google Shape;284;p48"/>
          <p:cNvSpPr txBox="1">
            <a:spLocks noGrp="1"/>
          </p:cNvSpPr>
          <p:nvPr>
            <p:ph type="body" idx="1"/>
          </p:nvPr>
        </p:nvSpPr>
        <p:spPr>
          <a:xfrm>
            <a:off x="311700" y="3152225"/>
            <a:ext cx="8520600" cy="1300800"/>
          </a:xfrm>
          <a:prstGeom prst="rect">
            <a:avLst/>
          </a:prstGeom>
          <a:noFill/>
          <a:ln>
            <a:noFill/>
          </a:ln>
        </p:spPr>
        <p:txBody>
          <a:bodyPr spcFirstLastPara="1" wrap="square" lIns="91425" tIns="91425" rIns="91425" bIns="91425" anchor="t" anchorCtr="0">
            <a:noAutofit/>
          </a:bodyPr>
          <a:lstStyle>
            <a:lvl1pPr marL="457200" lvl="0" indent="-304800" algn="ctr">
              <a:lnSpc>
                <a:spcPct val="115000"/>
              </a:lnSpc>
              <a:spcBef>
                <a:spcPts val="0"/>
              </a:spcBef>
              <a:spcAft>
                <a:spcPts val="0"/>
              </a:spcAft>
              <a:buSzPts val="1200"/>
              <a:buChar char="●"/>
              <a:defRPr/>
            </a:lvl1pPr>
            <a:lvl2pPr marL="914400" lvl="1" indent="-304800" algn="ctr">
              <a:lnSpc>
                <a:spcPct val="115000"/>
              </a:lnSpc>
              <a:spcBef>
                <a:spcPts val="0"/>
              </a:spcBef>
              <a:spcAft>
                <a:spcPts val="0"/>
              </a:spcAft>
              <a:buSzPts val="1200"/>
              <a:buChar char="○"/>
              <a:defRPr/>
            </a:lvl2pPr>
            <a:lvl3pPr marL="1371600" lvl="2" indent="-304800" algn="ctr">
              <a:lnSpc>
                <a:spcPct val="115000"/>
              </a:lnSpc>
              <a:spcBef>
                <a:spcPts val="0"/>
              </a:spcBef>
              <a:spcAft>
                <a:spcPts val="0"/>
              </a:spcAft>
              <a:buSzPts val="1200"/>
              <a:buChar char="■"/>
              <a:defRPr/>
            </a:lvl3pPr>
            <a:lvl4pPr marL="1828800" lvl="3" indent="-304800" algn="ctr">
              <a:lnSpc>
                <a:spcPct val="115000"/>
              </a:lnSpc>
              <a:spcBef>
                <a:spcPts val="0"/>
              </a:spcBef>
              <a:spcAft>
                <a:spcPts val="0"/>
              </a:spcAft>
              <a:buSzPts val="1200"/>
              <a:buChar char="●"/>
              <a:defRPr/>
            </a:lvl4pPr>
            <a:lvl5pPr marL="2286000" lvl="4" indent="-304800" algn="ctr">
              <a:lnSpc>
                <a:spcPct val="115000"/>
              </a:lnSpc>
              <a:spcBef>
                <a:spcPts val="0"/>
              </a:spcBef>
              <a:spcAft>
                <a:spcPts val="0"/>
              </a:spcAft>
              <a:buSzPts val="1200"/>
              <a:buChar char="○"/>
              <a:defRPr/>
            </a:lvl5pPr>
            <a:lvl6pPr marL="2743200" lvl="5" indent="-304800" algn="ctr">
              <a:lnSpc>
                <a:spcPct val="115000"/>
              </a:lnSpc>
              <a:spcBef>
                <a:spcPts val="0"/>
              </a:spcBef>
              <a:spcAft>
                <a:spcPts val="0"/>
              </a:spcAft>
              <a:buSzPts val="1200"/>
              <a:buChar char="■"/>
              <a:defRPr/>
            </a:lvl6pPr>
            <a:lvl7pPr marL="3200400" lvl="6" indent="-304800" algn="ctr">
              <a:lnSpc>
                <a:spcPct val="115000"/>
              </a:lnSpc>
              <a:spcBef>
                <a:spcPts val="0"/>
              </a:spcBef>
              <a:spcAft>
                <a:spcPts val="0"/>
              </a:spcAft>
              <a:buSzPts val="1200"/>
              <a:buChar char="●"/>
              <a:defRPr/>
            </a:lvl7pPr>
            <a:lvl8pPr marL="3657600" lvl="7" indent="-304800" algn="ctr">
              <a:lnSpc>
                <a:spcPct val="115000"/>
              </a:lnSpc>
              <a:spcBef>
                <a:spcPts val="0"/>
              </a:spcBef>
              <a:spcAft>
                <a:spcPts val="0"/>
              </a:spcAft>
              <a:buSzPts val="1200"/>
              <a:buChar char="○"/>
              <a:defRPr/>
            </a:lvl8pPr>
            <a:lvl9pPr marL="4114800" lvl="8" indent="-304800" algn="ctr">
              <a:lnSpc>
                <a:spcPct val="115000"/>
              </a:lnSpc>
              <a:spcBef>
                <a:spcPts val="0"/>
              </a:spcBef>
              <a:spcAft>
                <a:spcPts val="0"/>
              </a:spcAft>
              <a:buSzPts val="1200"/>
              <a:buChar char="■"/>
              <a:defRPr/>
            </a:lvl9pPr>
          </a:lstStyle>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Blank">
  <p:cSld name="Blank">
    <p:spTree>
      <p:nvGrpSpPr>
        <p:cNvPr id="1" name="Shape 285"/>
        <p:cNvGrpSpPr/>
        <p:nvPr/>
      </p:nvGrpSpPr>
      <p:grpSpPr>
        <a:xfrm>
          <a:off x="0" y="0"/>
          <a:ext cx="0" cy="0"/>
          <a:chOff x="0" y="0"/>
          <a:chExt cx="0" cy="0"/>
        </a:xfrm>
      </p:grpSpPr>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Agenda">
  <p:cSld name="Agenda">
    <p:spTree>
      <p:nvGrpSpPr>
        <p:cNvPr id="1" name="Shape 286"/>
        <p:cNvGrpSpPr/>
        <p:nvPr/>
      </p:nvGrpSpPr>
      <p:grpSpPr>
        <a:xfrm>
          <a:off x="0" y="0"/>
          <a:ext cx="0" cy="0"/>
          <a:chOff x="0" y="0"/>
          <a:chExt cx="0" cy="0"/>
        </a:xfrm>
      </p:grpSpPr>
      <p:sp>
        <p:nvSpPr>
          <p:cNvPr id="287" name="Google Shape;287;p50"/>
          <p:cNvSpPr txBox="1">
            <a:spLocks noGrp="1"/>
          </p:cNvSpPr>
          <p:nvPr>
            <p:ph type="title"/>
          </p:nvPr>
        </p:nvSpPr>
        <p:spPr>
          <a:xfrm>
            <a:off x="677325" y="1832775"/>
            <a:ext cx="3217200" cy="14841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SzPts val="4200"/>
              <a:buNone/>
              <a:defRPr sz="4200"/>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p:txBody>
      </p:sp>
      <p:sp>
        <p:nvSpPr>
          <p:cNvPr id="288" name="Google Shape;288;p50"/>
          <p:cNvSpPr txBox="1">
            <a:spLocks noGrp="1"/>
          </p:cNvSpPr>
          <p:nvPr>
            <p:ph type="subTitle" idx="1"/>
          </p:nvPr>
        </p:nvSpPr>
        <p:spPr>
          <a:xfrm>
            <a:off x="4406650" y="393750"/>
            <a:ext cx="4409700" cy="5427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p:txBody>
      </p:sp>
      <p:sp>
        <p:nvSpPr>
          <p:cNvPr id="289" name="Google Shape;289;p50"/>
          <p:cNvSpPr txBox="1">
            <a:spLocks noGrp="1"/>
          </p:cNvSpPr>
          <p:nvPr>
            <p:ph type="subTitle" idx="2"/>
          </p:nvPr>
        </p:nvSpPr>
        <p:spPr>
          <a:xfrm>
            <a:off x="4406650" y="1151705"/>
            <a:ext cx="4409700" cy="5427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p:txBody>
      </p:sp>
      <p:sp>
        <p:nvSpPr>
          <p:cNvPr id="290" name="Google Shape;290;p50"/>
          <p:cNvSpPr txBox="1">
            <a:spLocks noGrp="1"/>
          </p:cNvSpPr>
          <p:nvPr>
            <p:ph type="subTitle" idx="3"/>
          </p:nvPr>
        </p:nvSpPr>
        <p:spPr>
          <a:xfrm>
            <a:off x="4406650" y="3425570"/>
            <a:ext cx="4409700" cy="5427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p:txBody>
      </p:sp>
      <p:sp>
        <p:nvSpPr>
          <p:cNvPr id="291" name="Google Shape;291;p50"/>
          <p:cNvSpPr txBox="1">
            <a:spLocks noGrp="1"/>
          </p:cNvSpPr>
          <p:nvPr>
            <p:ph type="subTitle" idx="4"/>
          </p:nvPr>
        </p:nvSpPr>
        <p:spPr>
          <a:xfrm>
            <a:off x="4406650" y="1909660"/>
            <a:ext cx="4409700" cy="5427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p:txBody>
      </p:sp>
      <p:sp>
        <p:nvSpPr>
          <p:cNvPr id="292" name="Google Shape;292;p50"/>
          <p:cNvSpPr txBox="1">
            <a:spLocks noGrp="1"/>
          </p:cNvSpPr>
          <p:nvPr>
            <p:ph type="subTitle" idx="5"/>
          </p:nvPr>
        </p:nvSpPr>
        <p:spPr>
          <a:xfrm>
            <a:off x="4406650" y="4183525"/>
            <a:ext cx="4409700" cy="5427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p:txBody>
      </p:sp>
      <p:sp>
        <p:nvSpPr>
          <p:cNvPr id="293" name="Google Shape;293;p50"/>
          <p:cNvSpPr txBox="1">
            <a:spLocks noGrp="1"/>
          </p:cNvSpPr>
          <p:nvPr>
            <p:ph type="subTitle" idx="6"/>
          </p:nvPr>
        </p:nvSpPr>
        <p:spPr>
          <a:xfrm>
            <a:off x="4406650" y="2667615"/>
            <a:ext cx="4409700" cy="5427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Title, body and image">
  <p:cSld name="Title, body and image">
    <p:spTree>
      <p:nvGrpSpPr>
        <p:cNvPr id="1" name="Shape 294"/>
        <p:cNvGrpSpPr/>
        <p:nvPr/>
      </p:nvGrpSpPr>
      <p:grpSpPr>
        <a:xfrm>
          <a:off x="0" y="0"/>
          <a:ext cx="0" cy="0"/>
          <a:chOff x="0" y="0"/>
          <a:chExt cx="0" cy="0"/>
        </a:xfrm>
      </p:grpSpPr>
      <p:sp>
        <p:nvSpPr>
          <p:cNvPr id="295" name="Google Shape;295;p51"/>
          <p:cNvSpPr txBox="1">
            <a:spLocks noGrp="1"/>
          </p:cNvSpPr>
          <p:nvPr>
            <p:ph type="title"/>
          </p:nvPr>
        </p:nvSpPr>
        <p:spPr>
          <a:xfrm>
            <a:off x="311700" y="445025"/>
            <a:ext cx="8520600" cy="5727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SzPts val="600"/>
              <a:buNone/>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p:txBody>
      </p:sp>
      <p:sp>
        <p:nvSpPr>
          <p:cNvPr id="296" name="Google Shape;296;p51"/>
          <p:cNvSpPr txBox="1">
            <a:spLocks noGrp="1"/>
          </p:cNvSpPr>
          <p:nvPr>
            <p:ph type="body" idx="1"/>
          </p:nvPr>
        </p:nvSpPr>
        <p:spPr>
          <a:xfrm>
            <a:off x="311700" y="1152475"/>
            <a:ext cx="4473900" cy="3416400"/>
          </a:xfrm>
          <a:prstGeom prst="rect">
            <a:avLst/>
          </a:prstGeom>
          <a:noFill/>
          <a:ln>
            <a:noFill/>
          </a:ln>
        </p:spPr>
        <p:txBody>
          <a:bodyPr spcFirstLastPara="1" wrap="square" lIns="0" tIns="0" rIns="0" bIns="0" anchor="t" anchorCtr="0">
            <a:spAutoFit/>
          </a:bodyPr>
          <a:lstStyle>
            <a:lvl1pPr marL="457200" lvl="0" indent="-304800" algn="l">
              <a:lnSpc>
                <a:spcPct val="115000"/>
              </a:lnSpc>
              <a:spcBef>
                <a:spcPts val="0"/>
              </a:spcBef>
              <a:spcAft>
                <a:spcPts val="0"/>
              </a:spcAft>
              <a:buSzPts val="1200"/>
              <a:buChar char="●"/>
              <a:defRPr/>
            </a:lvl1pPr>
            <a:lvl2pPr marL="914400" lvl="1" indent="-304800" algn="l">
              <a:lnSpc>
                <a:spcPct val="115000"/>
              </a:lnSpc>
              <a:spcBef>
                <a:spcPts val="0"/>
              </a:spcBef>
              <a:spcAft>
                <a:spcPts val="0"/>
              </a:spcAft>
              <a:buSzPts val="1200"/>
              <a:buChar char="○"/>
              <a:defRPr/>
            </a:lvl2pPr>
            <a:lvl3pPr marL="1371600" lvl="2" indent="-304800" algn="l">
              <a:lnSpc>
                <a:spcPct val="115000"/>
              </a:lnSpc>
              <a:spcBef>
                <a:spcPts val="0"/>
              </a:spcBef>
              <a:spcAft>
                <a:spcPts val="0"/>
              </a:spcAft>
              <a:buSzPts val="1200"/>
              <a:buChar char="■"/>
              <a:defRPr/>
            </a:lvl3pPr>
            <a:lvl4pPr marL="1828800" lvl="3" indent="-304800" algn="l">
              <a:lnSpc>
                <a:spcPct val="115000"/>
              </a:lnSpc>
              <a:spcBef>
                <a:spcPts val="0"/>
              </a:spcBef>
              <a:spcAft>
                <a:spcPts val="0"/>
              </a:spcAft>
              <a:buSzPts val="1200"/>
              <a:buChar char="●"/>
              <a:defRPr/>
            </a:lvl4pPr>
            <a:lvl5pPr marL="2286000" lvl="4" indent="-304800" algn="l">
              <a:lnSpc>
                <a:spcPct val="115000"/>
              </a:lnSpc>
              <a:spcBef>
                <a:spcPts val="0"/>
              </a:spcBef>
              <a:spcAft>
                <a:spcPts val="0"/>
              </a:spcAft>
              <a:buSzPts val="1200"/>
              <a:buChar char="○"/>
              <a:defRPr/>
            </a:lvl5pPr>
            <a:lvl6pPr marL="2743200" lvl="5" indent="-304800" algn="l">
              <a:lnSpc>
                <a:spcPct val="115000"/>
              </a:lnSpc>
              <a:spcBef>
                <a:spcPts val="0"/>
              </a:spcBef>
              <a:spcAft>
                <a:spcPts val="0"/>
              </a:spcAft>
              <a:buSzPts val="1200"/>
              <a:buChar char="■"/>
              <a:defRPr/>
            </a:lvl6pPr>
            <a:lvl7pPr marL="3200400" lvl="6" indent="-304800" algn="l">
              <a:lnSpc>
                <a:spcPct val="115000"/>
              </a:lnSpc>
              <a:spcBef>
                <a:spcPts val="0"/>
              </a:spcBef>
              <a:spcAft>
                <a:spcPts val="0"/>
              </a:spcAft>
              <a:buSzPts val="1200"/>
              <a:buChar char="●"/>
              <a:defRPr/>
            </a:lvl7pPr>
            <a:lvl8pPr marL="3657600" lvl="7" indent="-304800" algn="l">
              <a:lnSpc>
                <a:spcPct val="115000"/>
              </a:lnSpc>
              <a:spcBef>
                <a:spcPts val="0"/>
              </a:spcBef>
              <a:spcAft>
                <a:spcPts val="0"/>
              </a:spcAft>
              <a:buSzPts val="1200"/>
              <a:buChar char="○"/>
              <a:defRPr/>
            </a:lvl8pPr>
            <a:lvl9pPr marL="4114800" lvl="8" indent="-304800" algn="l">
              <a:lnSpc>
                <a:spcPct val="115000"/>
              </a:lnSpc>
              <a:spcBef>
                <a:spcPts val="0"/>
              </a:spcBef>
              <a:spcAft>
                <a:spcPts val="0"/>
              </a:spcAft>
              <a:buSzPts val="1200"/>
              <a:buChar char="■"/>
              <a:defRPr/>
            </a:lvl9pPr>
          </a:lstStyle>
          <a:p/>
        </p:txBody>
      </p:sp>
      <p:sp>
        <p:nvSpPr>
          <p:cNvPr id="297" name="Google Shape;297;p51"/>
          <p:cNvSpPr>
            <a:spLocks noGrp="1"/>
          </p:cNvSpPr>
          <p:nvPr>
            <p:ph type="pic" idx="2"/>
          </p:nvPr>
        </p:nvSpPr>
        <p:spPr>
          <a:xfrm>
            <a:off x="4992024" y="1152775"/>
            <a:ext cx="3840300" cy="3416400"/>
          </a:xfrm>
          <a:prstGeom prst="rect">
            <a:avLst/>
          </a:prstGeom>
          <a:noFill/>
          <a:ln>
            <a:noFill/>
          </a:ln>
        </p:spPr>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Two big ideas">
  <p:cSld name="Two big ideas">
    <p:spTree>
      <p:nvGrpSpPr>
        <p:cNvPr id="1" name="Shape 298"/>
        <p:cNvGrpSpPr/>
        <p:nvPr/>
      </p:nvGrpSpPr>
      <p:grpSpPr>
        <a:xfrm>
          <a:off x="0" y="0"/>
          <a:ext cx="0" cy="0"/>
          <a:chOff x="0" y="0"/>
          <a:chExt cx="0" cy="0"/>
        </a:xfrm>
      </p:grpSpPr>
      <p:sp>
        <p:nvSpPr>
          <p:cNvPr id="299" name="Google Shape;299;p52"/>
          <p:cNvSpPr txBox="1">
            <a:spLocks noGrp="1"/>
          </p:cNvSpPr>
          <p:nvPr>
            <p:ph type="title"/>
          </p:nvPr>
        </p:nvSpPr>
        <p:spPr>
          <a:xfrm>
            <a:off x="483175" y="450025"/>
            <a:ext cx="8184600" cy="7581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SzPts val="3000"/>
              <a:buNone/>
              <a:defRPr sz="3000"/>
            </a:lvl1pPr>
            <a:lvl2pPr lvl="1" algn="l">
              <a:lnSpc>
                <a:spcPct val="115000"/>
              </a:lnSpc>
              <a:spcBef>
                <a:spcPts val="0"/>
              </a:spcBef>
              <a:spcAft>
                <a:spcPts val="0"/>
              </a:spcAft>
              <a:buSzPts val="3000"/>
              <a:buNone/>
              <a:defRPr sz="3000"/>
            </a:lvl2pPr>
            <a:lvl3pPr lvl="2" algn="l">
              <a:lnSpc>
                <a:spcPct val="115000"/>
              </a:lnSpc>
              <a:spcBef>
                <a:spcPts val="0"/>
              </a:spcBef>
              <a:spcAft>
                <a:spcPts val="0"/>
              </a:spcAft>
              <a:buSzPts val="3000"/>
              <a:buNone/>
              <a:defRPr sz="3000"/>
            </a:lvl3pPr>
            <a:lvl4pPr lvl="3" algn="l">
              <a:lnSpc>
                <a:spcPct val="115000"/>
              </a:lnSpc>
              <a:spcBef>
                <a:spcPts val="0"/>
              </a:spcBef>
              <a:spcAft>
                <a:spcPts val="0"/>
              </a:spcAft>
              <a:buSzPts val="3000"/>
              <a:buNone/>
              <a:defRPr sz="3000"/>
            </a:lvl4pPr>
            <a:lvl5pPr lvl="4" algn="l">
              <a:lnSpc>
                <a:spcPct val="115000"/>
              </a:lnSpc>
              <a:spcBef>
                <a:spcPts val="0"/>
              </a:spcBef>
              <a:spcAft>
                <a:spcPts val="0"/>
              </a:spcAft>
              <a:buSzPts val="3000"/>
              <a:buNone/>
              <a:defRPr sz="3000"/>
            </a:lvl5pPr>
            <a:lvl6pPr lvl="5" algn="l">
              <a:lnSpc>
                <a:spcPct val="115000"/>
              </a:lnSpc>
              <a:spcBef>
                <a:spcPts val="0"/>
              </a:spcBef>
              <a:spcAft>
                <a:spcPts val="0"/>
              </a:spcAft>
              <a:buSzPts val="3000"/>
              <a:buNone/>
              <a:defRPr sz="3000"/>
            </a:lvl6pPr>
            <a:lvl7pPr lvl="6" algn="l">
              <a:lnSpc>
                <a:spcPct val="115000"/>
              </a:lnSpc>
              <a:spcBef>
                <a:spcPts val="0"/>
              </a:spcBef>
              <a:spcAft>
                <a:spcPts val="0"/>
              </a:spcAft>
              <a:buSzPts val="3000"/>
              <a:buNone/>
              <a:defRPr sz="3000"/>
            </a:lvl7pPr>
            <a:lvl8pPr lvl="7" algn="l">
              <a:lnSpc>
                <a:spcPct val="115000"/>
              </a:lnSpc>
              <a:spcBef>
                <a:spcPts val="0"/>
              </a:spcBef>
              <a:spcAft>
                <a:spcPts val="0"/>
              </a:spcAft>
              <a:buSzPts val="3000"/>
              <a:buNone/>
              <a:defRPr sz="3000"/>
            </a:lvl8pPr>
            <a:lvl9pPr lvl="8" algn="l">
              <a:lnSpc>
                <a:spcPct val="115000"/>
              </a:lnSpc>
              <a:spcBef>
                <a:spcPts val="0"/>
              </a:spcBef>
              <a:spcAft>
                <a:spcPts val="0"/>
              </a:spcAft>
              <a:buSzPts val="3000"/>
              <a:buNone/>
              <a:defRPr sz="3000"/>
            </a:lvl9pPr>
          </a:lstStyle>
          <a:p/>
        </p:txBody>
      </p:sp>
      <p:sp>
        <p:nvSpPr>
          <p:cNvPr id="300" name="Google Shape;300;p52"/>
          <p:cNvSpPr txBox="1">
            <a:spLocks noGrp="1"/>
          </p:cNvSpPr>
          <p:nvPr>
            <p:ph type="body" idx="1"/>
          </p:nvPr>
        </p:nvSpPr>
        <p:spPr>
          <a:xfrm>
            <a:off x="483150" y="2237788"/>
            <a:ext cx="3619800" cy="2373600"/>
          </a:xfrm>
          <a:prstGeom prst="rect">
            <a:avLst/>
          </a:prstGeom>
          <a:noFill/>
          <a:ln>
            <a:noFill/>
          </a:ln>
        </p:spPr>
        <p:txBody>
          <a:bodyPr spcFirstLastPara="1" wrap="square" lIns="0" tIns="0" rIns="0" bIns="0" anchor="t" anchorCtr="0">
            <a:spAutoFit/>
          </a:bodyPr>
          <a:lstStyle>
            <a:lvl1pPr marL="457200" lvl="0" indent="-304800" algn="l">
              <a:lnSpc>
                <a:spcPct val="115000"/>
              </a:lnSpc>
              <a:spcBef>
                <a:spcPts val="0"/>
              </a:spcBef>
              <a:spcAft>
                <a:spcPts val="0"/>
              </a:spcAft>
              <a:buSzPts val="1200"/>
              <a:buChar char="●"/>
              <a:defRPr/>
            </a:lvl1pPr>
            <a:lvl2pPr marL="914400" lvl="1" indent="-304800" algn="l">
              <a:lnSpc>
                <a:spcPct val="115000"/>
              </a:lnSpc>
              <a:spcBef>
                <a:spcPts val="0"/>
              </a:spcBef>
              <a:spcAft>
                <a:spcPts val="0"/>
              </a:spcAft>
              <a:buSzPts val="1200"/>
              <a:buChar char="○"/>
              <a:defRPr/>
            </a:lvl2pPr>
            <a:lvl3pPr marL="1371600" lvl="2" indent="-304800" algn="l">
              <a:lnSpc>
                <a:spcPct val="115000"/>
              </a:lnSpc>
              <a:spcBef>
                <a:spcPts val="0"/>
              </a:spcBef>
              <a:spcAft>
                <a:spcPts val="0"/>
              </a:spcAft>
              <a:buSzPts val="1200"/>
              <a:buChar char="■"/>
              <a:defRPr/>
            </a:lvl3pPr>
            <a:lvl4pPr marL="1828800" lvl="3" indent="-304800" algn="l">
              <a:lnSpc>
                <a:spcPct val="115000"/>
              </a:lnSpc>
              <a:spcBef>
                <a:spcPts val="0"/>
              </a:spcBef>
              <a:spcAft>
                <a:spcPts val="0"/>
              </a:spcAft>
              <a:buSzPts val="1200"/>
              <a:buChar char="●"/>
              <a:defRPr/>
            </a:lvl4pPr>
            <a:lvl5pPr marL="2286000" lvl="4" indent="-304800" algn="l">
              <a:lnSpc>
                <a:spcPct val="115000"/>
              </a:lnSpc>
              <a:spcBef>
                <a:spcPts val="0"/>
              </a:spcBef>
              <a:spcAft>
                <a:spcPts val="0"/>
              </a:spcAft>
              <a:buSzPts val="1200"/>
              <a:buChar char="○"/>
              <a:defRPr/>
            </a:lvl5pPr>
            <a:lvl6pPr marL="2743200" lvl="5" indent="-304800" algn="l">
              <a:lnSpc>
                <a:spcPct val="115000"/>
              </a:lnSpc>
              <a:spcBef>
                <a:spcPts val="0"/>
              </a:spcBef>
              <a:spcAft>
                <a:spcPts val="0"/>
              </a:spcAft>
              <a:buSzPts val="1200"/>
              <a:buChar char="■"/>
              <a:defRPr/>
            </a:lvl6pPr>
            <a:lvl7pPr marL="3200400" lvl="6" indent="-304800" algn="l">
              <a:lnSpc>
                <a:spcPct val="115000"/>
              </a:lnSpc>
              <a:spcBef>
                <a:spcPts val="0"/>
              </a:spcBef>
              <a:spcAft>
                <a:spcPts val="0"/>
              </a:spcAft>
              <a:buSzPts val="1200"/>
              <a:buChar char="●"/>
              <a:defRPr/>
            </a:lvl7pPr>
            <a:lvl8pPr marL="3657600" lvl="7" indent="-304800" algn="l">
              <a:lnSpc>
                <a:spcPct val="115000"/>
              </a:lnSpc>
              <a:spcBef>
                <a:spcPts val="0"/>
              </a:spcBef>
              <a:spcAft>
                <a:spcPts val="0"/>
              </a:spcAft>
              <a:buSzPts val="1200"/>
              <a:buChar char="○"/>
              <a:defRPr/>
            </a:lvl8pPr>
            <a:lvl9pPr marL="4114800" lvl="8" indent="-304800" algn="l">
              <a:lnSpc>
                <a:spcPct val="115000"/>
              </a:lnSpc>
              <a:spcBef>
                <a:spcPts val="0"/>
              </a:spcBef>
              <a:spcAft>
                <a:spcPts val="0"/>
              </a:spcAft>
              <a:buSzPts val="1200"/>
              <a:buChar char="■"/>
              <a:defRPr/>
            </a:lvl9pPr>
          </a:lstStyle>
          <a:p/>
        </p:txBody>
      </p:sp>
      <p:sp>
        <p:nvSpPr>
          <p:cNvPr id="301" name="Google Shape;301;p52"/>
          <p:cNvSpPr txBox="1">
            <a:spLocks noGrp="1"/>
          </p:cNvSpPr>
          <p:nvPr>
            <p:ph type="body" idx="2"/>
          </p:nvPr>
        </p:nvSpPr>
        <p:spPr>
          <a:xfrm>
            <a:off x="5048000" y="2237788"/>
            <a:ext cx="3619800" cy="2373600"/>
          </a:xfrm>
          <a:prstGeom prst="rect">
            <a:avLst/>
          </a:prstGeom>
          <a:noFill/>
          <a:ln>
            <a:noFill/>
          </a:ln>
        </p:spPr>
        <p:txBody>
          <a:bodyPr spcFirstLastPara="1" wrap="square" lIns="91425" tIns="91425" rIns="91425" bIns="91425" anchor="t" anchorCtr="0">
            <a:noAutofit/>
          </a:bodyPr>
          <a:lstStyle>
            <a:lvl1pPr marL="457200" lvl="0" indent="-304800" algn="l">
              <a:lnSpc>
                <a:spcPct val="115000"/>
              </a:lnSpc>
              <a:spcBef>
                <a:spcPts val="0"/>
              </a:spcBef>
              <a:spcAft>
                <a:spcPts val="0"/>
              </a:spcAft>
              <a:buSzPts val="1200"/>
              <a:buChar char="●"/>
              <a:defRPr/>
            </a:lvl1pPr>
            <a:lvl2pPr marL="914400" lvl="1" indent="-304800" algn="l">
              <a:lnSpc>
                <a:spcPct val="115000"/>
              </a:lnSpc>
              <a:spcBef>
                <a:spcPts val="0"/>
              </a:spcBef>
              <a:spcAft>
                <a:spcPts val="0"/>
              </a:spcAft>
              <a:buSzPts val="1200"/>
              <a:buChar char="○"/>
              <a:defRPr/>
            </a:lvl2pPr>
            <a:lvl3pPr marL="1371600" lvl="2" indent="-304800" algn="l">
              <a:lnSpc>
                <a:spcPct val="115000"/>
              </a:lnSpc>
              <a:spcBef>
                <a:spcPts val="0"/>
              </a:spcBef>
              <a:spcAft>
                <a:spcPts val="0"/>
              </a:spcAft>
              <a:buSzPts val="1200"/>
              <a:buChar char="■"/>
              <a:defRPr/>
            </a:lvl3pPr>
            <a:lvl4pPr marL="1828800" lvl="3" indent="-304800" algn="l">
              <a:lnSpc>
                <a:spcPct val="115000"/>
              </a:lnSpc>
              <a:spcBef>
                <a:spcPts val="0"/>
              </a:spcBef>
              <a:spcAft>
                <a:spcPts val="0"/>
              </a:spcAft>
              <a:buSzPts val="1200"/>
              <a:buChar char="●"/>
              <a:defRPr/>
            </a:lvl4pPr>
            <a:lvl5pPr marL="2286000" lvl="4" indent="-304800" algn="l">
              <a:lnSpc>
                <a:spcPct val="115000"/>
              </a:lnSpc>
              <a:spcBef>
                <a:spcPts val="0"/>
              </a:spcBef>
              <a:spcAft>
                <a:spcPts val="0"/>
              </a:spcAft>
              <a:buSzPts val="1200"/>
              <a:buChar char="○"/>
              <a:defRPr/>
            </a:lvl5pPr>
            <a:lvl6pPr marL="2743200" lvl="5" indent="-304800" algn="l">
              <a:lnSpc>
                <a:spcPct val="115000"/>
              </a:lnSpc>
              <a:spcBef>
                <a:spcPts val="0"/>
              </a:spcBef>
              <a:spcAft>
                <a:spcPts val="0"/>
              </a:spcAft>
              <a:buSzPts val="1200"/>
              <a:buChar char="■"/>
              <a:defRPr/>
            </a:lvl6pPr>
            <a:lvl7pPr marL="3200400" lvl="6" indent="-304800" algn="l">
              <a:lnSpc>
                <a:spcPct val="115000"/>
              </a:lnSpc>
              <a:spcBef>
                <a:spcPts val="0"/>
              </a:spcBef>
              <a:spcAft>
                <a:spcPts val="0"/>
              </a:spcAft>
              <a:buSzPts val="1200"/>
              <a:buChar char="●"/>
              <a:defRPr/>
            </a:lvl7pPr>
            <a:lvl8pPr marL="3657600" lvl="7" indent="-304800" algn="l">
              <a:lnSpc>
                <a:spcPct val="115000"/>
              </a:lnSpc>
              <a:spcBef>
                <a:spcPts val="0"/>
              </a:spcBef>
              <a:spcAft>
                <a:spcPts val="0"/>
              </a:spcAft>
              <a:buSzPts val="1200"/>
              <a:buChar char="○"/>
              <a:defRPr/>
            </a:lvl8pPr>
            <a:lvl9pPr marL="4114800" lvl="8" indent="-304800" algn="l">
              <a:lnSpc>
                <a:spcPct val="115000"/>
              </a:lnSpc>
              <a:spcBef>
                <a:spcPts val="0"/>
              </a:spcBef>
              <a:spcAft>
                <a:spcPts val="0"/>
              </a:spcAft>
              <a:buSzPts val="1200"/>
              <a:buChar char="■"/>
              <a:defRPr/>
            </a:lvl9pPr>
          </a:lstStyle>
          <a:p/>
        </p:txBody>
      </p:sp>
      <p:sp>
        <p:nvSpPr>
          <p:cNvPr id="302" name="Google Shape;302;p52"/>
          <p:cNvSpPr txBox="1">
            <a:spLocks noGrp="1"/>
          </p:cNvSpPr>
          <p:nvPr>
            <p:ph type="subTitle" idx="3"/>
          </p:nvPr>
        </p:nvSpPr>
        <p:spPr>
          <a:xfrm>
            <a:off x="483150" y="1336161"/>
            <a:ext cx="3619800" cy="5427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p:txBody>
      </p:sp>
      <p:sp>
        <p:nvSpPr>
          <p:cNvPr id="303" name="Google Shape;303;p52"/>
          <p:cNvSpPr txBox="1">
            <a:spLocks noGrp="1"/>
          </p:cNvSpPr>
          <p:nvPr>
            <p:ph type="subTitle" idx="4"/>
          </p:nvPr>
        </p:nvSpPr>
        <p:spPr>
          <a:xfrm>
            <a:off x="5048000" y="1336161"/>
            <a:ext cx="3619800" cy="5427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Three big ideas">
  <p:cSld name="Three big ideas">
    <p:spTree>
      <p:nvGrpSpPr>
        <p:cNvPr id="1" name="Shape 304"/>
        <p:cNvGrpSpPr/>
        <p:nvPr/>
      </p:nvGrpSpPr>
      <p:grpSpPr>
        <a:xfrm>
          <a:off x="0" y="0"/>
          <a:ext cx="0" cy="0"/>
          <a:chOff x="0" y="0"/>
          <a:chExt cx="0" cy="0"/>
        </a:xfrm>
      </p:grpSpPr>
      <p:sp>
        <p:nvSpPr>
          <p:cNvPr id="305" name="Google Shape;305;p53"/>
          <p:cNvSpPr txBox="1">
            <a:spLocks noGrp="1"/>
          </p:cNvSpPr>
          <p:nvPr>
            <p:ph type="body" idx="1"/>
          </p:nvPr>
        </p:nvSpPr>
        <p:spPr>
          <a:xfrm>
            <a:off x="483175" y="2417500"/>
            <a:ext cx="2455500" cy="2373600"/>
          </a:xfrm>
          <a:prstGeom prst="rect">
            <a:avLst/>
          </a:prstGeom>
          <a:noFill/>
          <a:ln>
            <a:noFill/>
          </a:ln>
        </p:spPr>
        <p:txBody>
          <a:bodyPr spcFirstLastPara="1" wrap="square" lIns="0" tIns="0" rIns="0" bIns="0" anchor="t" anchorCtr="0">
            <a:spAutoFit/>
          </a:bodyPr>
          <a:lstStyle>
            <a:lvl1pPr marL="457200" lvl="0" indent="-304800" algn="l">
              <a:lnSpc>
                <a:spcPct val="115000"/>
              </a:lnSpc>
              <a:spcBef>
                <a:spcPts val="0"/>
              </a:spcBef>
              <a:spcAft>
                <a:spcPts val="0"/>
              </a:spcAft>
              <a:buSzPts val="1200"/>
              <a:buChar char="●"/>
              <a:defRPr/>
            </a:lvl1pPr>
            <a:lvl2pPr marL="914400" lvl="1" indent="-304800" algn="l">
              <a:lnSpc>
                <a:spcPct val="115000"/>
              </a:lnSpc>
              <a:spcBef>
                <a:spcPts val="0"/>
              </a:spcBef>
              <a:spcAft>
                <a:spcPts val="0"/>
              </a:spcAft>
              <a:buSzPts val="1200"/>
              <a:buChar char="○"/>
              <a:defRPr/>
            </a:lvl2pPr>
            <a:lvl3pPr marL="1371600" lvl="2" indent="-304800" algn="l">
              <a:lnSpc>
                <a:spcPct val="115000"/>
              </a:lnSpc>
              <a:spcBef>
                <a:spcPts val="0"/>
              </a:spcBef>
              <a:spcAft>
                <a:spcPts val="0"/>
              </a:spcAft>
              <a:buSzPts val="1200"/>
              <a:buChar char="■"/>
              <a:defRPr/>
            </a:lvl3pPr>
            <a:lvl4pPr marL="1828800" lvl="3" indent="-304800" algn="l">
              <a:lnSpc>
                <a:spcPct val="115000"/>
              </a:lnSpc>
              <a:spcBef>
                <a:spcPts val="0"/>
              </a:spcBef>
              <a:spcAft>
                <a:spcPts val="0"/>
              </a:spcAft>
              <a:buSzPts val="1200"/>
              <a:buChar char="●"/>
              <a:defRPr/>
            </a:lvl4pPr>
            <a:lvl5pPr marL="2286000" lvl="4" indent="-304800" algn="l">
              <a:lnSpc>
                <a:spcPct val="115000"/>
              </a:lnSpc>
              <a:spcBef>
                <a:spcPts val="0"/>
              </a:spcBef>
              <a:spcAft>
                <a:spcPts val="0"/>
              </a:spcAft>
              <a:buSzPts val="1200"/>
              <a:buChar char="○"/>
              <a:defRPr/>
            </a:lvl5pPr>
            <a:lvl6pPr marL="2743200" lvl="5" indent="-304800" algn="l">
              <a:lnSpc>
                <a:spcPct val="115000"/>
              </a:lnSpc>
              <a:spcBef>
                <a:spcPts val="0"/>
              </a:spcBef>
              <a:spcAft>
                <a:spcPts val="0"/>
              </a:spcAft>
              <a:buSzPts val="1200"/>
              <a:buChar char="■"/>
              <a:defRPr/>
            </a:lvl6pPr>
            <a:lvl7pPr marL="3200400" lvl="6" indent="-304800" algn="l">
              <a:lnSpc>
                <a:spcPct val="115000"/>
              </a:lnSpc>
              <a:spcBef>
                <a:spcPts val="0"/>
              </a:spcBef>
              <a:spcAft>
                <a:spcPts val="0"/>
              </a:spcAft>
              <a:buSzPts val="1200"/>
              <a:buChar char="●"/>
              <a:defRPr/>
            </a:lvl7pPr>
            <a:lvl8pPr marL="3657600" lvl="7" indent="-304800" algn="l">
              <a:lnSpc>
                <a:spcPct val="115000"/>
              </a:lnSpc>
              <a:spcBef>
                <a:spcPts val="0"/>
              </a:spcBef>
              <a:spcAft>
                <a:spcPts val="0"/>
              </a:spcAft>
              <a:buSzPts val="1200"/>
              <a:buChar char="○"/>
              <a:defRPr/>
            </a:lvl8pPr>
            <a:lvl9pPr marL="4114800" lvl="8" indent="-304800" algn="l">
              <a:lnSpc>
                <a:spcPct val="115000"/>
              </a:lnSpc>
              <a:spcBef>
                <a:spcPts val="0"/>
              </a:spcBef>
              <a:spcAft>
                <a:spcPts val="0"/>
              </a:spcAft>
              <a:buSzPts val="1200"/>
              <a:buChar char="■"/>
              <a:defRPr/>
            </a:lvl9pPr>
          </a:lstStyle>
          <a:p/>
        </p:txBody>
      </p:sp>
      <p:sp>
        <p:nvSpPr>
          <p:cNvPr id="306" name="Google Shape;306;p53"/>
          <p:cNvSpPr txBox="1">
            <a:spLocks noGrp="1"/>
          </p:cNvSpPr>
          <p:nvPr>
            <p:ph type="body" idx="2"/>
          </p:nvPr>
        </p:nvSpPr>
        <p:spPr>
          <a:xfrm>
            <a:off x="3347725" y="2417500"/>
            <a:ext cx="2455500" cy="2373600"/>
          </a:xfrm>
          <a:prstGeom prst="rect">
            <a:avLst/>
          </a:prstGeom>
          <a:noFill/>
          <a:ln>
            <a:noFill/>
          </a:ln>
        </p:spPr>
        <p:txBody>
          <a:bodyPr spcFirstLastPara="1" wrap="square" lIns="91425" tIns="91425" rIns="91425" bIns="91425" anchor="t" anchorCtr="0">
            <a:noAutofit/>
          </a:bodyPr>
          <a:lstStyle>
            <a:lvl1pPr marL="457200" lvl="0" indent="-304800" algn="l">
              <a:lnSpc>
                <a:spcPct val="115000"/>
              </a:lnSpc>
              <a:spcBef>
                <a:spcPts val="0"/>
              </a:spcBef>
              <a:spcAft>
                <a:spcPts val="0"/>
              </a:spcAft>
              <a:buSzPts val="1200"/>
              <a:buChar char="●"/>
              <a:defRPr/>
            </a:lvl1pPr>
            <a:lvl2pPr marL="914400" lvl="1" indent="-304800" algn="l">
              <a:lnSpc>
                <a:spcPct val="115000"/>
              </a:lnSpc>
              <a:spcBef>
                <a:spcPts val="0"/>
              </a:spcBef>
              <a:spcAft>
                <a:spcPts val="0"/>
              </a:spcAft>
              <a:buSzPts val="1200"/>
              <a:buChar char="○"/>
              <a:defRPr/>
            </a:lvl2pPr>
            <a:lvl3pPr marL="1371600" lvl="2" indent="-304800" algn="l">
              <a:lnSpc>
                <a:spcPct val="115000"/>
              </a:lnSpc>
              <a:spcBef>
                <a:spcPts val="0"/>
              </a:spcBef>
              <a:spcAft>
                <a:spcPts val="0"/>
              </a:spcAft>
              <a:buSzPts val="1200"/>
              <a:buChar char="■"/>
              <a:defRPr/>
            </a:lvl3pPr>
            <a:lvl4pPr marL="1828800" lvl="3" indent="-304800" algn="l">
              <a:lnSpc>
                <a:spcPct val="115000"/>
              </a:lnSpc>
              <a:spcBef>
                <a:spcPts val="0"/>
              </a:spcBef>
              <a:spcAft>
                <a:spcPts val="0"/>
              </a:spcAft>
              <a:buSzPts val="1200"/>
              <a:buChar char="●"/>
              <a:defRPr/>
            </a:lvl4pPr>
            <a:lvl5pPr marL="2286000" lvl="4" indent="-304800" algn="l">
              <a:lnSpc>
                <a:spcPct val="115000"/>
              </a:lnSpc>
              <a:spcBef>
                <a:spcPts val="0"/>
              </a:spcBef>
              <a:spcAft>
                <a:spcPts val="0"/>
              </a:spcAft>
              <a:buSzPts val="1200"/>
              <a:buChar char="○"/>
              <a:defRPr/>
            </a:lvl5pPr>
            <a:lvl6pPr marL="2743200" lvl="5" indent="-304800" algn="l">
              <a:lnSpc>
                <a:spcPct val="115000"/>
              </a:lnSpc>
              <a:spcBef>
                <a:spcPts val="0"/>
              </a:spcBef>
              <a:spcAft>
                <a:spcPts val="0"/>
              </a:spcAft>
              <a:buSzPts val="1200"/>
              <a:buChar char="■"/>
              <a:defRPr/>
            </a:lvl6pPr>
            <a:lvl7pPr marL="3200400" lvl="6" indent="-304800" algn="l">
              <a:lnSpc>
                <a:spcPct val="115000"/>
              </a:lnSpc>
              <a:spcBef>
                <a:spcPts val="0"/>
              </a:spcBef>
              <a:spcAft>
                <a:spcPts val="0"/>
              </a:spcAft>
              <a:buSzPts val="1200"/>
              <a:buChar char="●"/>
              <a:defRPr/>
            </a:lvl7pPr>
            <a:lvl8pPr marL="3657600" lvl="7" indent="-304800" algn="l">
              <a:lnSpc>
                <a:spcPct val="115000"/>
              </a:lnSpc>
              <a:spcBef>
                <a:spcPts val="0"/>
              </a:spcBef>
              <a:spcAft>
                <a:spcPts val="0"/>
              </a:spcAft>
              <a:buSzPts val="1200"/>
              <a:buChar char="○"/>
              <a:defRPr/>
            </a:lvl8pPr>
            <a:lvl9pPr marL="4114800" lvl="8" indent="-304800" algn="l">
              <a:lnSpc>
                <a:spcPct val="115000"/>
              </a:lnSpc>
              <a:spcBef>
                <a:spcPts val="0"/>
              </a:spcBef>
              <a:spcAft>
                <a:spcPts val="0"/>
              </a:spcAft>
              <a:buSzPts val="1200"/>
              <a:buChar char="■"/>
              <a:defRPr/>
            </a:lvl9pPr>
          </a:lstStyle>
          <a:p/>
        </p:txBody>
      </p:sp>
      <p:sp>
        <p:nvSpPr>
          <p:cNvPr id="307" name="Google Shape;307;p53"/>
          <p:cNvSpPr txBox="1">
            <a:spLocks noGrp="1"/>
          </p:cNvSpPr>
          <p:nvPr>
            <p:ph type="title"/>
          </p:nvPr>
        </p:nvSpPr>
        <p:spPr>
          <a:xfrm>
            <a:off x="483175" y="450025"/>
            <a:ext cx="8184600" cy="758100"/>
          </a:xfrm>
          <a:prstGeom prst="rect">
            <a:avLst/>
          </a:prstGeom>
          <a:noFill/>
          <a:ln>
            <a:noFill/>
          </a:ln>
        </p:spPr>
        <p:txBody>
          <a:bodyPr spcFirstLastPara="1" wrap="square" lIns="0" tIns="0" rIns="0" bIns="0" anchor="ctr" anchorCtr="0">
            <a:spAutoFit/>
          </a:bodyPr>
          <a:lstStyle>
            <a:lvl1pPr lvl="0" algn="l">
              <a:lnSpc>
                <a:spcPct val="90000"/>
              </a:lnSpc>
              <a:spcBef>
                <a:spcPts val="0"/>
              </a:spcBef>
              <a:spcAft>
                <a:spcPts val="0"/>
              </a:spcAft>
              <a:buSzPts val="3000"/>
              <a:buChar char="●"/>
              <a:defRPr sz="3000"/>
            </a:lvl1pPr>
            <a:lvl2pPr lvl="1" algn="l">
              <a:lnSpc>
                <a:spcPct val="115000"/>
              </a:lnSpc>
              <a:spcBef>
                <a:spcPts val="0"/>
              </a:spcBef>
              <a:spcAft>
                <a:spcPts val="0"/>
              </a:spcAft>
              <a:buSzPts val="3000"/>
              <a:buChar char="○"/>
              <a:defRPr sz="3000"/>
            </a:lvl2pPr>
            <a:lvl3pPr lvl="2" algn="l">
              <a:lnSpc>
                <a:spcPct val="115000"/>
              </a:lnSpc>
              <a:spcBef>
                <a:spcPts val="0"/>
              </a:spcBef>
              <a:spcAft>
                <a:spcPts val="0"/>
              </a:spcAft>
              <a:buSzPts val="3000"/>
              <a:buChar char="■"/>
              <a:defRPr sz="3000"/>
            </a:lvl3pPr>
            <a:lvl4pPr lvl="3" algn="l">
              <a:lnSpc>
                <a:spcPct val="115000"/>
              </a:lnSpc>
              <a:spcBef>
                <a:spcPts val="0"/>
              </a:spcBef>
              <a:spcAft>
                <a:spcPts val="0"/>
              </a:spcAft>
              <a:buSzPts val="3000"/>
              <a:buChar char="●"/>
              <a:defRPr sz="3000"/>
            </a:lvl4pPr>
            <a:lvl5pPr lvl="4" algn="l">
              <a:lnSpc>
                <a:spcPct val="115000"/>
              </a:lnSpc>
              <a:spcBef>
                <a:spcPts val="0"/>
              </a:spcBef>
              <a:spcAft>
                <a:spcPts val="0"/>
              </a:spcAft>
              <a:buSzPts val="3000"/>
              <a:buChar char="○"/>
              <a:defRPr sz="3000"/>
            </a:lvl5pPr>
            <a:lvl6pPr lvl="5" algn="l">
              <a:lnSpc>
                <a:spcPct val="115000"/>
              </a:lnSpc>
              <a:spcBef>
                <a:spcPts val="0"/>
              </a:spcBef>
              <a:spcAft>
                <a:spcPts val="0"/>
              </a:spcAft>
              <a:buSzPts val="3000"/>
              <a:buChar char="■"/>
              <a:defRPr sz="3000"/>
            </a:lvl6pPr>
            <a:lvl7pPr lvl="6" algn="l">
              <a:lnSpc>
                <a:spcPct val="115000"/>
              </a:lnSpc>
              <a:spcBef>
                <a:spcPts val="0"/>
              </a:spcBef>
              <a:spcAft>
                <a:spcPts val="0"/>
              </a:spcAft>
              <a:buSzPts val="3000"/>
              <a:buChar char="●"/>
              <a:defRPr sz="3000"/>
            </a:lvl7pPr>
            <a:lvl8pPr lvl="7" algn="l">
              <a:lnSpc>
                <a:spcPct val="115000"/>
              </a:lnSpc>
              <a:spcBef>
                <a:spcPts val="0"/>
              </a:spcBef>
              <a:spcAft>
                <a:spcPts val="0"/>
              </a:spcAft>
              <a:buSzPts val="3000"/>
              <a:buChar char="○"/>
              <a:defRPr sz="3000"/>
            </a:lvl8pPr>
            <a:lvl9pPr lvl="8" algn="l">
              <a:lnSpc>
                <a:spcPct val="115000"/>
              </a:lnSpc>
              <a:spcBef>
                <a:spcPts val="0"/>
              </a:spcBef>
              <a:spcAft>
                <a:spcPts val="0"/>
              </a:spcAft>
              <a:buSzPts val="3000"/>
              <a:buChar char="■"/>
              <a:defRPr sz="3000"/>
            </a:lvl9pPr>
          </a:lstStyle>
          <a:p/>
        </p:txBody>
      </p:sp>
      <p:sp>
        <p:nvSpPr>
          <p:cNvPr id="308" name="Google Shape;308;p53"/>
          <p:cNvSpPr txBox="1">
            <a:spLocks noGrp="1"/>
          </p:cNvSpPr>
          <p:nvPr>
            <p:ph type="subTitle" idx="3"/>
          </p:nvPr>
        </p:nvSpPr>
        <p:spPr>
          <a:xfrm>
            <a:off x="483175" y="1336150"/>
            <a:ext cx="2455500" cy="7785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p:txBody>
      </p:sp>
      <p:sp>
        <p:nvSpPr>
          <p:cNvPr id="309" name="Google Shape;309;p53"/>
          <p:cNvSpPr txBox="1">
            <a:spLocks noGrp="1"/>
          </p:cNvSpPr>
          <p:nvPr>
            <p:ph type="subTitle" idx="4"/>
          </p:nvPr>
        </p:nvSpPr>
        <p:spPr>
          <a:xfrm>
            <a:off x="3347725" y="1336150"/>
            <a:ext cx="2455500" cy="7785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p:txBody>
      </p:sp>
      <p:sp>
        <p:nvSpPr>
          <p:cNvPr id="310" name="Google Shape;310;p53"/>
          <p:cNvSpPr txBox="1">
            <a:spLocks noGrp="1"/>
          </p:cNvSpPr>
          <p:nvPr>
            <p:ph type="subTitle" idx="5"/>
          </p:nvPr>
        </p:nvSpPr>
        <p:spPr>
          <a:xfrm>
            <a:off x="6212275" y="1336150"/>
            <a:ext cx="2455500" cy="7785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p:txBody>
      </p:sp>
      <p:sp>
        <p:nvSpPr>
          <p:cNvPr id="311" name="Google Shape;311;p53"/>
          <p:cNvSpPr txBox="1">
            <a:spLocks noGrp="1"/>
          </p:cNvSpPr>
          <p:nvPr>
            <p:ph type="body" idx="6"/>
          </p:nvPr>
        </p:nvSpPr>
        <p:spPr>
          <a:xfrm>
            <a:off x="6212275" y="2417500"/>
            <a:ext cx="2455500" cy="2373600"/>
          </a:xfrm>
          <a:prstGeom prst="rect">
            <a:avLst/>
          </a:prstGeom>
          <a:noFill/>
          <a:ln>
            <a:noFill/>
          </a:ln>
        </p:spPr>
        <p:txBody>
          <a:bodyPr spcFirstLastPara="1" wrap="square" lIns="91425" tIns="91425" rIns="91425" bIns="91425" anchor="t" anchorCtr="0">
            <a:noAutofit/>
          </a:bodyPr>
          <a:lstStyle>
            <a:lvl1pPr marL="457200" lvl="0" indent="-304800" algn="l">
              <a:lnSpc>
                <a:spcPct val="115000"/>
              </a:lnSpc>
              <a:spcBef>
                <a:spcPts val="0"/>
              </a:spcBef>
              <a:spcAft>
                <a:spcPts val="0"/>
              </a:spcAft>
              <a:buSzPts val="1200"/>
              <a:buChar char="●"/>
              <a:defRPr/>
            </a:lvl1pPr>
            <a:lvl2pPr marL="914400" lvl="1" indent="-304800" algn="l">
              <a:lnSpc>
                <a:spcPct val="115000"/>
              </a:lnSpc>
              <a:spcBef>
                <a:spcPts val="0"/>
              </a:spcBef>
              <a:spcAft>
                <a:spcPts val="0"/>
              </a:spcAft>
              <a:buSzPts val="1200"/>
              <a:buChar char="○"/>
              <a:defRPr/>
            </a:lvl2pPr>
            <a:lvl3pPr marL="1371600" lvl="2" indent="-304800" algn="l">
              <a:lnSpc>
                <a:spcPct val="115000"/>
              </a:lnSpc>
              <a:spcBef>
                <a:spcPts val="0"/>
              </a:spcBef>
              <a:spcAft>
                <a:spcPts val="0"/>
              </a:spcAft>
              <a:buSzPts val="1200"/>
              <a:buChar char="■"/>
              <a:defRPr/>
            </a:lvl3pPr>
            <a:lvl4pPr marL="1828800" lvl="3" indent="-304800" algn="l">
              <a:lnSpc>
                <a:spcPct val="115000"/>
              </a:lnSpc>
              <a:spcBef>
                <a:spcPts val="0"/>
              </a:spcBef>
              <a:spcAft>
                <a:spcPts val="0"/>
              </a:spcAft>
              <a:buSzPts val="1200"/>
              <a:buChar char="●"/>
              <a:defRPr/>
            </a:lvl4pPr>
            <a:lvl5pPr marL="2286000" lvl="4" indent="-304800" algn="l">
              <a:lnSpc>
                <a:spcPct val="115000"/>
              </a:lnSpc>
              <a:spcBef>
                <a:spcPts val="0"/>
              </a:spcBef>
              <a:spcAft>
                <a:spcPts val="0"/>
              </a:spcAft>
              <a:buSzPts val="1200"/>
              <a:buChar char="○"/>
              <a:defRPr/>
            </a:lvl5pPr>
            <a:lvl6pPr marL="2743200" lvl="5" indent="-304800" algn="l">
              <a:lnSpc>
                <a:spcPct val="115000"/>
              </a:lnSpc>
              <a:spcBef>
                <a:spcPts val="0"/>
              </a:spcBef>
              <a:spcAft>
                <a:spcPts val="0"/>
              </a:spcAft>
              <a:buSzPts val="1200"/>
              <a:buChar char="■"/>
              <a:defRPr/>
            </a:lvl6pPr>
            <a:lvl7pPr marL="3200400" lvl="6" indent="-304800" algn="l">
              <a:lnSpc>
                <a:spcPct val="115000"/>
              </a:lnSpc>
              <a:spcBef>
                <a:spcPts val="0"/>
              </a:spcBef>
              <a:spcAft>
                <a:spcPts val="0"/>
              </a:spcAft>
              <a:buSzPts val="1200"/>
              <a:buChar char="●"/>
              <a:defRPr/>
            </a:lvl7pPr>
            <a:lvl8pPr marL="3657600" lvl="7" indent="-304800" algn="l">
              <a:lnSpc>
                <a:spcPct val="115000"/>
              </a:lnSpc>
              <a:spcBef>
                <a:spcPts val="0"/>
              </a:spcBef>
              <a:spcAft>
                <a:spcPts val="0"/>
              </a:spcAft>
              <a:buSzPts val="1200"/>
              <a:buChar char="○"/>
              <a:defRPr/>
            </a:lvl8pPr>
            <a:lvl9pPr marL="4114800" lvl="8" indent="-304800" algn="l">
              <a:lnSpc>
                <a:spcPct val="115000"/>
              </a:lnSpc>
              <a:spcBef>
                <a:spcPts val="0"/>
              </a:spcBef>
              <a:spcAft>
                <a:spcPts val="0"/>
              </a:spcAft>
              <a:buSzPts val="1200"/>
              <a:buChar char="■"/>
              <a:defRPr/>
            </a:lvl9pPr>
          </a:lstStyle>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Four big ideas">
  <p:cSld name="Four big ideas">
    <p:spTree>
      <p:nvGrpSpPr>
        <p:cNvPr id="1" name="Shape 312"/>
        <p:cNvGrpSpPr/>
        <p:nvPr/>
      </p:nvGrpSpPr>
      <p:grpSpPr>
        <a:xfrm>
          <a:off x="0" y="0"/>
          <a:ext cx="0" cy="0"/>
          <a:chOff x="0" y="0"/>
          <a:chExt cx="0" cy="0"/>
        </a:xfrm>
      </p:grpSpPr>
      <p:sp>
        <p:nvSpPr>
          <p:cNvPr id="313" name="Google Shape;313;p54"/>
          <p:cNvSpPr txBox="1">
            <a:spLocks noGrp="1"/>
          </p:cNvSpPr>
          <p:nvPr>
            <p:ph type="body" idx="1"/>
          </p:nvPr>
        </p:nvSpPr>
        <p:spPr>
          <a:xfrm>
            <a:off x="366725" y="1759093"/>
            <a:ext cx="3838500" cy="1138500"/>
          </a:xfrm>
          <a:prstGeom prst="rect">
            <a:avLst/>
          </a:prstGeom>
          <a:noFill/>
          <a:ln>
            <a:noFill/>
          </a:ln>
        </p:spPr>
        <p:txBody>
          <a:bodyPr spcFirstLastPara="1" wrap="square" lIns="0" tIns="0" rIns="0" bIns="0" anchor="t" anchorCtr="0">
            <a:sp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a:lvl2pPr>
            <a:lvl3pPr marL="1371600" lvl="2" indent="-304800" algn="l">
              <a:lnSpc>
                <a:spcPct val="115000"/>
              </a:lnSpc>
              <a:spcBef>
                <a:spcPts val="0"/>
              </a:spcBef>
              <a:spcAft>
                <a:spcPts val="0"/>
              </a:spcAft>
              <a:buSzPts val="1200"/>
              <a:buChar char="■"/>
              <a:defRPr/>
            </a:lvl3pPr>
            <a:lvl4pPr marL="1828800" lvl="3" indent="-304800" algn="l">
              <a:lnSpc>
                <a:spcPct val="115000"/>
              </a:lnSpc>
              <a:spcBef>
                <a:spcPts val="0"/>
              </a:spcBef>
              <a:spcAft>
                <a:spcPts val="0"/>
              </a:spcAft>
              <a:buSzPts val="1200"/>
              <a:buChar char="●"/>
              <a:defRPr/>
            </a:lvl4pPr>
            <a:lvl5pPr marL="2286000" lvl="4" indent="-304800" algn="l">
              <a:lnSpc>
                <a:spcPct val="115000"/>
              </a:lnSpc>
              <a:spcBef>
                <a:spcPts val="0"/>
              </a:spcBef>
              <a:spcAft>
                <a:spcPts val="0"/>
              </a:spcAft>
              <a:buSzPts val="1200"/>
              <a:buChar char="○"/>
              <a:defRPr/>
            </a:lvl5pPr>
            <a:lvl6pPr marL="2743200" lvl="5" indent="-304800" algn="l">
              <a:lnSpc>
                <a:spcPct val="115000"/>
              </a:lnSpc>
              <a:spcBef>
                <a:spcPts val="0"/>
              </a:spcBef>
              <a:spcAft>
                <a:spcPts val="0"/>
              </a:spcAft>
              <a:buSzPts val="1200"/>
              <a:buChar char="■"/>
              <a:defRPr/>
            </a:lvl6pPr>
            <a:lvl7pPr marL="3200400" lvl="6" indent="-304800" algn="l">
              <a:lnSpc>
                <a:spcPct val="115000"/>
              </a:lnSpc>
              <a:spcBef>
                <a:spcPts val="0"/>
              </a:spcBef>
              <a:spcAft>
                <a:spcPts val="0"/>
              </a:spcAft>
              <a:buSzPts val="1200"/>
              <a:buChar char="●"/>
              <a:defRPr/>
            </a:lvl7pPr>
            <a:lvl8pPr marL="3657600" lvl="7" indent="-304800" algn="l">
              <a:lnSpc>
                <a:spcPct val="115000"/>
              </a:lnSpc>
              <a:spcBef>
                <a:spcPts val="0"/>
              </a:spcBef>
              <a:spcAft>
                <a:spcPts val="0"/>
              </a:spcAft>
              <a:buSzPts val="1200"/>
              <a:buChar char="○"/>
              <a:defRPr/>
            </a:lvl8pPr>
            <a:lvl9pPr marL="4114800" lvl="8" indent="-304800" algn="l">
              <a:lnSpc>
                <a:spcPct val="115000"/>
              </a:lnSpc>
              <a:spcBef>
                <a:spcPts val="0"/>
              </a:spcBef>
              <a:spcAft>
                <a:spcPts val="0"/>
              </a:spcAft>
              <a:buSzPts val="1200"/>
              <a:buChar char="■"/>
              <a:defRPr/>
            </a:lvl9pPr>
          </a:lstStyle>
          <a:p/>
        </p:txBody>
      </p:sp>
      <p:sp>
        <p:nvSpPr>
          <p:cNvPr id="314" name="Google Shape;314;p54"/>
          <p:cNvSpPr txBox="1">
            <a:spLocks noGrp="1"/>
          </p:cNvSpPr>
          <p:nvPr>
            <p:ph type="body" idx="2"/>
          </p:nvPr>
        </p:nvSpPr>
        <p:spPr>
          <a:xfrm>
            <a:off x="4938725" y="1759093"/>
            <a:ext cx="3838500" cy="1138500"/>
          </a:xfrm>
          <a:prstGeom prst="rect">
            <a:avLst/>
          </a:prstGeom>
          <a:noFill/>
          <a:ln>
            <a:noFill/>
          </a:ln>
        </p:spPr>
        <p:txBody>
          <a:bodyPr spcFirstLastPara="1" wrap="square" lIns="91425" tIns="91425" rIns="91425" bIns="91425" anchor="t" anchorCtr="0">
            <a:no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a:lvl2pPr>
            <a:lvl3pPr marL="1371600" lvl="2" indent="-304800" algn="l">
              <a:lnSpc>
                <a:spcPct val="115000"/>
              </a:lnSpc>
              <a:spcBef>
                <a:spcPts val="0"/>
              </a:spcBef>
              <a:spcAft>
                <a:spcPts val="0"/>
              </a:spcAft>
              <a:buSzPts val="1200"/>
              <a:buChar char="■"/>
              <a:defRPr/>
            </a:lvl3pPr>
            <a:lvl4pPr marL="1828800" lvl="3" indent="-304800" algn="l">
              <a:lnSpc>
                <a:spcPct val="115000"/>
              </a:lnSpc>
              <a:spcBef>
                <a:spcPts val="0"/>
              </a:spcBef>
              <a:spcAft>
                <a:spcPts val="0"/>
              </a:spcAft>
              <a:buSzPts val="1200"/>
              <a:buChar char="●"/>
              <a:defRPr/>
            </a:lvl4pPr>
            <a:lvl5pPr marL="2286000" lvl="4" indent="-304800" algn="l">
              <a:lnSpc>
                <a:spcPct val="115000"/>
              </a:lnSpc>
              <a:spcBef>
                <a:spcPts val="0"/>
              </a:spcBef>
              <a:spcAft>
                <a:spcPts val="0"/>
              </a:spcAft>
              <a:buSzPts val="1200"/>
              <a:buChar char="○"/>
              <a:defRPr/>
            </a:lvl5pPr>
            <a:lvl6pPr marL="2743200" lvl="5" indent="-304800" algn="l">
              <a:lnSpc>
                <a:spcPct val="115000"/>
              </a:lnSpc>
              <a:spcBef>
                <a:spcPts val="0"/>
              </a:spcBef>
              <a:spcAft>
                <a:spcPts val="0"/>
              </a:spcAft>
              <a:buSzPts val="1200"/>
              <a:buChar char="■"/>
              <a:defRPr/>
            </a:lvl6pPr>
            <a:lvl7pPr marL="3200400" lvl="6" indent="-304800" algn="l">
              <a:lnSpc>
                <a:spcPct val="115000"/>
              </a:lnSpc>
              <a:spcBef>
                <a:spcPts val="0"/>
              </a:spcBef>
              <a:spcAft>
                <a:spcPts val="0"/>
              </a:spcAft>
              <a:buSzPts val="1200"/>
              <a:buChar char="●"/>
              <a:defRPr/>
            </a:lvl7pPr>
            <a:lvl8pPr marL="3657600" lvl="7" indent="-304800" algn="l">
              <a:lnSpc>
                <a:spcPct val="115000"/>
              </a:lnSpc>
              <a:spcBef>
                <a:spcPts val="0"/>
              </a:spcBef>
              <a:spcAft>
                <a:spcPts val="0"/>
              </a:spcAft>
              <a:buSzPts val="1200"/>
              <a:buChar char="○"/>
              <a:defRPr/>
            </a:lvl8pPr>
            <a:lvl9pPr marL="4114800" lvl="8" indent="-304800" algn="l">
              <a:lnSpc>
                <a:spcPct val="115000"/>
              </a:lnSpc>
              <a:spcBef>
                <a:spcPts val="0"/>
              </a:spcBef>
              <a:spcAft>
                <a:spcPts val="0"/>
              </a:spcAft>
              <a:buSzPts val="1200"/>
              <a:buChar char="■"/>
              <a:defRPr/>
            </a:lvl9pPr>
          </a:lstStyle>
          <a:p/>
        </p:txBody>
      </p:sp>
      <p:sp>
        <p:nvSpPr>
          <p:cNvPr id="315" name="Google Shape;315;p54"/>
          <p:cNvSpPr txBox="1">
            <a:spLocks noGrp="1"/>
          </p:cNvSpPr>
          <p:nvPr>
            <p:ph type="body" idx="3"/>
          </p:nvPr>
        </p:nvSpPr>
        <p:spPr>
          <a:xfrm>
            <a:off x="366750" y="3648575"/>
            <a:ext cx="3838500" cy="1138500"/>
          </a:xfrm>
          <a:prstGeom prst="rect">
            <a:avLst/>
          </a:prstGeom>
          <a:noFill/>
          <a:ln>
            <a:noFill/>
          </a:ln>
        </p:spPr>
        <p:txBody>
          <a:bodyPr spcFirstLastPara="1" wrap="square" lIns="91425" tIns="91425" rIns="91425" bIns="91425" anchor="t" anchorCtr="0">
            <a:no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a:lvl2pPr>
            <a:lvl3pPr marL="1371600" lvl="2" indent="-304800" algn="l">
              <a:lnSpc>
                <a:spcPct val="115000"/>
              </a:lnSpc>
              <a:spcBef>
                <a:spcPts val="0"/>
              </a:spcBef>
              <a:spcAft>
                <a:spcPts val="0"/>
              </a:spcAft>
              <a:buSzPts val="1200"/>
              <a:buChar char="■"/>
              <a:defRPr/>
            </a:lvl3pPr>
            <a:lvl4pPr marL="1828800" lvl="3" indent="-304800" algn="l">
              <a:lnSpc>
                <a:spcPct val="115000"/>
              </a:lnSpc>
              <a:spcBef>
                <a:spcPts val="0"/>
              </a:spcBef>
              <a:spcAft>
                <a:spcPts val="0"/>
              </a:spcAft>
              <a:buSzPts val="1200"/>
              <a:buChar char="●"/>
              <a:defRPr/>
            </a:lvl4pPr>
            <a:lvl5pPr marL="2286000" lvl="4" indent="-304800" algn="l">
              <a:lnSpc>
                <a:spcPct val="115000"/>
              </a:lnSpc>
              <a:spcBef>
                <a:spcPts val="0"/>
              </a:spcBef>
              <a:spcAft>
                <a:spcPts val="0"/>
              </a:spcAft>
              <a:buSzPts val="1200"/>
              <a:buChar char="○"/>
              <a:defRPr/>
            </a:lvl5pPr>
            <a:lvl6pPr marL="2743200" lvl="5" indent="-304800" algn="l">
              <a:lnSpc>
                <a:spcPct val="115000"/>
              </a:lnSpc>
              <a:spcBef>
                <a:spcPts val="0"/>
              </a:spcBef>
              <a:spcAft>
                <a:spcPts val="0"/>
              </a:spcAft>
              <a:buSzPts val="1200"/>
              <a:buChar char="■"/>
              <a:defRPr/>
            </a:lvl6pPr>
            <a:lvl7pPr marL="3200400" lvl="6" indent="-304800" algn="l">
              <a:lnSpc>
                <a:spcPct val="115000"/>
              </a:lnSpc>
              <a:spcBef>
                <a:spcPts val="0"/>
              </a:spcBef>
              <a:spcAft>
                <a:spcPts val="0"/>
              </a:spcAft>
              <a:buSzPts val="1200"/>
              <a:buChar char="●"/>
              <a:defRPr/>
            </a:lvl7pPr>
            <a:lvl8pPr marL="3657600" lvl="7" indent="-304800" algn="l">
              <a:lnSpc>
                <a:spcPct val="115000"/>
              </a:lnSpc>
              <a:spcBef>
                <a:spcPts val="0"/>
              </a:spcBef>
              <a:spcAft>
                <a:spcPts val="0"/>
              </a:spcAft>
              <a:buSzPts val="1200"/>
              <a:buChar char="○"/>
              <a:defRPr/>
            </a:lvl8pPr>
            <a:lvl9pPr marL="4114800" lvl="8" indent="-304800" algn="l">
              <a:lnSpc>
                <a:spcPct val="115000"/>
              </a:lnSpc>
              <a:spcBef>
                <a:spcPts val="0"/>
              </a:spcBef>
              <a:spcAft>
                <a:spcPts val="0"/>
              </a:spcAft>
              <a:buSzPts val="1200"/>
              <a:buChar char="■"/>
              <a:defRPr/>
            </a:lvl9pPr>
          </a:lstStyle>
          <a:p/>
        </p:txBody>
      </p:sp>
      <p:sp>
        <p:nvSpPr>
          <p:cNvPr id="316" name="Google Shape;316;p54"/>
          <p:cNvSpPr txBox="1">
            <a:spLocks noGrp="1"/>
          </p:cNvSpPr>
          <p:nvPr>
            <p:ph type="body" idx="4"/>
          </p:nvPr>
        </p:nvSpPr>
        <p:spPr>
          <a:xfrm>
            <a:off x="4938750" y="3648575"/>
            <a:ext cx="3838500" cy="1138500"/>
          </a:xfrm>
          <a:prstGeom prst="rect">
            <a:avLst/>
          </a:prstGeom>
          <a:noFill/>
          <a:ln>
            <a:noFill/>
          </a:ln>
        </p:spPr>
        <p:txBody>
          <a:bodyPr spcFirstLastPara="1" wrap="square" lIns="91425" tIns="91425" rIns="91425" bIns="91425" anchor="t" anchorCtr="0">
            <a:no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a:lvl2pPr>
            <a:lvl3pPr marL="1371600" lvl="2" indent="-304800" algn="l">
              <a:lnSpc>
                <a:spcPct val="115000"/>
              </a:lnSpc>
              <a:spcBef>
                <a:spcPts val="0"/>
              </a:spcBef>
              <a:spcAft>
                <a:spcPts val="0"/>
              </a:spcAft>
              <a:buSzPts val="1200"/>
              <a:buChar char="■"/>
              <a:defRPr/>
            </a:lvl3pPr>
            <a:lvl4pPr marL="1828800" lvl="3" indent="-304800" algn="l">
              <a:lnSpc>
                <a:spcPct val="115000"/>
              </a:lnSpc>
              <a:spcBef>
                <a:spcPts val="0"/>
              </a:spcBef>
              <a:spcAft>
                <a:spcPts val="0"/>
              </a:spcAft>
              <a:buSzPts val="1200"/>
              <a:buChar char="●"/>
              <a:defRPr/>
            </a:lvl4pPr>
            <a:lvl5pPr marL="2286000" lvl="4" indent="-304800" algn="l">
              <a:lnSpc>
                <a:spcPct val="115000"/>
              </a:lnSpc>
              <a:spcBef>
                <a:spcPts val="0"/>
              </a:spcBef>
              <a:spcAft>
                <a:spcPts val="0"/>
              </a:spcAft>
              <a:buSzPts val="1200"/>
              <a:buChar char="○"/>
              <a:defRPr/>
            </a:lvl5pPr>
            <a:lvl6pPr marL="2743200" lvl="5" indent="-304800" algn="l">
              <a:lnSpc>
                <a:spcPct val="115000"/>
              </a:lnSpc>
              <a:spcBef>
                <a:spcPts val="0"/>
              </a:spcBef>
              <a:spcAft>
                <a:spcPts val="0"/>
              </a:spcAft>
              <a:buSzPts val="1200"/>
              <a:buChar char="■"/>
              <a:defRPr/>
            </a:lvl6pPr>
            <a:lvl7pPr marL="3200400" lvl="6" indent="-304800" algn="l">
              <a:lnSpc>
                <a:spcPct val="115000"/>
              </a:lnSpc>
              <a:spcBef>
                <a:spcPts val="0"/>
              </a:spcBef>
              <a:spcAft>
                <a:spcPts val="0"/>
              </a:spcAft>
              <a:buSzPts val="1200"/>
              <a:buChar char="●"/>
              <a:defRPr/>
            </a:lvl7pPr>
            <a:lvl8pPr marL="3657600" lvl="7" indent="-304800" algn="l">
              <a:lnSpc>
                <a:spcPct val="115000"/>
              </a:lnSpc>
              <a:spcBef>
                <a:spcPts val="0"/>
              </a:spcBef>
              <a:spcAft>
                <a:spcPts val="0"/>
              </a:spcAft>
              <a:buSzPts val="1200"/>
              <a:buChar char="○"/>
              <a:defRPr/>
            </a:lvl8pPr>
            <a:lvl9pPr marL="4114800" lvl="8" indent="-304800" algn="l">
              <a:lnSpc>
                <a:spcPct val="115000"/>
              </a:lnSpc>
              <a:spcBef>
                <a:spcPts val="0"/>
              </a:spcBef>
              <a:spcAft>
                <a:spcPts val="0"/>
              </a:spcAft>
              <a:buSzPts val="1200"/>
              <a:buChar char="■"/>
              <a:defRPr/>
            </a:lvl9pPr>
          </a:lstStyle>
          <a:p/>
        </p:txBody>
      </p:sp>
      <p:sp>
        <p:nvSpPr>
          <p:cNvPr id="317" name="Google Shape;317;p54"/>
          <p:cNvSpPr txBox="1">
            <a:spLocks noGrp="1"/>
          </p:cNvSpPr>
          <p:nvPr>
            <p:ph type="title"/>
          </p:nvPr>
        </p:nvSpPr>
        <p:spPr>
          <a:xfrm>
            <a:off x="366750" y="450025"/>
            <a:ext cx="8184600" cy="7581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SzPts val="3000"/>
              <a:buNone/>
              <a:defRPr sz="3000"/>
            </a:lvl1pPr>
            <a:lvl2pPr lvl="1" algn="l">
              <a:lnSpc>
                <a:spcPct val="115000"/>
              </a:lnSpc>
              <a:spcBef>
                <a:spcPts val="0"/>
              </a:spcBef>
              <a:spcAft>
                <a:spcPts val="0"/>
              </a:spcAft>
              <a:buSzPts val="3000"/>
              <a:buNone/>
              <a:defRPr sz="3000"/>
            </a:lvl2pPr>
            <a:lvl3pPr lvl="2" algn="l">
              <a:lnSpc>
                <a:spcPct val="115000"/>
              </a:lnSpc>
              <a:spcBef>
                <a:spcPts val="0"/>
              </a:spcBef>
              <a:spcAft>
                <a:spcPts val="0"/>
              </a:spcAft>
              <a:buSzPts val="3000"/>
              <a:buNone/>
              <a:defRPr sz="3000"/>
            </a:lvl3pPr>
            <a:lvl4pPr lvl="3" algn="l">
              <a:lnSpc>
                <a:spcPct val="115000"/>
              </a:lnSpc>
              <a:spcBef>
                <a:spcPts val="0"/>
              </a:spcBef>
              <a:spcAft>
                <a:spcPts val="0"/>
              </a:spcAft>
              <a:buSzPts val="3000"/>
              <a:buNone/>
              <a:defRPr sz="3000"/>
            </a:lvl4pPr>
            <a:lvl5pPr lvl="4" algn="l">
              <a:lnSpc>
                <a:spcPct val="115000"/>
              </a:lnSpc>
              <a:spcBef>
                <a:spcPts val="0"/>
              </a:spcBef>
              <a:spcAft>
                <a:spcPts val="0"/>
              </a:spcAft>
              <a:buSzPts val="3000"/>
              <a:buNone/>
              <a:defRPr sz="3000"/>
            </a:lvl5pPr>
            <a:lvl6pPr lvl="5" algn="l">
              <a:lnSpc>
                <a:spcPct val="115000"/>
              </a:lnSpc>
              <a:spcBef>
                <a:spcPts val="0"/>
              </a:spcBef>
              <a:spcAft>
                <a:spcPts val="0"/>
              </a:spcAft>
              <a:buSzPts val="3000"/>
              <a:buNone/>
              <a:defRPr sz="3000"/>
            </a:lvl6pPr>
            <a:lvl7pPr lvl="6" algn="l">
              <a:lnSpc>
                <a:spcPct val="115000"/>
              </a:lnSpc>
              <a:spcBef>
                <a:spcPts val="0"/>
              </a:spcBef>
              <a:spcAft>
                <a:spcPts val="0"/>
              </a:spcAft>
              <a:buSzPts val="3000"/>
              <a:buNone/>
              <a:defRPr sz="3000"/>
            </a:lvl7pPr>
            <a:lvl8pPr lvl="7" algn="l">
              <a:lnSpc>
                <a:spcPct val="115000"/>
              </a:lnSpc>
              <a:spcBef>
                <a:spcPts val="0"/>
              </a:spcBef>
              <a:spcAft>
                <a:spcPts val="0"/>
              </a:spcAft>
              <a:buSzPts val="3000"/>
              <a:buNone/>
              <a:defRPr sz="3000"/>
            </a:lvl8pPr>
            <a:lvl9pPr lvl="8" algn="l">
              <a:lnSpc>
                <a:spcPct val="115000"/>
              </a:lnSpc>
              <a:spcBef>
                <a:spcPts val="0"/>
              </a:spcBef>
              <a:spcAft>
                <a:spcPts val="0"/>
              </a:spcAft>
              <a:buSzPts val="3000"/>
              <a:buNone/>
              <a:defRPr sz="3000"/>
            </a:lvl9pPr>
          </a:lstStyle>
          <a:p/>
        </p:txBody>
      </p:sp>
      <p:sp>
        <p:nvSpPr>
          <p:cNvPr id="318" name="Google Shape;318;p54"/>
          <p:cNvSpPr txBox="1">
            <a:spLocks noGrp="1"/>
          </p:cNvSpPr>
          <p:nvPr>
            <p:ph type="subTitle" idx="5"/>
          </p:nvPr>
        </p:nvSpPr>
        <p:spPr>
          <a:xfrm>
            <a:off x="366763" y="1277907"/>
            <a:ext cx="3838500" cy="4812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p:txBody>
      </p:sp>
      <p:sp>
        <p:nvSpPr>
          <p:cNvPr id="319" name="Google Shape;319;p54"/>
          <p:cNvSpPr txBox="1">
            <a:spLocks noGrp="1"/>
          </p:cNvSpPr>
          <p:nvPr>
            <p:ph type="subTitle" idx="6"/>
          </p:nvPr>
        </p:nvSpPr>
        <p:spPr>
          <a:xfrm>
            <a:off x="4938738" y="1277907"/>
            <a:ext cx="3838500" cy="4812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p:txBody>
      </p:sp>
      <p:sp>
        <p:nvSpPr>
          <p:cNvPr id="320" name="Google Shape;320;p54"/>
          <p:cNvSpPr txBox="1">
            <a:spLocks noGrp="1"/>
          </p:cNvSpPr>
          <p:nvPr>
            <p:ph type="subTitle" idx="7"/>
          </p:nvPr>
        </p:nvSpPr>
        <p:spPr>
          <a:xfrm>
            <a:off x="4938761" y="3167363"/>
            <a:ext cx="3838500" cy="4812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p:txBody>
      </p:sp>
      <p:sp>
        <p:nvSpPr>
          <p:cNvPr id="321" name="Google Shape;321;p54"/>
          <p:cNvSpPr txBox="1">
            <a:spLocks noGrp="1"/>
          </p:cNvSpPr>
          <p:nvPr>
            <p:ph type="subTitle" idx="8"/>
          </p:nvPr>
        </p:nvSpPr>
        <p:spPr>
          <a:xfrm>
            <a:off x="366750" y="3167363"/>
            <a:ext cx="3838500" cy="4812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Title and image">
  <p:cSld name="Title and image">
    <p:spTree>
      <p:nvGrpSpPr>
        <p:cNvPr id="1" name="Shape 322"/>
        <p:cNvGrpSpPr/>
        <p:nvPr/>
      </p:nvGrpSpPr>
      <p:grpSpPr>
        <a:xfrm>
          <a:off x="0" y="0"/>
          <a:ext cx="0" cy="0"/>
          <a:chOff x="0" y="0"/>
          <a:chExt cx="0" cy="0"/>
        </a:xfrm>
      </p:grpSpPr>
      <p:sp>
        <p:nvSpPr>
          <p:cNvPr id="323" name="Google Shape;323;p55"/>
          <p:cNvSpPr txBox="1">
            <a:spLocks noGrp="1"/>
          </p:cNvSpPr>
          <p:nvPr>
            <p:ph type="title"/>
          </p:nvPr>
        </p:nvSpPr>
        <p:spPr>
          <a:xfrm>
            <a:off x="311700" y="445025"/>
            <a:ext cx="8520600" cy="5727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SzPts val="600"/>
              <a:buNone/>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p:txBody>
      </p:sp>
      <p:sp>
        <p:nvSpPr>
          <p:cNvPr id="324" name="Google Shape;324;p55"/>
          <p:cNvSpPr>
            <a:spLocks noGrp="1"/>
          </p:cNvSpPr>
          <p:nvPr>
            <p:ph type="pic" idx="2"/>
          </p:nvPr>
        </p:nvSpPr>
        <p:spPr>
          <a:xfrm>
            <a:off x="311700" y="1170425"/>
            <a:ext cx="8520600" cy="3492900"/>
          </a:xfrm>
          <a:prstGeom prst="rect">
            <a:avLst/>
          </a:prstGeom>
          <a:noFill/>
          <a:ln>
            <a:noFill/>
          </a:ln>
        </p:spPr>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Two storyboards">
  <p:cSld name="Two storyboards">
    <p:spTree>
      <p:nvGrpSpPr>
        <p:cNvPr id="1" name="Shape 325"/>
        <p:cNvGrpSpPr/>
        <p:nvPr/>
      </p:nvGrpSpPr>
      <p:grpSpPr>
        <a:xfrm>
          <a:off x="0" y="0"/>
          <a:ext cx="0" cy="0"/>
          <a:chOff x="0" y="0"/>
          <a:chExt cx="0" cy="0"/>
        </a:xfrm>
      </p:grpSpPr>
      <p:sp>
        <p:nvSpPr>
          <p:cNvPr id="326" name="Google Shape;326;p56"/>
          <p:cNvSpPr txBox="1">
            <a:spLocks noGrp="1"/>
          </p:cNvSpPr>
          <p:nvPr>
            <p:ph type="body" idx="1"/>
          </p:nvPr>
        </p:nvSpPr>
        <p:spPr>
          <a:xfrm>
            <a:off x="311700" y="4080225"/>
            <a:ext cx="4027500" cy="926100"/>
          </a:xfrm>
          <a:prstGeom prst="rect">
            <a:avLst/>
          </a:prstGeom>
          <a:noFill/>
          <a:ln>
            <a:noFill/>
          </a:ln>
        </p:spPr>
        <p:txBody>
          <a:bodyPr spcFirstLastPara="1" wrap="square" lIns="0" tIns="0" rIns="0" bIns="0" anchor="t" anchorCtr="0">
            <a:spAutoFit/>
          </a:bodyPr>
          <a:lstStyle>
            <a:lvl1pPr marL="457200" lvl="0" indent="-304800" algn="l">
              <a:lnSpc>
                <a:spcPct val="115000"/>
              </a:lnSpc>
              <a:spcBef>
                <a:spcPts val="0"/>
              </a:spcBef>
              <a:spcAft>
                <a:spcPts val="0"/>
              </a:spcAft>
              <a:buSzPts val="1200"/>
              <a:buChar char="●"/>
              <a:defRPr/>
            </a:lvl1pPr>
            <a:lvl2pPr marL="914400" lvl="1" indent="-304800" algn="l">
              <a:lnSpc>
                <a:spcPct val="115000"/>
              </a:lnSpc>
              <a:spcBef>
                <a:spcPts val="0"/>
              </a:spcBef>
              <a:spcAft>
                <a:spcPts val="0"/>
              </a:spcAft>
              <a:buSzPts val="1200"/>
              <a:buChar char="○"/>
              <a:defRPr/>
            </a:lvl2pPr>
            <a:lvl3pPr marL="1371600" lvl="2" indent="-304800" algn="l">
              <a:lnSpc>
                <a:spcPct val="115000"/>
              </a:lnSpc>
              <a:spcBef>
                <a:spcPts val="0"/>
              </a:spcBef>
              <a:spcAft>
                <a:spcPts val="0"/>
              </a:spcAft>
              <a:buSzPts val="1200"/>
              <a:buChar char="■"/>
              <a:defRPr/>
            </a:lvl3pPr>
            <a:lvl4pPr marL="1828800" lvl="3" indent="-304800" algn="l">
              <a:lnSpc>
                <a:spcPct val="115000"/>
              </a:lnSpc>
              <a:spcBef>
                <a:spcPts val="0"/>
              </a:spcBef>
              <a:spcAft>
                <a:spcPts val="0"/>
              </a:spcAft>
              <a:buSzPts val="1200"/>
              <a:buChar char="●"/>
              <a:defRPr/>
            </a:lvl4pPr>
            <a:lvl5pPr marL="2286000" lvl="4" indent="-304800" algn="l">
              <a:lnSpc>
                <a:spcPct val="115000"/>
              </a:lnSpc>
              <a:spcBef>
                <a:spcPts val="0"/>
              </a:spcBef>
              <a:spcAft>
                <a:spcPts val="0"/>
              </a:spcAft>
              <a:buSzPts val="1200"/>
              <a:buChar char="○"/>
              <a:defRPr/>
            </a:lvl5pPr>
            <a:lvl6pPr marL="2743200" lvl="5" indent="-304800" algn="l">
              <a:lnSpc>
                <a:spcPct val="115000"/>
              </a:lnSpc>
              <a:spcBef>
                <a:spcPts val="0"/>
              </a:spcBef>
              <a:spcAft>
                <a:spcPts val="0"/>
              </a:spcAft>
              <a:buSzPts val="1200"/>
              <a:buChar char="■"/>
              <a:defRPr/>
            </a:lvl6pPr>
            <a:lvl7pPr marL="3200400" lvl="6" indent="-304800" algn="l">
              <a:lnSpc>
                <a:spcPct val="115000"/>
              </a:lnSpc>
              <a:spcBef>
                <a:spcPts val="0"/>
              </a:spcBef>
              <a:spcAft>
                <a:spcPts val="0"/>
              </a:spcAft>
              <a:buSzPts val="1200"/>
              <a:buChar char="●"/>
              <a:defRPr/>
            </a:lvl7pPr>
            <a:lvl8pPr marL="3657600" lvl="7" indent="-304800" algn="l">
              <a:lnSpc>
                <a:spcPct val="115000"/>
              </a:lnSpc>
              <a:spcBef>
                <a:spcPts val="0"/>
              </a:spcBef>
              <a:spcAft>
                <a:spcPts val="0"/>
              </a:spcAft>
              <a:buSzPts val="1200"/>
              <a:buChar char="○"/>
              <a:defRPr/>
            </a:lvl8pPr>
            <a:lvl9pPr marL="4114800" lvl="8" indent="-304800" algn="l">
              <a:lnSpc>
                <a:spcPct val="115000"/>
              </a:lnSpc>
              <a:spcBef>
                <a:spcPts val="0"/>
              </a:spcBef>
              <a:spcAft>
                <a:spcPts val="0"/>
              </a:spcAft>
              <a:buSzPts val="1200"/>
              <a:buChar char="■"/>
              <a:defRPr/>
            </a:lvl9pPr>
          </a:lstStyle>
          <a:p/>
        </p:txBody>
      </p:sp>
      <p:sp>
        <p:nvSpPr>
          <p:cNvPr id="327" name="Google Shape;327;p56"/>
          <p:cNvSpPr>
            <a:spLocks noGrp="1"/>
          </p:cNvSpPr>
          <p:nvPr>
            <p:ph type="pic" idx="2"/>
          </p:nvPr>
        </p:nvSpPr>
        <p:spPr>
          <a:xfrm>
            <a:off x="4804825" y="1133300"/>
            <a:ext cx="4027500" cy="2392800"/>
          </a:xfrm>
          <a:prstGeom prst="rect">
            <a:avLst/>
          </a:prstGeom>
          <a:noFill/>
          <a:ln>
            <a:noFill/>
          </a:ln>
        </p:spPr>
      </p:sp>
      <p:sp>
        <p:nvSpPr>
          <p:cNvPr id="328" name="Google Shape;328;p56"/>
          <p:cNvSpPr>
            <a:spLocks noGrp="1"/>
          </p:cNvSpPr>
          <p:nvPr>
            <p:ph type="pic" idx="3"/>
          </p:nvPr>
        </p:nvSpPr>
        <p:spPr>
          <a:xfrm>
            <a:off x="311725" y="1133300"/>
            <a:ext cx="4027500" cy="2392800"/>
          </a:xfrm>
          <a:prstGeom prst="rect">
            <a:avLst/>
          </a:prstGeom>
          <a:noFill/>
          <a:ln>
            <a:noFill/>
          </a:ln>
        </p:spPr>
      </p:sp>
      <p:sp>
        <p:nvSpPr>
          <p:cNvPr id="329" name="Google Shape;329;p56"/>
          <p:cNvSpPr txBox="1">
            <a:spLocks noGrp="1"/>
          </p:cNvSpPr>
          <p:nvPr>
            <p:ph type="body" idx="4"/>
          </p:nvPr>
        </p:nvSpPr>
        <p:spPr>
          <a:xfrm>
            <a:off x="4804825" y="4080225"/>
            <a:ext cx="4027500" cy="926100"/>
          </a:xfrm>
          <a:prstGeom prst="rect">
            <a:avLst/>
          </a:prstGeom>
          <a:noFill/>
          <a:ln>
            <a:noFill/>
          </a:ln>
        </p:spPr>
        <p:txBody>
          <a:bodyPr spcFirstLastPara="1" wrap="square" lIns="91425" tIns="91425" rIns="91425" bIns="91425" anchor="t" anchorCtr="0">
            <a:noAutofit/>
          </a:bodyPr>
          <a:lstStyle>
            <a:lvl1pPr marL="457200" lvl="0" indent="-304800" algn="l">
              <a:lnSpc>
                <a:spcPct val="115000"/>
              </a:lnSpc>
              <a:spcBef>
                <a:spcPts val="0"/>
              </a:spcBef>
              <a:spcAft>
                <a:spcPts val="0"/>
              </a:spcAft>
              <a:buSzPts val="1200"/>
              <a:buChar char="●"/>
              <a:defRPr/>
            </a:lvl1pPr>
            <a:lvl2pPr marL="914400" lvl="1" indent="-304800" algn="l">
              <a:lnSpc>
                <a:spcPct val="115000"/>
              </a:lnSpc>
              <a:spcBef>
                <a:spcPts val="0"/>
              </a:spcBef>
              <a:spcAft>
                <a:spcPts val="0"/>
              </a:spcAft>
              <a:buSzPts val="1200"/>
              <a:buChar char="○"/>
              <a:defRPr/>
            </a:lvl2pPr>
            <a:lvl3pPr marL="1371600" lvl="2" indent="-304800" algn="l">
              <a:lnSpc>
                <a:spcPct val="115000"/>
              </a:lnSpc>
              <a:spcBef>
                <a:spcPts val="0"/>
              </a:spcBef>
              <a:spcAft>
                <a:spcPts val="0"/>
              </a:spcAft>
              <a:buSzPts val="1200"/>
              <a:buChar char="■"/>
              <a:defRPr/>
            </a:lvl3pPr>
            <a:lvl4pPr marL="1828800" lvl="3" indent="-304800" algn="l">
              <a:lnSpc>
                <a:spcPct val="115000"/>
              </a:lnSpc>
              <a:spcBef>
                <a:spcPts val="0"/>
              </a:spcBef>
              <a:spcAft>
                <a:spcPts val="0"/>
              </a:spcAft>
              <a:buSzPts val="1200"/>
              <a:buChar char="●"/>
              <a:defRPr/>
            </a:lvl4pPr>
            <a:lvl5pPr marL="2286000" lvl="4" indent="-304800" algn="l">
              <a:lnSpc>
                <a:spcPct val="115000"/>
              </a:lnSpc>
              <a:spcBef>
                <a:spcPts val="0"/>
              </a:spcBef>
              <a:spcAft>
                <a:spcPts val="0"/>
              </a:spcAft>
              <a:buSzPts val="1200"/>
              <a:buChar char="○"/>
              <a:defRPr/>
            </a:lvl5pPr>
            <a:lvl6pPr marL="2743200" lvl="5" indent="-304800" algn="l">
              <a:lnSpc>
                <a:spcPct val="115000"/>
              </a:lnSpc>
              <a:spcBef>
                <a:spcPts val="0"/>
              </a:spcBef>
              <a:spcAft>
                <a:spcPts val="0"/>
              </a:spcAft>
              <a:buSzPts val="1200"/>
              <a:buChar char="■"/>
              <a:defRPr/>
            </a:lvl6pPr>
            <a:lvl7pPr marL="3200400" lvl="6" indent="-304800" algn="l">
              <a:lnSpc>
                <a:spcPct val="115000"/>
              </a:lnSpc>
              <a:spcBef>
                <a:spcPts val="0"/>
              </a:spcBef>
              <a:spcAft>
                <a:spcPts val="0"/>
              </a:spcAft>
              <a:buSzPts val="1200"/>
              <a:buChar char="●"/>
              <a:defRPr/>
            </a:lvl7pPr>
            <a:lvl8pPr marL="3657600" lvl="7" indent="-304800" algn="l">
              <a:lnSpc>
                <a:spcPct val="115000"/>
              </a:lnSpc>
              <a:spcBef>
                <a:spcPts val="0"/>
              </a:spcBef>
              <a:spcAft>
                <a:spcPts val="0"/>
              </a:spcAft>
              <a:buSzPts val="1200"/>
              <a:buChar char="○"/>
              <a:defRPr/>
            </a:lvl8pPr>
            <a:lvl9pPr marL="4114800" lvl="8" indent="-304800" algn="l">
              <a:lnSpc>
                <a:spcPct val="115000"/>
              </a:lnSpc>
              <a:spcBef>
                <a:spcPts val="0"/>
              </a:spcBef>
              <a:spcAft>
                <a:spcPts val="0"/>
              </a:spcAft>
              <a:buSzPts val="1200"/>
              <a:buChar char="■"/>
              <a:defRPr/>
            </a:lvl9pPr>
          </a:lstStyle>
          <a:p/>
        </p:txBody>
      </p:sp>
      <p:sp>
        <p:nvSpPr>
          <p:cNvPr id="330" name="Google Shape;330;p56"/>
          <p:cNvSpPr txBox="1">
            <a:spLocks noGrp="1"/>
          </p:cNvSpPr>
          <p:nvPr>
            <p:ph type="title"/>
          </p:nvPr>
        </p:nvSpPr>
        <p:spPr>
          <a:xfrm>
            <a:off x="311700" y="445025"/>
            <a:ext cx="8520600" cy="5727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SzPts val="600"/>
              <a:buNone/>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p:txBody>
      </p:sp>
      <p:sp>
        <p:nvSpPr>
          <p:cNvPr id="331" name="Google Shape;331;p56"/>
          <p:cNvSpPr txBox="1">
            <a:spLocks noGrp="1"/>
          </p:cNvSpPr>
          <p:nvPr>
            <p:ph type="subTitle" idx="5"/>
          </p:nvPr>
        </p:nvSpPr>
        <p:spPr>
          <a:xfrm>
            <a:off x="311725" y="3582900"/>
            <a:ext cx="4027500" cy="4812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1400"/>
              <a:buNone/>
              <a:defRPr/>
            </a:lvl1pPr>
            <a:lvl2pPr lvl="1" algn="l">
              <a:lnSpc>
                <a:spcPct val="115000"/>
              </a:lnSpc>
              <a:spcBef>
                <a:spcPts val="0"/>
              </a:spcBef>
              <a:spcAft>
                <a:spcPts val="0"/>
              </a:spcAft>
              <a:buSzPts val="1800"/>
              <a:buNone/>
              <a:defRPr sz="1800"/>
            </a:lvl2pPr>
            <a:lvl3pPr lvl="2" algn="l">
              <a:lnSpc>
                <a:spcPct val="115000"/>
              </a:lnSpc>
              <a:spcBef>
                <a:spcPts val="0"/>
              </a:spcBef>
              <a:spcAft>
                <a:spcPts val="0"/>
              </a:spcAft>
              <a:buSzPts val="1800"/>
              <a:buNone/>
              <a:defRPr sz="1800"/>
            </a:lvl3pPr>
            <a:lvl4pPr lvl="3" algn="l">
              <a:lnSpc>
                <a:spcPct val="115000"/>
              </a:lnSpc>
              <a:spcBef>
                <a:spcPts val="0"/>
              </a:spcBef>
              <a:spcAft>
                <a:spcPts val="0"/>
              </a:spcAft>
              <a:buSzPts val="1800"/>
              <a:buNone/>
              <a:defRPr sz="1800"/>
            </a:lvl4pPr>
            <a:lvl5pPr lvl="4" algn="l">
              <a:lnSpc>
                <a:spcPct val="115000"/>
              </a:lnSpc>
              <a:spcBef>
                <a:spcPts val="0"/>
              </a:spcBef>
              <a:spcAft>
                <a:spcPts val="0"/>
              </a:spcAft>
              <a:buSzPts val="1800"/>
              <a:buNone/>
              <a:defRPr sz="1800"/>
            </a:lvl5pPr>
            <a:lvl6pPr lvl="5" algn="l">
              <a:lnSpc>
                <a:spcPct val="115000"/>
              </a:lnSpc>
              <a:spcBef>
                <a:spcPts val="0"/>
              </a:spcBef>
              <a:spcAft>
                <a:spcPts val="0"/>
              </a:spcAft>
              <a:buSzPts val="1800"/>
              <a:buNone/>
              <a:defRPr sz="1800"/>
            </a:lvl6pPr>
            <a:lvl7pPr lvl="6" algn="l">
              <a:lnSpc>
                <a:spcPct val="115000"/>
              </a:lnSpc>
              <a:spcBef>
                <a:spcPts val="0"/>
              </a:spcBef>
              <a:spcAft>
                <a:spcPts val="0"/>
              </a:spcAft>
              <a:buSzPts val="1800"/>
              <a:buNone/>
              <a:defRPr sz="1800"/>
            </a:lvl7pPr>
            <a:lvl8pPr lvl="7" algn="l">
              <a:lnSpc>
                <a:spcPct val="115000"/>
              </a:lnSpc>
              <a:spcBef>
                <a:spcPts val="0"/>
              </a:spcBef>
              <a:spcAft>
                <a:spcPts val="0"/>
              </a:spcAft>
              <a:buSzPts val="1800"/>
              <a:buNone/>
              <a:defRPr sz="1800"/>
            </a:lvl8pPr>
            <a:lvl9pPr lvl="8" algn="l">
              <a:lnSpc>
                <a:spcPct val="115000"/>
              </a:lnSpc>
              <a:spcBef>
                <a:spcPts val="0"/>
              </a:spcBef>
              <a:spcAft>
                <a:spcPts val="0"/>
              </a:spcAft>
              <a:buSzPts val="1800"/>
              <a:buNone/>
              <a:defRPr sz="1800"/>
            </a:lvl9pPr>
          </a:lstStyle>
          <a:p/>
        </p:txBody>
      </p:sp>
      <p:sp>
        <p:nvSpPr>
          <p:cNvPr id="332" name="Google Shape;332;p56"/>
          <p:cNvSpPr txBox="1">
            <a:spLocks noGrp="1"/>
          </p:cNvSpPr>
          <p:nvPr>
            <p:ph type="subTitle" idx="6"/>
          </p:nvPr>
        </p:nvSpPr>
        <p:spPr>
          <a:xfrm>
            <a:off x="4804825" y="3582900"/>
            <a:ext cx="4027500" cy="4812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1400"/>
              <a:buNone/>
              <a:defRPr/>
            </a:lvl1pPr>
            <a:lvl2pPr lvl="1" algn="l">
              <a:lnSpc>
                <a:spcPct val="115000"/>
              </a:lnSpc>
              <a:spcBef>
                <a:spcPts val="0"/>
              </a:spcBef>
              <a:spcAft>
                <a:spcPts val="0"/>
              </a:spcAft>
              <a:buSzPts val="1800"/>
              <a:buNone/>
              <a:defRPr sz="1800"/>
            </a:lvl2pPr>
            <a:lvl3pPr lvl="2" algn="l">
              <a:lnSpc>
                <a:spcPct val="115000"/>
              </a:lnSpc>
              <a:spcBef>
                <a:spcPts val="0"/>
              </a:spcBef>
              <a:spcAft>
                <a:spcPts val="0"/>
              </a:spcAft>
              <a:buSzPts val="1800"/>
              <a:buNone/>
              <a:defRPr sz="1800"/>
            </a:lvl3pPr>
            <a:lvl4pPr lvl="3" algn="l">
              <a:lnSpc>
                <a:spcPct val="115000"/>
              </a:lnSpc>
              <a:spcBef>
                <a:spcPts val="0"/>
              </a:spcBef>
              <a:spcAft>
                <a:spcPts val="0"/>
              </a:spcAft>
              <a:buSzPts val="1800"/>
              <a:buNone/>
              <a:defRPr sz="1800"/>
            </a:lvl4pPr>
            <a:lvl5pPr lvl="4" algn="l">
              <a:lnSpc>
                <a:spcPct val="115000"/>
              </a:lnSpc>
              <a:spcBef>
                <a:spcPts val="0"/>
              </a:spcBef>
              <a:spcAft>
                <a:spcPts val="0"/>
              </a:spcAft>
              <a:buSzPts val="1800"/>
              <a:buNone/>
              <a:defRPr sz="1800"/>
            </a:lvl5pPr>
            <a:lvl6pPr lvl="5" algn="l">
              <a:lnSpc>
                <a:spcPct val="115000"/>
              </a:lnSpc>
              <a:spcBef>
                <a:spcPts val="0"/>
              </a:spcBef>
              <a:spcAft>
                <a:spcPts val="0"/>
              </a:spcAft>
              <a:buSzPts val="1800"/>
              <a:buNone/>
              <a:defRPr sz="1800"/>
            </a:lvl6pPr>
            <a:lvl7pPr lvl="6" algn="l">
              <a:lnSpc>
                <a:spcPct val="115000"/>
              </a:lnSpc>
              <a:spcBef>
                <a:spcPts val="0"/>
              </a:spcBef>
              <a:spcAft>
                <a:spcPts val="0"/>
              </a:spcAft>
              <a:buSzPts val="1800"/>
              <a:buNone/>
              <a:defRPr sz="1800"/>
            </a:lvl7pPr>
            <a:lvl8pPr lvl="7" algn="l">
              <a:lnSpc>
                <a:spcPct val="115000"/>
              </a:lnSpc>
              <a:spcBef>
                <a:spcPts val="0"/>
              </a:spcBef>
              <a:spcAft>
                <a:spcPts val="0"/>
              </a:spcAft>
              <a:buSzPts val="1800"/>
              <a:buNone/>
              <a:defRPr sz="1800"/>
            </a:lvl8pPr>
            <a:lvl9pPr lvl="8" algn="l">
              <a:lnSpc>
                <a:spcPct val="115000"/>
              </a:lnSpc>
              <a:spcBef>
                <a:spcPts val="0"/>
              </a:spcBef>
              <a:spcAft>
                <a:spcPts val="0"/>
              </a:spcAft>
              <a:buSzPts val="1800"/>
              <a:buNone/>
              <a:defRPr sz="1800"/>
            </a:lvl9pPr>
          </a:lstStyle>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Three storyboards">
  <p:cSld name="Three storyboards">
    <p:spTree>
      <p:nvGrpSpPr>
        <p:cNvPr id="1" name="Shape 333"/>
        <p:cNvGrpSpPr/>
        <p:nvPr/>
      </p:nvGrpSpPr>
      <p:grpSpPr>
        <a:xfrm>
          <a:off x="0" y="0"/>
          <a:ext cx="0" cy="0"/>
          <a:chOff x="0" y="0"/>
          <a:chExt cx="0" cy="0"/>
        </a:xfrm>
      </p:grpSpPr>
      <p:sp>
        <p:nvSpPr>
          <p:cNvPr id="334" name="Google Shape;334;p57"/>
          <p:cNvSpPr txBox="1">
            <a:spLocks noGrp="1"/>
          </p:cNvSpPr>
          <p:nvPr>
            <p:ph type="body" idx="1"/>
          </p:nvPr>
        </p:nvSpPr>
        <p:spPr>
          <a:xfrm>
            <a:off x="311700" y="3911700"/>
            <a:ext cx="2627100" cy="1018500"/>
          </a:xfrm>
          <a:prstGeom prst="rect">
            <a:avLst/>
          </a:prstGeom>
          <a:noFill/>
          <a:ln>
            <a:noFill/>
          </a:ln>
        </p:spPr>
        <p:txBody>
          <a:bodyPr spcFirstLastPara="1" wrap="square" lIns="0" tIns="0" rIns="0" bIns="0" anchor="t" anchorCtr="0">
            <a:spAutoFit/>
          </a:bodyPr>
          <a:lstStyle>
            <a:lvl1pPr marL="457200" lvl="0" indent="-304800" algn="l">
              <a:lnSpc>
                <a:spcPct val="115000"/>
              </a:lnSpc>
              <a:spcBef>
                <a:spcPts val="0"/>
              </a:spcBef>
              <a:spcAft>
                <a:spcPts val="0"/>
              </a:spcAft>
              <a:buSzPts val="1200"/>
              <a:buChar char="●"/>
              <a:defRPr/>
            </a:lvl1pPr>
            <a:lvl2pPr marL="914400" lvl="1" indent="-304800" algn="l">
              <a:lnSpc>
                <a:spcPct val="115000"/>
              </a:lnSpc>
              <a:spcBef>
                <a:spcPts val="0"/>
              </a:spcBef>
              <a:spcAft>
                <a:spcPts val="0"/>
              </a:spcAft>
              <a:buSzPts val="1200"/>
              <a:buChar char="○"/>
              <a:defRPr/>
            </a:lvl2pPr>
            <a:lvl3pPr marL="1371600" lvl="2" indent="-304800" algn="l">
              <a:lnSpc>
                <a:spcPct val="115000"/>
              </a:lnSpc>
              <a:spcBef>
                <a:spcPts val="0"/>
              </a:spcBef>
              <a:spcAft>
                <a:spcPts val="0"/>
              </a:spcAft>
              <a:buSzPts val="1200"/>
              <a:buChar char="■"/>
              <a:defRPr/>
            </a:lvl3pPr>
            <a:lvl4pPr marL="1828800" lvl="3" indent="-304800" algn="l">
              <a:lnSpc>
                <a:spcPct val="115000"/>
              </a:lnSpc>
              <a:spcBef>
                <a:spcPts val="0"/>
              </a:spcBef>
              <a:spcAft>
                <a:spcPts val="0"/>
              </a:spcAft>
              <a:buSzPts val="1200"/>
              <a:buChar char="●"/>
              <a:defRPr/>
            </a:lvl4pPr>
            <a:lvl5pPr marL="2286000" lvl="4" indent="-304800" algn="l">
              <a:lnSpc>
                <a:spcPct val="115000"/>
              </a:lnSpc>
              <a:spcBef>
                <a:spcPts val="0"/>
              </a:spcBef>
              <a:spcAft>
                <a:spcPts val="0"/>
              </a:spcAft>
              <a:buSzPts val="1200"/>
              <a:buChar char="○"/>
              <a:defRPr/>
            </a:lvl5pPr>
            <a:lvl6pPr marL="2743200" lvl="5" indent="-304800" algn="l">
              <a:lnSpc>
                <a:spcPct val="115000"/>
              </a:lnSpc>
              <a:spcBef>
                <a:spcPts val="0"/>
              </a:spcBef>
              <a:spcAft>
                <a:spcPts val="0"/>
              </a:spcAft>
              <a:buSzPts val="1200"/>
              <a:buChar char="■"/>
              <a:defRPr/>
            </a:lvl6pPr>
            <a:lvl7pPr marL="3200400" lvl="6" indent="-304800" algn="l">
              <a:lnSpc>
                <a:spcPct val="115000"/>
              </a:lnSpc>
              <a:spcBef>
                <a:spcPts val="0"/>
              </a:spcBef>
              <a:spcAft>
                <a:spcPts val="0"/>
              </a:spcAft>
              <a:buSzPts val="1200"/>
              <a:buChar char="●"/>
              <a:defRPr/>
            </a:lvl7pPr>
            <a:lvl8pPr marL="3657600" lvl="7" indent="-304800" algn="l">
              <a:lnSpc>
                <a:spcPct val="115000"/>
              </a:lnSpc>
              <a:spcBef>
                <a:spcPts val="0"/>
              </a:spcBef>
              <a:spcAft>
                <a:spcPts val="0"/>
              </a:spcAft>
              <a:buSzPts val="1200"/>
              <a:buChar char="○"/>
              <a:defRPr/>
            </a:lvl8pPr>
            <a:lvl9pPr marL="4114800" lvl="8" indent="-304800" algn="l">
              <a:lnSpc>
                <a:spcPct val="115000"/>
              </a:lnSpc>
              <a:spcBef>
                <a:spcPts val="0"/>
              </a:spcBef>
              <a:spcAft>
                <a:spcPts val="0"/>
              </a:spcAft>
              <a:buSzPts val="1200"/>
              <a:buChar char="■"/>
              <a:defRPr/>
            </a:lvl9pPr>
          </a:lstStyle>
          <a:p/>
        </p:txBody>
      </p:sp>
      <p:sp>
        <p:nvSpPr>
          <p:cNvPr id="335" name="Google Shape;335;p57"/>
          <p:cNvSpPr>
            <a:spLocks noGrp="1"/>
          </p:cNvSpPr>
          <p:nvPr>
            <p:ph type="pic" idx="2"/>
          </p:nvPr>
        </p:nvSpPr>
        <p:spPr>
          <a:xfrm>
            <a:off x="6205225" y="1128325"/>
            <a:ext cx="2627100" cy="2273100"/>
          </a:xfrm>
          <a:prstGeom prst="rect">
            <a:avLst/>
          </a:prstGeom>
          <a:noFill/>
          <a:ln>
            <a:noFill/>
          </a:ln>
        </p:spPr>
      </p:sp>
      <p:sp>
        <p:nvSpPr>
          <p:cNvPr id="336" name="Google Shape;336;p57"/>
          <p:cNvSpPr>
            <a:spLocks noGrp="1"/>
          </p:cNvSpPr>
          <p:nvPr>
            <p:ph type="pic" idx="3"/>
          </p:nvPr>
        </p:nvSpPr>
        <p:spPr>
          <a:xfrm>
            <a:off x="311725" y="1128325"/>
            <a:ext cx="2627100" cy="2273100"/>
          </a:xfrm>
          <a:prstGeom prst="rect">
            <a:avLst/>
          </a:prstGeom>
          <a:noFill/>
          <a:ln>
            <a:noFill/>
          </a:ln>
        </p:spPr>
      </p:sp>
      <p:sp>
        <p:nvSpPr>
          <p:cNvPr id="337" name="Google Shape;337;p57"/>
          <p:cNvSpPr txBox="1">
            <a:spLocks noGrp="1"/>
          </p:cNvSpPr>
          <p:nvPr>
            <p:ph type="body" idx="4"/>
          </p:nvPr>
        </p:nvSpPr>
        <p:spPr>
          <a:xfrm>
            <a:off x="6205225" y="3911700"/>
            <a:ext cx="2627100" cy="1018500"/>
          </a:xfrm>
          <a:prstGeom prst="rect">
            <a:avLst/>
          </a:prstGeom>
          <a:noFill/>
          <a:ln>
            <a:noFill/>
          </a:ln>
        </p:spPr>
        <p:txBody>
          <a:bodyPr spcFirstLastPara="1" wrap="square" lIns="91425" tIns="91425" rIns="91425" bIns="91425" anchor="t" anchorCtr="0">
            <a:noAutofit/>
          </a:bodyPr>
          <a:lstStyle>
            <a:lvl1pPr marL="457200" lvl="0" indent="-304800" algn="l">
              <a:lnSpc>
                <a:spcPct val="115000"/>
              </a:lnSpc>
              <a:spcBef>
                <a:spcPts val="0"/>
              </a:spcBef>
              <a:spcAft>
                <a:spcPts val="0"/>
              </a:spcAft>
              <a:buSzPts val="1200"/>
              <a:buChar char="●"/>
              <a:defRPr/>
            </a:lvl1pPr>
            <a:lvl2pPr marL="914400" lvl="1" indent="-304800" algn="l">
              <a:lnSpc>
                <a:spcPct val="115000"/>
              </a:lnSpc>
              <a:spcBef>
                <a:spcPts val="0"/>
              </a:spcBef>
              <a:spcAft>
                <a:spcPts val="0"/>
              </a:spcAft>
              <a:buSzPts val="1200"/>
              <a:buChar char="○"/>
              <a:defRPr/>
            </a:lvl2pPr>
            <a:lvl3pPr marL="1371600" lvl="2" indent="-304800" algn="l">
              <a:lnSpc>
                <a:spcPct val="115000"/>
              </a:lnSpc>
              <a:spcBef>
                <a:spcPts val="0"/>
              </a:spcBef>
              <a:spcAft>
                <a:spcPts val="0"/>
              </a:spcAft>
              <a:buSzPts val="1200"/>
              <a:buChar char="■"/>
              <a:defRPr/>
            </a:lvl3pPr>
            <a:lvl4pPr marL="1828800" lvl="3" indent="-304800" algn="l">
              <a:lnSpc>
                <a:spcPct val="115000"/>
              </a:lnSpc>
              <a:spcBef>
                <a:spcPts val="0"/>
              </a:spcBef>
              <a:spcAft>
                <a:spcPts val="0"/>
              </a:spcAft>
              <a:buSzPts val="1200"/>
              <a:buChar char="●"/>
              <a:defRPr/>
            </a:lvl4pPr>
            <a:lvl5pPr marL="2286000" lvl="4" indent="-304800" algn="l">
              <a:lnSpc>
                <a:spcPct val="115000"/>
              </a:lnSpc>
              <a:spcBef>
                <a:spcPts val="0"/>
              </a:spcBef>
              <a:spcAft>
                <a:spcPts val="0"/>
              </a:spcAft>
              <a:buSzPts val="1200"/>
              <a:buChar char="○"/>
              <a:defRPr/>
            </a:lvl5pPr>
            <a:lvl6pPr marL="2743200" lvl="5" indent="-304800" algn="l">
              <a:lnSpc>
                <a:spcPct val="115000"/>
              </a:lnSpc>
              <a:spcBef>
                <a:spcPts val="0"/>
              </a:spcBef>
              <a:spcAft>
                <a:spcPts val="0"/>
              </a:spcAft>
              <a:buSzPts val="1200"/>
              <a:buChar char="■"/>
              <a:defRPr/>
            </a:lvl6pPr>
            <a:lvl7pPr marL="3200400" lvl="6" indent="-304800" algn="l">
              <a:lnSpc>
                <a:spcPct val="115000"/>
              </a:lnSpc>
              <a:spcBef>
                <a:spcPts val="0"/>
              </a:spcBef>
              <a:spcAft>
                <a:spcPts val="0"/>
              </a:spcAft>
              <a:buSzPts val="1200"/>
              <a:buChar char="●"/>
              <a:defRPr/>
            </a:lvl7pPr>
            <a:lvl8pPr marL="3657600" lvl="7" indent="-304800" algn="l">
              <a:lnSpc>
                <a:spcPct val="115000"/>
              </a:lnSpc>
              <a:spcBef>
                <a:spcPts val="0"/>
              </a:spcBef>
              <a:spcAft>
                <a:spcPts val="0"/>
              </a:spcAft>
              <a:buSzPts val="1200"/>
              <a:buChar char="○"/>
              <a:defRPr/>
            </a:lvl8pPr>
            <a:lvl9pPr marL="4114800" lvl="8" indent="-304800" algn="l">
              <a:lnSpc>
                <a:spcPct val="115000"/>
              </a:lnSpc>
              <a:spcBef>
                <a:spcPts val="0"/>
              </a:spcBef>
              <a:spcAft>
                <a:spcPts val="0"/>
              </a:spcAft>
              <a:buSzPts val="1200"/>
              <a:buChar char="■"/>
              <a:defRPr/>
            </a:lvl9pPr>
          </a:lstStyle>
          <a:p/>
        </p:txBody>
      </p:sp>
      <p:sp>
        <p:nvSpPr>
          <p:cNvPr id="338" name="Google Shape;338;p57"/>
          <p:cNvSpPr>
            <a:spLocks noGrp="1"/>
          </p:cNvSpPr>
          <p:nvPr>
            <p:ph type="pic" idx="5"/>
          </p:nvPr>
        </p:nvSpPr>
        <p:spPr>
          <a:xfrm>
            <a:off x="3255250" y="1128325"/>
            <a:ext cx="2627100" cy="2273100"/>
          </a:xfrm>
          <a:prstGeom prst="rect">
            <a:avLst/>
          </a:prstGeom>
          <a:noFill/>
          <a:ln>
            <a:noFill/>
          </a:ln>
        </p:spPr>
      </p:sp>
      <p:sp>
        <p:nvSpPr>
          <p:cNvPr id="339" name="Google Shape;339;p57"/>
          <p:cNvSpPr txBox="1">
            <a:spLocks noGrp="1"/>
          </p:cNvSpPr>
          <p:nvPr>
            <p:ph type="body" idx="6"/>
          </p:nvPr>
        </p:nvSpPr>
        <p:spPr>
          <a:xfrm>
            <a:off x="3255250" y="3911700"/>
            <a:ext cx="2627100" cy="1018500"/>
          </a:xfrm>
          <a:prstGeom prst="rect">
            <a:avLst/>
          </a:prstGeom>
          <a:noFill/>
          <a:ln>
            <a:noFill/>
          </a:ln>
        </p:spPr>
        <p:txBody>
          <a:bodyPr spcFirstLastPara="1" wrap="square" lIns="91425" tIns="91425" rIns="91425" bIns="91425" anchor="t" anchorCtr="0">
            <a:noAutofit/>
          </a:bodyPr>
          <a:lstStyle>
            <a:lvl1pPr marL="457200" lvl="0" indent="-304800" algn="l">
              <a:lnSpc>
                <a:spcPct val="115000"/>
              </a:lnSpc>
              <a:spcBef>
                <a:spcPts val="0"/>
              </a:spcBef>
              <a:spcAft>
                <a:spcPts val="0"/>
              </a:spcAft>
              <a:buSzPts val="1200"/>
              <a:buChar char="●"/>
              <a:defRPr/>
            </a:lvl1pPr>
            <a:lvl2pPr marL="914400" lvl="1" indent="-304800" algn="l">
              <a:lnSpc>
                <a:spcPct val="115000"/>
              </a:lnSpc>
              <a:spcBef>
                <a:spcPts val="0"/>
              </a:spcBef>
              <a:spcAft>
                <a:spcPts val="0"/>
              </a:spcAft>
              <a:buSzPts val="1200"/>
              <a:buChar char="○"/>
              <a:defRPr/>
            </a:lvl2pPr>
            <a:lvl3pPr marL="1371600" lvl="2" indent="-304800" algn="l">
              <a:lnSpc>
                <a:spcPct val="115000"/>
              </a:lnSpc>
              <a:spcBef>
                <a:spcPts val="0"/>
              </a:spcBef>
              <a:spcAft>
                <a:spcPts val="0"/>
              </a:spcAft>
              <a:buSzPts val="1200"/>
              <a:buChar char="■"/>
              <a:defRPr/>
            </a:lvl3pPr>
            <a:lvl4pPr marL="1828800" lvl="3" indent="-304800" algn="l">
              <a:lnSpc>
                <a:spcPct val="115000"/>
              </a:lnSpc>
              <a:spcBef>
                <a:spcPts val="0"/>
              </a:spcBef>
              <a:spcAft>
                <a:spcPts val="0"/>
              </a:spcAft>
              <a:buSzPts val="1200"/>
              <a:buChar char="●"/>
              <a:defRPr/>
            </a:lvl4pPr>
            <a:lvl5pPr marL="2286000" lvl="4" indent="-304800" algn="l">
              <a:lnSpc>
                <a:spcPct val="115000"/>
              </a:lnSpc>
              <a:spcBef>
                <a:spcPts val="0"/>
              </a:spcBef>
              <a:spcAft>
                <a:spcPts val="0"/>
              </a:spcAft>
              <a:buSzPts val="1200"/>
              <a:buChar char="○"/>
              <a:defRPr/>
            </a:lvl5pPr>
            <a:lvl6pPr marL="2743200" lvl="5" indent="-304800" algn="l">
              <a:lnSpc>
                <a:spcPct val="115000"/>
              </a:lnSpc>
              <a:spcBef>
                <a:spcPts val="0"/>
              </a:spcBef>
              <a:spcAft>
                <a:spcPts val="0"/>
              </a:spcAft>
              <a:buSzPts val="1200"/>
              <a:buChar char="■"/>
              <a:defRPr/>
            </a:lvl6pPr>
            <a:lvl7pPr marL="3200400" lvl="6" indent="-304800" algn="l">
              <a:lnSpc>
                <a:spcPct val="115000"/>
              </a:lnSpc>
              <a:spcBef>
                <a:spcPts val="0"/>
              </a:spcBef>
              <a:spcAft>
                <a:spcPts val="0"/>
              </a:spcAft>
              <a:buSzPts val="1200"/>
              <a:buChar char="●"/>
              <a:defRPr/>
            </a:lvl7pPr>
            <a:lvl8pPr marL="3657600" lvl="7" indent="-304800" algn="l">
              <a:lnSpc>
                <a:spcPct val="115000"/>
              </a:lnSpc>
              <a:spcBef>
                <a:spcPts val="0"/>
              </a:spcBef>
              <a:spcAft>
                <a:spcPts val="0"/>
              </a:spcAft>
              <a:buSzPts val="1200"/>
              <a:buChar char="○"/>
              <a:defRPr/>
            </a:lvl8pPr>
            <a:lvl9pPr marL="4114800" lvl="8" indent="-304800" algn="l">
              <a:lnSpc>
                <a:spcPct val="115000"/>
              </a:lnSpc>
              <a:spcBef>
                <a:spcPts val="0"/>
              </a:spcBef>
              <a:spcAft>
                <a:spcPts val="0"/>
              </a:spcAft>
              <a:buSzPts val="1200"/>
              <a:buChar char="■"/>
              <a:defRPr/>
            </a:lvl9pPr>
          </a:lstStyle>
          <a:p/>
        </p:txBody>
      </p:sp>
      <p:sp>
        <p:nvSpPr>
          <p:cNvPr id="340" name="Google Shape;340;p57"/>
          <p:cNvSpPr txBox="1">
            <a:spLocks noGrp="1"/>
          </p:cNvSpPr>
          <p:nvPr>
            <p:ph type="title"/>
          </p:nvPr>
        </p:nvSpPr>
        <p:spPr>
          <a:xfrm>
            <a:off x="311700" y="445025"/>
            <a:ext cx="8520600" cy="572700"/>
          </a:xfrm>
          <a:prstGeom prst="rect">
            <a:avLst/>
          </a:prstGeom>
          <a:noFill/>
          <a:ln>
            <a:noFill/>
          </a:ln>
        </p:spPr>
        <p:txBody>
          <a:bodyPr spcFirstLastPara="1" wrap="square" lIns="0" tIns="0" rIns="0" bIns="0" anchor="ctr" anchorCtr="0">
            <a:noAutofit/>
          </a:bodyPr>
          <a:lstStyle>
            <a:lvl1pPr lvl="0" algn="l">
              <a:lnSpc>
                <a:spcPct val="90000"/>
              </a:lnSpc>
              <a:spcBef>
                <a:spcPts val="0"/>
              </a:spcBef>
              <a:spcAft>
                <a:spcPts val="0"/>
              </a:spcAft>
              <a:buSzPts val="600"/>
              <a:buNone/>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p:txBody>
      </p:sp>
      <p:sp>
        <p:nvSpPr>
          <p:cNvPr id="341" name="Google Shape;341;p57"/>
          <p:cNvSpPr txBox="1">
            <a:spLocks noGrp="1"/>
          </p:cNvSpPr>
          <p:nvPr>
            <p:ph type="subTitle" idx="7"/>
          </p:nvPr>
        </p:nvSpPr>
        <p:spPr>
          <a:xfrm>
            <a:off x="311725" y="3430500"/>
            <a:ext cx="2627100" cy="4812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1400"/>
              <a:buNone/>
              <a:defRPr/>
            </a:lvl1pPr>
            <a:lvl2pPr lvl="1" algn="l">
              <a:lnSpc>
                <a:spcPct val="115000"/>
              </a:lnSpc>
              <a:spcBef>
                <a:spcPts val="0"/>
              </a:spcBef>
              <a:spcAft>
                <a:spcPts val="0"/>
              </a:spcAft>
              <a:buSzPts val="1800"/>
              <a:buNone/>
              <a:defRPr sz="1800"/>
            </a:lvl2pPr>
            <a:lvl3pPr lvl="2" algn="l">
              <a:lnSpc>
                <a:spcPct val="115000"/>
              </a:lnSpc>
              <a:spcBef>
                <a:spcPts val="0"/>
              </a:spcBef>
              <a:spcAft>
                <a:spcPts val="0"/>
              </a:spcAft>
              <a:buSzPts val="1800"/>
              <a:buNone/>
              <a:defRPr sz="1800"/>
            </a:lvl3pPr>
            <a:lvl4pPr lvl="3" algn="l">
              <a:lnSpc>
                <a:spcPct val="115000"/>
              </a:lnSpc>
              <a:spcBef>
                <a:spcPts val="0"/>
              </a:spcBef>
              <a:spcAft>
                <a:spcPts val="0"/>
              </a:spcAft>
              <a:buSzPts val="1800"/>
              <a:buNone/>
              <a:defRPr sz="1800"/>
            </a:lvl4pPr>
            <a:lvl5pPr lvl="4" algn="l">
              <a:lnSpc>
                <a:spcPct val="115000"/>
              </a:lnSpc>
              <a:spcBef>
                <a:spcPts val="0"/>
              </a:spcBef>
              <a:spcAft>
                <a:spcPts val="0"/>
              </a:spcAft>
              <a:buSzPts val="1800"/>
              <a:buNone/>
              <a:defRPr sz="1800"/>
            </a:lvl5pPr>
            <a:lvl6pPr lvl="5" algn="l">
              <a:lnSpc>
                <a:spcPct val="115000"/>
              </a:lnSpc>
              <a:spcBef>
                <a:spcPts val="0"/>
              </a:spcBef>
              <a:spcAft>
                <a:spcPts val="0"/>
              </a:spcAft>
              <a:buSzPts val="1800"/>
              <a:buNone/>
              <a:defRPr sz="1800"/>
            </a:lvl6pPr>
            <a:lvl7pPr lvl="6" algn="l">
              <a:lnSpc>
                <a:spcPct val="115000"/>
              </a:lnSpc>
              <a:spcBef>
                <a:spcPts val="0"/>
              </a:spcBef>
              <a:spcAft>
                <a:spcPts val="0"/>
              </a:spcAft>
              <a:buSzPts val="1800"/>
              <a:buNone/>
              <a:defRPr sz="1800"/>
            </a:lvl7pPr>
            <a:lvl8pPr lvl="7" algn="l">
              <a:lnSpc>
                <a:spcPct val="115000"/>
              </a:lnSpc>
              <a:spcBef>
                <a:spcPts val="0"/>
              </a:spcBef>
              <a:spcAft>
                <a:spcPts val="0"/>
              </a:spcAft>
              <a:buSzPts val="1800"/>
              <a:buNone/>
              <a:defRPr sz="1800"/>
            </a:lvl8pPr>
            <a:lvl9pPr lvl="8" algn="l">
              <a:lnSpc>
                <a:spcPct val="115000"/>
              </a:lnSpc>
              <a:spcBef>
                <a:spcPts val="0"/>
              </a:spcBef>
              <a:spcAft>
                <a:spcPts val="0"/>
              </a:spcAft>
              <a:buSzPts val="1800"/>
              <a:buNone/>
              <a:defRPr sz="1800"/>
            </a:lvl9pPr>
          </a:lstStyle>
          <a:p/>
        </p:txBody>
      </p:sp>
      <p:sp>
        <p:nvSpPr>
          <p:cNvPr id="342" name="Google Shape;342;p57"/>
          <p:cNvSpPr txBox="1">
            <a:spLocks noGrp="1"/>
          </p:cNvSpPr>
          <p:nvPr>
            <p:ph type="subTitle" idx="8"/>
          </p:nvPr>
        </p:nvSpPr>
        <p:spPr>
          <a:xfrm>
            <a:off x="6205225" y="3430500"/>
            <a:ext cx="2627100" cy="4812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1400"/>
              <a:buNone/>
              <a:defRPr/>
            </a:lvl1pPr>
            <a:lvl2pPr lvl="1" algn="l">
              <a:lnSpc>
                <a:spcPct val="115000"/>
              </a:lnSpc>
              <a:spcBef>
                <a:spcPts val="0"/>
              </a:spcBef>
              <a:spcAft>
                <a:spcPts val="0"/>
              </a:spcAft>
              <a:buSzPts val="1800"/>
              <a:buNone/>
              <a:defRPr sz="1800"/>
            </a:lvl2pPr>
            <a:lvl3pPr lvl="2" algn="l">
              <a:lnSpc>
                <a:spcPct val="115000"/>
              </a:lnSpc>
              <a:spcBef>
                <a:spcPts val="0"/>
              </a:spcBef>
              <a:spcAft>
                <a:spcPts val="0"/>
              </a:spcAft>
              <a:buSzPts val="1800"/>
              <a:buNone/>
              <a:defRPr sz="1800"/>
            </a:lvl3pPr>
            <a:lvl4pPr lvl="3" algn="l">
              <a:lnSpc>
                <a:spcPct val="115000"/>
              </a:lnSpc>
              <a:spcBef>
                <a:spcPts val="0"/>
              </a:spcBef>
              <a:spcAft>
                <a:spcPts val="0"/>
              </a:spcAft>
              <a:buSzPts val="1800"/>
              <a:buNone/>
              <a:defRPr sz="1800"/>
            </a:lvl4pPr>
            <a:lvl5pPr lvl="4" algn="l">
              <a:lnSpc>
                <a:spcPct val="115000"/>
              </a:lnSpc>
              <a:spcBef>
                <a:spcPts val="0"/>
              </a:spcBef>
              <a:spcAft>
                <a:spcPts val="0"/>
              </a:spcAft>
              <a:buSzPts val="1800"/>
              <a:buNone/>
              <a:defRPr sz="1800"/>
            </a:lvl5pPr>
            <a:lvl6pPr lvl="5" algn="l">
              <a:lnSpc>
                <a:spcPct val="115000"/>
              </a:lnSpc>
              <a:spcBef>
                <a:spcPts val="0"/>
              </a:spcBef>
              <a:spcAft>
                <a:spcPts val="0"/>
              </a:spcAft>
              <a:buSzPts val="1800"/>
              <a:buNone/>
              <a:defRPr sz="1800"/>
            </a:lvl6pPr>
            <a:lvl7pPr lvl="6" algn="l">
              <a:lnSpc>
                <a:spcPct val="115000"/>
              </a:lnSpc>
              <a:spcBef>
                <a:spcPts val="0"/>
              </a:spcBef>
              <a:spcAft>
                <a:spcPts val="0"/>
              </a:spcAft>
              <a:buSzPts val="1800"/>
              <a:buNone/>
              <a:defRPr sz="1800"/>
            </a:lvl7pPr>
            <a:lvl8pPr lvl="7" algn="l">
              <a:lnSpc>
                <a:spcPct val="115000"/>
              </a:lnSpc>
              <a:spcBef>
                <a:spcPts val="0"/>
              </a:spcBef>
              <a:spcAft>
                <a:spcPts val="0"/>
              </a:spcAft>
              <a:buSzPts val="1800"/>
              <a:buNone/>
              <a:defRPr sz="1800"/>
            </a:lvl8pPr>
            <a:lvl9pPr lvl="8" algn="l">
              <a:lnSpc>
                <a:spcPct val="115000"/>
              </a:lnSpc>
              <a:spcBef>
                <a:spcPts val="0"/>
              </a:spcBef>
              <a:spcAft>
                <a:spcPts val="0"/>
              </a:spcAft>
              <a:buSzPts val="1800"/>
              <a:buNone/>
              <a:defRPr sz="1800"/>
            </a:lvl9pPr>
          </a:lstStyle>
          <a:p/>
        </p:txBody>
      </p:sp>
      <p:sp>
        <p:nvSpPr>
          <p:cNvPr id="343" name="Google Shape;343;p57"/>
          <p:cNvSpPr txBox="1">
            <a:spLocks noGrp="1"/>
          </p:cNvSpPr>
          <p:nvPr>
            <p:ph type="subTitle" idx="9"/>
          </p:nvPr>
        </p:nvSpPr>
        <p:spPr>
          <a:xfrm>
            <a:off x="3255250" y="3430500"/>
            <a:ext cx="2627100" cy="4812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1400"/>
              <a:buNone/>
              <a:defRPr/>
            </a:lvl1pPr>
            <a:lvl2pPr lvl="1" algn="l">
              <a:lnSpc>
                <a:spcPct val="115000"/>
              </a:lnSpc>
              <a:spcBef>
                <a:spcPts val="0"/>
              </a:spcBef>
              <a:spcAft>
                <a:spcPts val="0"/>
              </a:spcAft>
              <a:buSzPts val="1800"/>
              <a:buNone/>
              <a:defRPr sz="1800"/>
            </a:lvl2pPr>
            <a:lvl3pPr lvl="2" algn="l">
              <a:lnSpc>
                <a:spcPct val="115000"/>
              </a:lnSpc>
              <a:spcBef>
                <a:spcPts val="0"/>
              </a:spcBef>
              <a:spcAft>
                <a:spcPts val="0"/>
              </a:spcAft>
              <a:buSzPts val="1800"/>
              <a:buNone/>
              <a:defRPr sz="1800"/>
            </a:lvl3pPr>
            <a:lvl4pPr lvl="3" algn="l">
              <a:lnSpc>
                <a:spcPct val="115000"/>
              </a:lnSpc>
              <a:spcBef>
                <a:spcPts val="0"/>
              </a:spcBef>
              <a:spcAft>
                <a:spcPts val="0"/>
              </a:spcAft>
              <a:buSzPts val="1800"/>
              <a:buNone/>
              <a:defRPr sz="1800"/>
            </a:lvl4pPr>
            <a:lvl5pPr lvl="4" algn="l">
              <a:lnSpc>
                <a:spcPct val="115000"/>
              </a:lnSpc>
              <a:spcBef>
                <a:spcPts val="0"/>
              </a:spcBef>
              <a:spcAft>
                <a:spcPts val="0"/>
              </a:spcAft>
              <a:buSzPts val="1800"/>
              <a:buNone/>
              <a:defRPr sz="1800"/>
            </a:lvl5pPr>
            <a:lvl6pPr lvl="5" algn="l">
              <a:lnSpc>
                <a:spcPct val="115000"/>
              </a:lnSpc>
              <a:spcBef>
                <a:spcPts val="0"/>
              </a:spcBef>
              <a:spcAft>
                <a:spcPts val="0"/>
              </a:spcAft>
              <a:buSzPts val="1800"/>
              <a:buNone/>
              <a:defRPr sz="1800"/>
            </a:lvl6pPr>
            <a:lvl7pPr lvl="6" algn="l">
              <a:lnSpc>
                <a:spcPct val="115000"/>
              </a:lnSpc>
              <a:spcBef>
                <a:spcPts val="0"/>
              </a:spcBef>
              <a:spcAft>
                <a:spcPts val="0"/>
              </a:spcAft>
              <a:buSzPts val="1800"/>
              <a:buNone/>
              <a:defRPr sz="1800"/>
            </a:lvl7pPr>
            <a:lvl8pPr lvl="7" algn="l">
              <a:lnSpc>
                <a:spcPct val="115000"/>
              </a:lnSpc>
              <a:spcBef>
                <a:spcPts val="0"/>
              </a:spcBef>
              <a:spcAft>
                <a:spcPts val="0"/>
              </a:spcAft>
              <a:buSzPts val="1800"/>
              <a:buNone/>
              <a:defRPr sz="1800"/>
            </a:lvl8pPr>
            <a:lvl9pPr lvl="8" algn="l">
              <a:lnSpc>
                <a:spcPct val="115000"/>
              </a:lnSpc>
              <a:spcBef>
                <a:spcPts val="0"/>
              </a:spcBef>
              <a:spcAft>
                <a:spcPts val="0"/>
              </a:spcAft>
              <a:buSzPts val="1800"/>
              <a:buNone/>
              <a:defRPr sz="1800"/>
            </a:lvl9pPr>
          </a:lstStyle>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Image only">
  <p:cSld name="Image only">
    <p:spTree>
      <p:nvGrpSpPr>
        <p:cNvPr id="1" name="Shape 344"/>
        <p:cNvGrpSpPr/>
        <p:nvPr/>
      </p:nvGrpSpPr>
      <p:grpSpPr>
        <a:xfrm>
          <a:off x="0" y="0"/>
          <a:ext cx="0" cy="0"/>
          <a:chOff x="0" y="0"/>
          <a:chExt cx="0" cy="0"/>
        </a:xfrm>
      </p:grpSpPr>
      <p:sp>
        <p:nvSpPr>
          <p:cNvPr id="345" name="Google Shape;345;p58"/>
          <p:cNvSpPr>
            <a:spLocks noGrp="1"/>
          </p:cNvSpPr>
          <p:nvPr>
            <p:ph type="pic" idx="2"/>
          </p:nvPr>
        </p:nvSpPr>
        <p:spPr>
          <a:xfrm>
            <a:off x="311700" y="445025"/>
            <a:ext cx="8520600" cy="4218300"/>
          </a:xfrm>
          <a:prstGeom prst="rect">
            <a:avLst/>
          </a:prstGeom>
          <a:noFill/>
          <a:ln>
            <a:noFill/>
          </a:ln>
        </p:spPr>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Image grid">
  <p:cSld name="Image grid">
    <p:spTree>
      <p:nvGrpSpPr>
        <p:cNvPr id="1" name="Shape 346"/>
        <p:cNvGrpSpPr/>
        <p:nvPr/>
      </p:nvGrpSpPr>
      <p:grpSpPr>
        <a:xfrm>
          <a:off x="0" y="0"/>
          <a:ext cx="0" cy="0"/>
          <a:chOff x="0" y="0"/>
          <a:chExt cx="0" cy="0"/>
        </a:xfrm>
      </p:grpSpPr>
      <p:sp>
        <p:nvSpPr>
          <p:cNvPr id="347" name="Google Shape;347;p59"/>
          <p:cNvSpPr>
            <a:spLocks noGrp="1"/>
          </p:cNvSpPr>
          <p:nvPr>
            <p:ph type="pic" idx="2"/>
          </p:nvPr>
        </p:nvSpPr>
        <p:spPr>
          <a:xfrm>
            <a:off x="3389600" y="118913"/>
            <a:ext cx="1643700" cy="1535100"/>
          </a:xfrm>
          <a:prstGeom prst="rect">
            <a:avLst/>
          </a:prstGeom>
          <a:noFill/>
          <a:ln>
            <a:noFill/>
          </a:ln>
        </p:spPr>
      </p:sp>
      <p:sp>
        <p:nvSpPr>
          <p:cNvPr id="348" name="Google Shape;348;p59"/>
          <p:cNvSpPr>
            <a:spLocks noGrp="1"/>
          </p:cNvSpPr>
          <p:nvPr>
            <p:ph type="pic" idx="3"/>
          </p:nvPr>
        </p:nvSpPr>
        <p:spPr>
          <a:xfrm>
            <a:off x="5195935" y="118913"/>
            <a:ext cx="1643700" cy="1535100"/>
          </a:xfrm>
          <a:prstGeom prst="rect">
            <a:avLst/>
          </a:prstGeom>
          <a:noFill/>
          <a:ln>
            <a:noFill/>
          </a:ln>
        </p:spPr>
      </p:sp>
      <p:sp>
        <p:nvSpPr>
          <p:cNvPr id="349" name="Google Shape;349;p59"/>
          <p:cNvSpPr>
            <a:spLocks noGrp="1"/>
          </p:cNvSpPr>
          <p:nvPr>
            <p:ph type="pic" idx="4"/>
          </p:nvPr>
        </p:nvSpPr>
        <p:spPr>
          <a:xfrm>
            <a:off x="7002270" y="118913"/>
            <a:ext cx="1643700" cy="1535100"/>
          </a:xfrm>
          <a:prstGeom prst="rect">
            <a:avLst/>
          </a:prstGeom>
          <a:noFill/>
          <a:ln>
            <a:noFill/>
          </a:ln>
        </p:spPr>
      </p:sp>
      <p:sp>
        <p:nvSpPr>
          <p:cNvPr id="350" name="Google Shape;350;p59"/>
          <p:cNvSpPr>
            <a:spLocks noGrp="1"/>
          </p:cNvSpPr>
          <p:nvPr>
            <p:ph type="pic" idx="5"/>
          </p:nvPr>
        </p:nvSpPr>
        <p:spPr>
          <a:xfrm>
            <a:off x="3389588" y="1804212"/>
            <a:ext cx="1643700" cy="1535100"/>
          </a:xfrm>
          <a:prstGeom prst="rect">
            <a:avLst/>
          </a:prstGeom>
          <a:noFill/>
          <a:ln>
            <a:noFill/>
          </a:ln>
        </p:spPr>
      </p:sp>
      <p:sp>
        <p:nvSpPr>
          <p:cNvPr id="351" name="Google Shape;351;p59"/>
          <p:cNvSpPr>
            <a:spLocks noGrp="1"/>
          </p:cNvSpPr>
          <p:nvPr>
            <p:ph type="pic" idx="6"/>
          </p:nvPr>
        </p:nvSpPr>
        <p:spPr>
          <a:xfrm>
            <a:off x="5195922" y="1804212"/>
            <a:ext cx="1643700" cy="1535100"/>
          </a:xfrm>
          <a:prstGeom prst="rect">
            <a:avLst/>
          </a:prstGeom>
          <a:noFill/>
          <a:ln>
            <a:noFill/>
          </a:ln>
        </p:spPr>
      </p:sp>
      <p:sp>
        <p:nvSpPr>
          <p:cNvPr id="352" name="Google Shape;352;p59"/>
          <p:cNvSpPr>
            <a:spLocks noGrp="1"/>
          </p:cNvSpPr>
          <p:nvPr>
            <p:ph type="pic" idx="7"/>
          </p:nvPr>
        </p:nvSpPr>
        <p:spPr>
          <a:xfrm>
            <a:off x="7002257" y="1804212"/>
            <a:ext cx="1643700" cy="1535100"/>
          </a:xfrm>
          <a:prstGeom prst="rect">
            <a:avLst/>
          </a:prstGeom>
          <a:noFill/>
          <a:ln>
            <a:noFill/>
          </a:ln>
        </p:spPr>
      </p:sp>
      <p:sp>
        <p:nvSpPr>
          <p:cNvPr id="353" name="Google Shape;353;p59"/>
          <p:cNvSpPr txBox="1">
            <a:spLocks noGrp="1"/>
          </p:cNvSpPr>
          <p:nvPr>
            <p:ph type="title"/>
          </p:nvPr>
        </p:nvSpPr>
        <p:spPr>
          <a:xfrm>
            <a:off x="351550" y="445025"/>
            <a:ext cx="2596800" cy="1706400"/>
          </a:xfrm>
          <a:prstGeom prst="rect">
            <a:avLst/>
          </a:prstGeom>
          <a:noFill/>
          <a:ln>
            <a:noFill/>
          </a:ln>
        </p:spPr>
        <p:txBody>
          <a:bodyPr spcFirstLastPara="1" wrap="square" lIns="0" tIns="0" rIns="0" bIns="0" anchor="ctr" anchorCtr="0">
            <a:spAutoFit/>
          </a:bodyPr>
          <a:lstStyle>
            <a:lvl1pPr lvl="0" algn="l">
              <a:lnSpc>
                <a:spcPct val="90000"/>
              </a:lnSpc>
              <a:spcBef>
                <a:spcPts val="0"/>
              </a:spcBef>
              <a:spcAft>
                <a:spcPts val="0"/>
              </a:spcAft>
              <a:buSzPts val="600"/>
              <a:buNone/>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p:txBody>
      </p:sp>
      <p:sp>
        <p:nvSpPr>
          <p:cNvPr id="354" name="Google Shape;354;p59"/>
          <p:cNvSpPr>
            <a:spLocks noGrp="1"/>
          </p:cNvSpPr>
          <p:nvPr>
            <p:ph type="pic" idx="8"/>
          </p:nvPr>
        </p:nvSpPr>
        <p:spPr>
          <a:xfrm>
            <a:off x="3389588" y="3489487"/>
            <a:ext cx="1643700" cy="1535100"/>
          </a:xfrm>
          <a:prstGeom prst="rect">
            <a:avLst/>
          </a:prstGeom>
          <a:noFill/>
          <a:ln>
            <a:noFill/>
          </a:ln>
        </p:spPr>
      </p:sp>
      <p:sp>
        <p:nvSpPr>
          <p:cNvPr id="355" name="Google Shape;355;p59"/>
          <p:cNvSpPr>
            <a:spLocks noGrp="1"/>
          </p:cNvSpPr>
          <p:nvPr>
            <p:ph type="pic" idx="9"/>
          </p:nvPr>
        </p:nvSpPr>
        <p:spPr>
          <a:xfrm>
            <a:off x="5195922" y="3489487"/>
            <a:ext cx="1643700" cy="1535100"/>
          </a:xfrm>
          <a:prstGeom prst="rect">
            <a:avLst/>
          </a:prstGeom>
          <a:noFill/>
          <a:ln>
            <a:noFill/>
          </a:ln>
        </p:spPr>
      </p:sp>
      <p:sp>
        <p:nvSpPr>
          <p:cNvPr id="356" name="Google Shape;356;p59"/>
          <p:cNvSpPr>
            <a:spLocks noGrp="1"/>
          </p:cNvSpPr>
          <p:nvPr>
            <p:ph type="pic" idx="13"/>
          </p:nvPr>
        </p:nvSpPr>
        <p:spPr>
          <a:xfrm>
            <a:off x="7002257" y="3489487"/>
            <a:ext cx="1643700" cy="1535100"/>
          </a:xfrm>
          <a:prstGeom prst="rect">
            <a:avLst/>
          </a:prstGeom>
          <a:noFill/>
          <a:ln>
            <a:noFill/>
          </a:ln>
        </p:spPr>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5" Type="http://schemas.openxmlformats.org/officeDocument/2006/relationships/theme" Target="../theme/theme1.xml"/><Relationship Id="rId44" Type="http://schemas.openxmlformats.org/officeDocument/2006/relationships/slideLayout" Target="../slideLayouts/slideLayout44.xml"/><Relationship Id="rId43" Type="http://schemas.openxmlformats.org/officeDocument/2006/relationships/slideLayout" Target="../slideLayouts/slideLayout43.xml"/><Relationship Id="rId42" Type="http://schemas.openxmlformats.org/officeDocument/2006/relationships/slideLayout" Target="../slideLayouts/slideLayout42.xml"/><Relationship Id="rId41" Type="http://schemas.openxmlformats.org/officeDocument/2006/relationships/slideLayout" Target="../slideLayouts/slideLayout41.xml"/><Relationship Id="rId40" Type="http://schemas.openxmlformats.org/officeDocument/2006/relationships/slideLayout" Target="../slideLayouts/slideLayout40.xml"/><Relationship Id="rId4" Type="http://schemas.openxmlformats.org/officeDocument/2006/relationships/slideLayout" Target="../slideLayouts/slideLayout4.xml"/><Relationship Id="rId39" Type="http://schemas.openxmlformats.org/officeDocument/2006/relationships/slideLayout" Target="../slideLayouts/slideLayout39.xml"/><Relationship Id="rId38" Type="http://schemas.openxmlformats.org/officeDocument/2006/relationships/slideLayout" Target="../slideLayouts/slideLayout38.xml"/><Relationship Id="rId37" Type="http://schemas.openxmlformats.org/officeDocument/2006/relationships/slideLayout" Target="../slideLayouts/slideLayout37.xml"/><Relationship Id="rId36" Type="http://schemas.openxmlformats.org/officeDocument/2006/relationships/slideLayout" Target="../slideLayouts/slideLayout36.xml"/><Relationship Id="rId35" Type="http://schemas.openxmlformats.org/officeDocument/2006/relationships/slideLayout" Target="../slideLayouts/slideLayout35.xml"/><Relationship Id="rId34" Type="http://schemas.openxmlformats.org/officeDocument/2006/relationships/slideLayout" Target="../slideLayouts/slideLayout34.xml"/><Relationship Id="rId33" Type="http://schemas.openxmlformats.org/officeDocument/2006/relationships/slideLayout" Target="../slideLayouts/slideLayout33.xml"/><Relationship Id="rId32" Type="http://schemas.openxmlformats.org/officeDocument/2006/relationships/slideLayout" Target="../slideLayouts/slideLayout32.xml"/><Relationship Id="rId31" Type="http://schemas.openxmlformats.org/officeDocument/2006/relationships/slideLayout" Target="../slideLayouts/slideLayout31.xml"/><Relationship Id="rId30" Type="http://schemas.openxmlformats.org/officeDocument/2006/relationships/slideLayout" Target="../slideLayouts/slideLayout30.xml"/><Relationship Id="rId3" Type="http://schemas.openxmlformats.org/officeDocument/2006/relationships/slideLayout" Target="../slideLayouts/slideLayout3.xml"/><Relationship Id="rId29" Type="http://schemas.openxmlformats.org/officeDocument/2006/relationships/slideLayout" Target="../slideLayouts/slideLayout29.xml"/><Relationship Id="rId28" Type="http://schemas.openxmlformats.org/officeDocument/2006/relationships/slideLayout" Target="../slideLayouts/slideLayout28.xml"/><Relationship Id="rId27" Type="http://schemas.openxmlformats.org/officeDocument/2006/relationships/slideLayout" Target="../slideLayouts/slideLayout27.xml"/><Relationship Id="rId26" Type="http://schemas.openxmlformats.org/officeDocument/2006/relationships/slideLayout" Target="../slideLayouts/slideLayout26.xml"/><Relationship Id="rId25" Type="http://schemas.openxmlformats.org/officeDocument/2006/relationships/slideLayout" Target="../slideLayouts/slideLayout25.xml"/><Relationship Id="rId24" Type="http://schemas.openxmlformats.org/officeDocument/2006/relationships/slideLayout" Target="../slideLayouts/slideLayout24.xml"/><Relationship Id="rId23" Type="http://schemas.openxmlformats.org/officeDocument/2006/relationships/slideLayout" Target="../slideLayouts/slideLayout23.xml"/><Relationship Id="rId22" Type="http://schemas.openxmlformats.org/officeDocument/2006/relationships/slideLayout" Target="../slideLayouts/slideLayout22.xml"/><Relationship Id="rId21" Type="http://schemas.openxmlformats.org/officeDocument/2006/relationships/slideLayout" Target="../slideLayouts/slideLayout21.xml"/><Relationship Id="rId20" Type="http://schemas.openxmlformats.org/officeDocument/2006/relationships/slideLayout" Target="../slideLayouts/slideLayout20.xml"/><Relationship Id="rId2" Type="http://schemas.openxmlformats.org/officeDocument/2006/relationships/slideLayout" Target="../slideLayouts/slideLayout2.xml"/><Relationship Id="rId19" Type="http://schemas.openxmlformats.org/officeDocument/2006/relationships/slideLayout" Target="../slideLayouts/slideLayout19.xml"/><Relationship Id="rId18" Type="http://schemas.openxmlformats.org/officeDocument/2006/relationships/slideLayout" Target="../slideLayouts/slideLayout18.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5"/>
        <p:cNvGrpSpPr/>
        <p:nvPr/>
      </p:nvGrpSpPr>
      <p:grpSpPr>
        <a:xfrm>
          <a:off x="0" y="0"/>
          <a:ext cx="0" cy="0"/>
          <a:chOff x="0" y="0"/>
          <a:chExt cx="0" cy="0"/>
        </a:xfrm>
      </p:grpSpPr>
      <p:sp>
        <p:nvSpPr>
          <p:cNvPr id="6" name="Google Shape;6;p14"/>
          <p:cNvSpPr txBox="1">
            <a:spLocks noGrp="1"/>
          </p:cNvSpPr>
          <p:nvPr>
            <p:ph type="body" idx="1"/>
          </p:nvPr>
        </p:nvSpPr>
        <p:spPr>
          <a:xfrm>
            <a:off x="284850" y="1555575"/>
            <a:ext cx="5710500" cy="2861400"/>
          </a:xfrm>
          <a:prstGeom prst="rect">
            <a:avLst/>
          </a:prstGeom>
          <a:noFill/>
          <a:ln>
            <a:noFill/>
          </a:ln>
        </p:spPr>
        <p:txBody>
          <a:bodyPr spcFirstLastPara="1" wrap="square" lIns="0" tIns="0" rIns="0" bIns="0" anchor="t" anchorCtr="0">
            <a:spAutoFit/>
          </a:bodyPr>
          <a:lstStyle>
            <a:lvl1pPr marL="457200" marR="0" lvl="0" indent="-304800" algn="l" rtl="0">
              <a:lnSpc>
                <a:spcPct val="115000"/>
              </a:lnSpc>
              <a:spcBef>
                <a:spcPts val="0"/>
              </a:spcBef>
              <a:spcAft>
                <a:spcPts val="0"/>
              </a:spcAft>
              <a:buClr>
                <a:schemeClr val="lt1"/>
              </a:buClr>
              <a:buSzPts val="1200"/>
              <a:buFont typeface="Inter" panose="02000503000000020004"/>
              <a:buChar char="●"/>
              <a:defRPr sz="1200" b="0" i="0" u="none" strike="noStrike" cap="none">
                <a:solidFill>
                  <a:schemeClr val="lt1"/>
                </a:solidFill>
                <a:latin typeface="Inter" panose="02000503000000020004"/>
                <a:ea typeface="Inter" panose="02000503000000020004"/>
                <a:cs typeface="Inter" panose="02000503000000020004"/>
                <a:sym typeface="Inter" panose="02000503000000020004"/>
              </a:defRPr>
            </a:lvl1pPr>
            <a:lvl2pPr marL="914400" marR="0" lvl="1" indent="-304800" algn="l" rtl="0">
              <a:lnSpc>
                <a:spcPct val="115000"/>
              </a:lnSpc>
              <a:spcBef>
                <a:spcPts val="0"/>
              </a:spcBef>
              <a:spcAft>
                <a:spcPts val="0"/>
              </a:spcAft>
              <a:buClr>
                <a:schemeClr val="lt1"/>
              </a:buClr>
              <a:buSzPts val="1200"/>
              <a:buFont typeface="Inter" panose="02000503000000020004"/>
              <a:buChar char="○"/>
              <a:defRPr sz="1200" b="0" i="0" u="none" strike="noStrike" cap="none">
                <a:solidFill>
                  <a:schemeClr val="lt1"/>
                </a:solidFill>
                <a:latin typeface="Inter" panose="02000503000000020004"/>
                <a:ea typeface="Inter" panose="02000503000000020004"/>
                <a:cs typeface="Inter" panose="02000503000000020004"/>
                <a:sym typeface="Inter" panose="02000503000000020004"/>
              </a:defRPr>
            </a:lvl2pPr>
            <a:lvl3pPr marL="1371600" marR="0" lvl="2" indent="-304800" algn="l" rtl="0">
              <a:lnSpc>
                <a:spcPct val="115000"/>
              </a:lnSpc>
              <a:spcBef>
                <a:spcPts val="0"/>
              </a:spcBef>
              <a:spcAft>
                <a:spcPts val="0"/>
              </a:spcAft>
              <a:buClr>
                <a:schemeClr val="lt1"/>
              </a:buClr>
              <a:buSzPts val="1200"/>
              <a:buFont typeface="Inter" panose="02000503000000020004"/>
              <a:buChar char="■"/>
              <a:defRPr sz="1200" b="0" i="0" u="none" strike="noStrike" cap="none">
                <a:solidFill>
                  <a:schemeClr val="lt1"/>
                </a:solidFill>
                <a:latin typeface="Inter" panose="02000503000000020004"/>
                <a:ea typeface="Inter" panose="02000503000000020004"/>
                <a:cs typeface="Inter" panose="02000503000000020004"/>
                <a:sym typeface="Inter" panose="02000503000000020004"/>
              </a:defRPr>
            </a:lvl3pPr>
            <a:lvl4pPr marL="1828800" marR="0" lvl="3" indent="-304800" algn="l" rtl="0">
              <a:lnSpc>
                <a:spcPct val="115000"/>
              </a:lnSpc>
              <a:spcBef>
                <a:spcPts val="0"/>
              </a:spcBef>
              <a:spcAft>
                <a:spcPts val="0"/>
              </a:spcAft>
              <a:buClr>
                <a:schemeClr val="lt1"/>
              </a:buClr>
              <a:buSzPts val="1200"/>
              <a:buFont typeface="Inter" panose="02000503000000020004"/>
              <a:buChar char="●"/>
              <a:defRPr sz="1200" b="0" i="0" u="none" strike="noStrike" cap="none">
                <a:solidFill>
                  <a:schemeClr val="lt1"/>
                </a:solidFill>
                <a:latin typeface="Inter" panose="02000503000000020004"/>
                <a:ea typeface="Inter" panose="02000503000000020004"/>
                <a:cs typeface="Inter" panose="02000503000000020004"/>
                <a:sym typeface="Inter" panose="02000503000000020004"/>
              </a:defRPr>
            </a:lvl4pPr>
            <a:lvl5pPr marL="2286000" marR="0" lvl="4" indent="-304800" algn="l" rtl="0">
              <a:lnSpc>
                <a:spcPct val="115000"/>
              </a:lnSpc>
              <a:spcBef>
                <a:spcPts val="0"/>
              </a:spcBef>
              <a:spcAft>
                <a:spcPts val="0"/>
              </a:spcAft>
              <a:buClr>
                <a:schemeClr val="lt1"/>
              </a:buClr>
              <a:buSzPts val="1200"/>
              <a:buFont typeface="Inter" panose="02000503000000020004"/>
              <a:buChar char="○"/>
              <a:defRPr sz="1200" b="0" i="0" u="none" strike="noStrike" cap="none">
                <a:solidFill>
                  <a:schemeClr val="lt1"/>
                </a:solidFill>
                <a:latin typeface="Inter" panose="02000503000000020004"/>
                <a:ea typeface="Inter" panose="02000503000000020004"/>
                <a:cs typeface="Inter" panose="02000503000000020004"/>
                <a:sym typeface="Inter" panose="02000503000000020004"/>
              </a:defRPr>
            </a:lvl5pPr>
            <a:lvl6pPr marL="2743200" marR="0" lvl="5" indent="-304800" algn="l" rtl="0">
              <a:lnSpc>
                <a:spcPct val="115000"/>
              </a:lnSpc>
              <a:spcBef>
                <a:spcPts val="0"/>
              </a:spcBef>
              <a:spcAft>
                <a:spcPts val="0"/>
              </a:spcAft>
              <a:buClr>
                <a:schemeClr val="lt1"/>
              </a:buClr>
              <a:buSzPts val="1200"/>
              <a:buFont typeface="Inter" panose="02000503000000020004"/>
              <a:buChar char="■"/>
              <a:defRPr sz="1200" b="0" i="0" u="none" strike="noStrike" cap="none">
                <a:solidFill>
                  <a:schemeClr val="lt1"/>
                </a:solidFill>
                <a:latin typeface="Inter" panose="02000503000000020004"/>
                <a:ea typeface="Inter" panose="02000503000000020004"/>
                <a:cs typeface="Inter" panose="02000503000000020004"/>
                <a:sym typeface="Inter" panose="02000503000000020004"/>
              </a:defRPr>
            </a:lvl6pPr>
            <a:lvl7pPr marL="3200400" marR="0" lvl="6" indent="-304800" algn="l" rtl="0">
              <a:lnSpc>
                <a:spcPct val="115000"/>
              </a:lnSpc>
              <a:spcBef>
                <a:spcPts val="0"/>
              </a:spcBef>
              <a:spcAft>
                <a:spcPts val="0"/>
              </a:spcAft>
              <a:buClr>
                <a:schemeClr val="lt1"/>
              </a:buClr>
              <a:buSzPts val="1200"/>
              <a:buFont typeface="Inter" panose="02000503000000020004"/>
              <a:buChar char="●"/>
              <a:defRPr sz="1200" b="0" i="0" u="none" strike="noStrike" cap="none">
                <a:solidFill>
                  <a:schemeClr val="lt1"/>
                </a:solidFill>
                <a:latin typeface="Inter" panose="02000503000000020004"/>
                <a:ea typeface="Inter" panose="02000503000000020004"/>
                <a:cs typeface="Inter" panose="02000503000000020004"/>
                <a:sym typeface="Inter" panose="02000503000000020004"/>
              </a:defRPr>
            </a:lvl7pPr>
            <a:lvl8pPr marL="3657600" marR="0" lvl="7" indent="-304800" algn="l" rtl="0">
              <a:lnSpc>
                <a:spcPct val="115000"/>
              </a:lnSpc>
              <a:spcBef>
                <a:spcPts val="0"/>
              </a:spcBef>
              <a:spcAft>
                <a:spcPts val="0"/>
              </a:spcAft>
              <a:buClr>
                <a:schemeClr val="lt1"/>
              </a:buClr>
              <a:buSzPts val="1200"/>
              <a:buFont typeface="Inter" panose="02000503000000020004"/>
              <a:buChar char="○"/>
              <a:defRPr sz="1200" b="0" i="0" u="none" strike="noStrike" cap="none">
                <a:solidFill>
                  <a:schemeClr val="lt1"/>
                </a:solidFill>
                <a:latin typeface="Inter" panose="02000503000000020004"/>
                <a:ea typeface="Inter" panose="02000503000000020004"/>
                <a:cs typeface="Inter" panose="02000503000000020004"/>
                <a:sym typeface="Inter" panose="02000503000000020004"/>
              </a:defRPr>
            </a:lvl8pPr>
            <a:lvl9pPr marL="4114800" marR="0" lvl="8" indent="-304800" algn="l" rtl="0">
              <a:lnSpc>
                <a:spcPct val="115000"/>
              </a:lnSpc>
              <a:spcBef>
                <a:spcPts val="0"/>
              </a:spcBef>
              <a:spcAft>
                <a:spcPts val="0"/>
              </a:spcAft>
              <a:buClr>
                <a:schemeClr val="lt1"/>
              </a:buClr>
              <a:buSzPts val="1200"/>
              <a:buFont typeface="Inter" panose="02000503000000020004"/>
              <a:buChar char="■"/>
              <a:defRPr sz="1200" b="0" i="0" u="none" strike="noStrike" cap="none">
                <a:solidFill>
                  <a:schemeClr val="lt1"/>
                </a:solidFill>
                <a:latin typeface="Inter" panose="02000503000000020004"/>
                <a:ea typeface="Inter" panose="02000503000000020004"/>
                <a:cs typeface="Inter" panose="02000503000000020004"/>
                <a:sym typeface="Inter" panose="02000503000000020004"/>
              </a:defRPr>
            </a:lvl9pPr>
          </a:lstStyle>
          <a:p/>
        </p:txBody>
      </p:sp>
      <p:sp>
        <p:nvSpPr>
          <p:cNvPr id="7" name="Google Shape;7;p14"/>
          <p:cNvSpPr txBox="1">
            <a:spLocks noGrp="1"/>
          </p:cNvSpPr>
          <p:nvPr>
            <p:ph type="title"/>
          </p:nvPr>
        </p:nvSpPr>
        <p:spPr>
          <a:xfrm>
            <a:off x="284850" y="285900"/>
            <a:ext cx="6423900" cy="587700"/>
          </a:xfrm>
          <a:prstGeom prst="rect">
            <a:avLst/>
          </a:prstGeom>
          <a:noFill/>
          <a:ln>
            <a:noFill/>
          </a:ln>
        </p:spPr>
        <p:txBody>
          <a:bodyPr spcFirstLastPara="1" wrap="square" lIns="0" tIns="0" rIns="0" bIns="0" anchor="t" anchorCtr="0">
            <a:spAutoFit/>
          </a:bodyPr>
          <a:lstStyle>
            <a:lvl1pPr marR="0" lvl="0" algn="l" rtl="0">
              <a:lnSpc>
                <a:spcPct val="90000"/>
              </a:lnSpc>
              <a:spcBef>
                <a:spcPts val="0"/>
              </a:spcBef>
              <a:spcAft>
                <a:spcPts val="0"/>
              </a:spcAft>
              <a:buClr>
                <a:srgbClr val="000000"/>
              </a:buClr>
              <a:buSzPts val="3600"/>
              <a:buFont typeface="Arial" panose="020B0604020202020204"/>
              <a:buNone/>
              <a:defRPr sz="3600" b="0" i="0" u="none" strike="noStrike" cap="none">
                <a:solidFill>
                  <a:schemeClr val="lt1"/>
                </a:solidFill>
                <a:latin typeface="Inter" panose="02000503000000020004"/>
                <a:ea typeface="Inter" panose="02000503000000020004"/>
                <a:cs typeface="Inter" panose="02000503000000020004"/>
                <a:sym typeface="Inter" panose="02000503000000020004"/>
              </a:defRPr>
            </a:lvl1pPr>
            <a:lvl2pPr marR="0" lvl="1" algn="l" rtl="0">
              <a:lnSpc>
                <a:spcPct val="115000"/>
              </a:lnSpc>
              <a:spcBef>
                <a:spcPts val="0"/>
              </a:spcBef>
              <a:spcAft>
                <a:spcPts val="0"/>
              </a:spcAft>
              <a:buClr>
                <a:srgbClr val="000000"/>
              </a:buClr>
              <a:buSzPts val="3600"/>
              <a:buFont typeface="Arial" panose="020B0604020202020204"/>
              <a:buNone/>
              <a:defRPr sz="3600" b="0" i="0" u="none" strike="noStrike" cap="none">
                <a:solidFill>
                  <a:schemeClr val="lt1"/>
                </a:solidFill>
                <a:latin typeface="Inter" panose="02000503000000020004"/>
                <a:ea typeface="Inter" panose="02000503000000020004"/>
                <a:cs typeface="Inter" panose="02000503000000020004"/>
                <a:sym typeface="Inter" panose="02000503000000020004"/>
              </a:defRPr>
            </a:lvl2pPr>
            <a:lvl3pPr marR="0" lvl="2" algn="l" rtl="0">
              <a:lnSpc>
                <a:spcPct val="115000"/>
              </a:lnSpc>
              <a:spcBef>
                <a:spcPts val="0"/>
              </a:spcBef>
              <a:spcAft>
                <a:spcPts val="0"/>
              </a:spcAft>
              <a:buClr>
                <a:srgbClr val="000000"/>
              </a:buClr>
              <a:buSzPts val="3600"/>
              <a:buFont typeface="Arial" panose="020B0604020202020204"/>
              <a:buNone/>
              <a:defRPr sz="3600" b="0" i="0" u="none" strike="noStrike" cap="none">
                <a:solidFill>
                  <a:schemeClr val="lt1"/>
                </a:solidFill>
                <a:latin typeface="Inter" panose="02000503000000020004"/>
                <a:ea typeface="Inter" panose="02000503000000020004"/>
                <a:cs typeface="Inter" panose="02000503000000020004"/>
                <a:sym typeface="Inter" panose="02000503000000020004"/>
              </a:defRPr>
            </a:lvl3pPr>
            <a:lvl4pPr marR="0" lvl="3" algn="l" rtl="0">
              <a:lnSpc>
                <a:spcPct val="115000"/>
              </a:lnSpc>
              <a:spcBef>
                <a:spcPts val="0"/>
              </a:spcBef>
              <a:spcAft>
                <a:spcPts val="0"/>
              </a:spcAft>
              <a:buClr>
                <a:srgbClr val="000000"/>
              </a:buClr>
              <a:buSzPts val="3600"/>
              <a:buFont typeface="Arial" panose="020B0604020202020204"/>
              <a:buNone/>
              <a:defRPr sz="3600" b="0" i="0" u="none" strike="noStrike" cap="none">
                <a:solidFill>
                  <a:schemeClr val="lt1"/>
                </a:solidFill>
                <a:latin typeface="Inter" panose="02000503000000020004"/>
                <a:ea typeface="Inter" panose="02000503000000020004"/>
                <a:cs typeface="Inter" panose="02000503000000020004"/>
                <a:sym typeface="Inter" panose="02000503000000020004"/>
              </a:defRPr>
            </a:lvl4pPr>
            <a:lvl5pPr marR="0" lvl="4" algn="l" rtl="0">
              <a:lnSpc>
                <a:spcPct val="115000"/>
              </a:lnSpc>
              <a:spcBef>
                <a:spcPts val="0"/>
              </a:spcBef>
              <a:spcAft>
                <a:spcPts val="0"/>
              </a:spcAft>
              <a:buClr>
                <a:srgbClr val="000000"/>
              </a:buClr>
              <a:buSzPts val="3600"/>
              <a:buFont typeface="Arial" panose="020B0604020202020204"/>
              <a:buNone/>
              <a:defRPr sz="3600" b="0" i="0" u="none" strike="noStrike" cap="none">
                <a:solidFill>
                  <a:schemeClr val="lt1"/>
                </a:solidFill>
                <a:latin typeface="Inter" panose="02000503000000020004"/>
                <a:ea typeface="Inter" panose="02000503000000020004"/>
                <a:cs typeface="Inter" panose="02000503000000020004"/>
                <a:sym typeface="Inter" panose="02000503000000020004"/>
              </a:defRPr>
            </a:lvl5pPr>
            <a:lvl6pPr marR="0" lvl="5" algn="l" rtl="0">
              <a:lnSpc>
                <a:spcPct val="115000"/>
              </a:lnSpc>
              <a:spcBef>
                <a:spcPts val="0"/>
              </a:spcBef>
              <a:spcAft>
                <a:spcPts val="0"/>
              </a:spcAft>
              <a:buClr>
                <a:srgbClr val="000000"/>
              </a:buClr>
              <a:buSzPts val="3600"/>
              <a:buFont typeface="Arial" panose="020B0604020202020204"/>
              <a:buNone/>
              <a:defRPr sz="3600" b="0" i="0" u="none" strike="noStrike" cap="none">
                <a:solidFill>
                  <a:schemeClr val="lt1"/>
                </a:solidFill>
                <a:latin typeface="Inter" panose="02000503000000020004"/>
                <a:ea typeface="Inter" panose="02000503000000020004"/>
                <a:cs typeface="Inter" panose="02000503000000020004"/>
                <a:sym typeface="Inter" panose="02000503000000020004"/>
              </a:defRPr>
            </a:lvl6pPr>
            <a:lvl7pPr marR="0" lvl="6" algn="l" rtl="0">
              <a:lnSpc>
                <a:spcPct val="115000"/>
              </a:lnSpc>
              <a:spcBef>
                <a:spcPts val="0"/>
              </a:spcBef>
              <a:spcAft>
                <a:spcPts val="0"/>
              </a:spcAft>
              <a:buClr>
                <a:srgbClr val="000000"/>
              </a:buClr>
              <a:buSzPts val="3600"/>
              <a:buFont typeface="Arial" panose="020B0604020202020204"/>
              <a:buNone/>
              <a:defRPr sz="3600" b="0" i="0" u="none" strike="noStrike" cap="none">
                <a:solidFill>
                  <a:schemeClr val="lt1"/>
                </a:solidFill>
                <a:latin typeface="Inter" panose="02000503000000020004"/>
                <a:ea typeface="Inter" panose="02000503000000020004"/>
                <a:cs typeface="Inter" panose="02000503000000020004"/>
                <a:sym typeface="Inter" panose="02000503000000020004"/>
              </a:defRPr>
            </a:lvl7pPr>
            <a:lvl8pPr marR="0" lvl="7" algn="l" rtl="0">
              <a:lnSpc>
                <a:spcPct val="115000"/>
              </a:lnSpc>
              <a:spcBef>
                <a:spcPts val="0"/>
              </a:spcBef>
              <a:spcAft>
                <a:spcPts val="0"/>
              </a:spcAft>
              <a:buClr>
                <a:srgbClr val="000000"/>
              </a:buClr>
              <a:buSzPts val="3600"/>
              <a:buFont typeface="Arial" panose="020B0604020202020204"/>
              <a:buNone/>
              <a:defRPr sz="3600" b="0" i="0" u="none" strike="noStrike" cap="none">
                <a:solidFill>
                  <a:schemeClr val="lt1"/>
                </a:solidFill>
                <a:latin typeface="Inter" panose="02000503000000020004"/>
                <a:ea typeface="Inter" panose="02000503000000020004"/>
                <a:cs typeface="Inter" panose="02000503000000020004"/>
                <a:sym typeface="Inter" panose="02000503000000020004"/>
              </a:defRPr>
            </a:lvl8pPr>
            <a:lvl9pPr marR="0" lvl="8" algn="l" rtl="0">
              <a:lnSpc>
                <a:spcPct val="115000"/>
              </a:lnSpc>
              <a:spcBef>
                <a:spcPts val="0"/>
              </a:spcBef>
              <a:spcAft>
                <a:spcPts val="0"/>
              </a:spcAft>
              <a:buClr>
                <a:srgbClr val="000000"/>
              </a:buClr>
              <a:buSzPts val="3600"/>
              <a:buFont typeface="Arial" panose="020B0604020202020204"/>
              <a:buNone/>
              <a:defRPr sz="3600" b="0" i="0" u="none" strike="noStrike" cap="none">
                <a:solidFill>
                  <a:schemeClr val="lt1"/>
                </a:solidFill>
                <a:latin typeface="Inter" panose="02000503000000020004"/>
                <a:ea typeface="Inter" panose="02000503000000020004"/>
                <a:cs typeface="Inter" panose="02000503000000020004"/>
                <a:sym typeface="Inter" panose="02000503000000020004"/>
              </a:defRPr>
            </a:lvl9pPr>
          </a:lstStyle>
          <a:p/>
        </p:txBody>
      </p:sp>
      <p:sp>
        <p:nvSpPr>
          <p:cNvPr id="8" name="Google Shape;8;p14"/>
          <p:cNvSpPr txBox="1">
            <a:spLocks noGrp="1"/>
          </p:cNvSpPr>
          <p:nvPr>
            <p:ph type="sldNum" idx="12"/>
          </p:nvPr>
        </p:nvSpPr>
        <p:spPr>
          <a:xfrm>
            <a:off x="8308150" y="4782125"/>
            <a:ext cx="548700" cy="76200"/>
          </a:xfrm>
          <a:prstGeom prst="rect">
            <a:avLst/>
          </a:prstGeom>
          <a:noFill/>
          <a:ln>
            <a:noFill/>
          </a:ln>
        </p:spPr>
        <p:txBody>
          <a:bodyPr spcFirstLastPara="1" wrap="square" lIns="0" tIns="0" rIns="0" bIns="0" anchor="ctr" anchorCtr="0">
            <a:noAutofit/>
          </a:bodyPr>
          <a:lstStyle>
            <a:lvl1pPr marL="0" marR="0" lvl="0" indent="0" algn="r" rtl="0">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1pPr>
            <a:lvl2pPr marL="0" marR="0" lvl="1" indent="0" algn="r" rtl="0">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2pPr>
            <a:lvl3pPr marL="0" marR="0" lvl="2" indent="0" algn="r" rtl="0">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3pPr>
            <a:lvl4pPr marL="0" marR="0" lvl="3" indent="0" algn="r" rtl="0">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4pPr>
            <a:lvl5pPr marL="0" marR="0" lvl="4" indent="0" algn="r" rtl="0">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5pPr>
            <a:lvl6pPr marL="0" marR="0" lvl="5" indent="0" algn="r" rtl="0">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6pPr>
            <a:lvl7pPr marL="0" marR="0" lvl="6" indent="0" algn="r" rtl="0">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7pPr>
            <a:lvl8pPr marL="0" marR="0" lvl="7" indent="0" algn="r" rtl="0">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8pPr>
            <a:lvl9pPr marL="0" marR="0" lvl="8" indent="0" algn="r" rtl="0">
              <a:lnSpc>
                <a:spcPct val="100000"/>
              </a:lnSpc>
              <a:spcBef>
                <a:spcPts val="0"/>
              </a:spcBef>
              <a:spcAft>
                <a:spcPts val="0"/>
              </a:spcAft>
              <a:buClr>
                <a:srgbClr val="000000"/>
              </a:buClr>
              <a:buSzPts val="600"/>
              <a:buFont typeface="Arial" panose="020B06040202020202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9pPr>
          </a:lstStyle>
          <a:p>
            <a:pPr marL="0" lvl="0" indent="0" algn="r" rtl="0">
              <a:spcBef>
                <a:spcPts val="0"/>
              </a:spcBef>
              <a:spcAft>
                <a:spcPts val="0"/>
              </a:spcAft>
              <a:buNone/>
            </a:pPr>
            <a:fld id="{00000000-1234-1234-1234-123412341234}" type="slidenum">
              <a:rPr lang="en-GB"/>
            </a:fld>
            <a:endParaRPr lang="en-GB"/>
          </a:p>
        </p:txBody>
      </p:sp>
      <p:sp>
        <p:nvSpPr>
          <p:cNvPr id="9" name="Google Shape;9;p14"/>
          <p:cNvSpPr txBox="1">
            <a:spLocks noGrp="1"/>
          </p:cNvSpPr>
          <p:nvPr>
            <p:ph type="title" idx="2"/>
          </p:nvPr>
        </p:nvSpPr>
        <p:spPr>
          <a:xfrm>
            <a:off x="288625" y="4778975"/>
            <a:ext cx="4227300" cy="76200"/>
          </a:xfrm>
          <a:prstGeom prst="rect">
            <a:avLst/>
          </a:prstGeom>
          <a:noFill/>
          <a:ln>
            <a:noFill/>
          </a:ln>
        </p:spPr>
        <p:txBody>
          <a:bodyPr spcFirstLastPara="1" wrap="square" lIns="0" tIns="0" rIns="0" bIns="0" anchor="ctr" anchorCtr="0">
            <a:noAutofit/>
          </a:bodyPr>
          <a:lstStyle>
            <a:lvl1pPr marR="0" lvl="0" algn="l" rtl="0">
              <a:lnSpc>
                <a:spcPct val="100000"/>
              </a:lnSpc>
              <a:spcBef>
                <a:spcPts val="0"/>
              </a:spcBef>
              <a:spcAft>
                <a:spcPts val="0"/>
              </a:spcAft>
              <a:buClr>
                <a:schemeClr val="lt1"/>
              </a:buClr>
              <a:buSzPts val="600"/>
              <a:buFont typeface="Inter" panose="020005030000000200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1pPr>
            <a:lvl2pPr marR="0" lvl="1" algn="l" rtl="0">
              <a:lnSpc>
                <a:spcPct val="100000"/>
              </a:lnSpc>
              <a:spcBef>
                <a:spcPts val="0"/>
              </a:spcBef>
              <a:spcAft>
                <a:spcPts val="0"/>
              </a:spcAft>
              <a:buClr>
                <a:schemeClr val="lt1"/>
              </a:buClr>
              <a:buSzPts val="1400"/>
              <a:buFont typeface="Inter" panose="02000503000000020004"/>
              <a:buNone/>
              <a:defRPr sz="1400" b="0" i="0" u="none" strike="noStrike" cap="none">
                <a:solidFill>
                  <a:schemeClr val="lt1"/>
                </a:solidFill>
                <a:latin typeface="Inter" panose="02000503000000020004"/>
                <a:ea typeface="Inter" panose="02000503000000020004"/>
                <a:cs typeface="Inter" panose="02000503000000020004"/>
                <a:sym typeface="Inter" panose="02000503000000020004"/>
              </a:defRPr>
            </a:lvl2pPr>
            <a:lvl3pPr marR="0" lvl="2" algn="l" rtl="0">
              <a:lnSpc>
                <a:spcPct val="100000"/>
              </a:lnSpc>
              <a:spcBef>
                <a:spcPts val="0"/>
              </a:spcBef>
              <a:spcAft>
                <a:spcPts val="0"/>
              </a:spcAft>
              <a:buClr>
                <a:schemeClr val="lt1"/>
              </a:buClr>
              <a:buSzPts val="1400"/>
              <a:buFont typeface="Inter" panose="02000503000000020004"/>
              <a:buNone/>
              <a:defRPr sz="1400" b="0" i="0" u="none" strike="noStrike" cap="none">
                <a:solidFill>
                  <a:schemeClr val="lt1"/>
                </a:solidFill>
                <a:latin typeface="Inter" panose="02000503000000020004"/>
                <a:ea typeface="Inter" panose="02000503000000020004"/>
                <a:cs typeface="Inter" panose="02000503000000020004"/>
                <a:sym typeface="Inter" panose="02000503000000020004"/>
              </a:defRPr>
            </a:lvl3pPr>
            <a:lvl4pPr marR="0" lvl="3" algn="l" rtl="0">
              <a:lnSpc>
                <a:spcPct val="100000"/>
              </a:lnSpc>
              <a:spcBef>
                <a:spcPts val="0"/>
              </a:spcBef>
              <a:spcAft>
                <a:spcPts val="0"/>
              </a:spcAft>
              <a:buClr>
                <a:schemeClr val="lt1"/>
              </a:buClr>
              <a:buSzPts val="1400"/>
              <a:buFont typeface="Inter" panose="02000503000000020004"/>
              <a:buNone/>
              <a:defRPr sz="1400" b="0" i="0" u="none" strike="noStrike" cap="none">
                <a:solidFill>
                  <a:schemeClr val="lt1"/>
                </a:solidFill>
                <a:latin typeface="Inter" panose="02000503000000020004"/>
                <a:ea typeface="Inter" panose="02000503000000020004"/>
                <a:cs typeface="Inter" panose="02000503000000020004"/>
                <a:sym typeface="Inter" panose="02000503000000020004"/>
              </a:defRPr>
            </a:lvl4pPr>
            <a:lvl5pPr marR="0" lvl="4" algn="l" rtl="0">
              <a:lnSpc>
                <a:spcPct val="100000"/>
              </a:lnSpc>
              <a:spcBef>
                <a:spcPts val="0"/>
              </a:spcBef>
              <a:spcAft>
                <a:spcPts val="0"/>
              </a:spcAft>
              <a:buClr>
                <a:schemeClr val="lt1"/>
              </a:buClr>
              <a:buSzPts val="1400"/>
              <a:buFont typeface="Inter" panose="02000503000000020004"/>
              <a:buNone/>
              <a:defRPr sz="1400" b="0" i="0" u="none" strike="noStrike" cap="none">
                <a:solidFill>
                  <a:schemeClr val="lt1"/>
                </a:solidFill>
                <a:latin typeface="Inter" panose="02000503000000020004"/>
                <a:ea typeface="Inter" panose="02000503000000020004"/>
                <a:cs typeface="Inter" panose="02000503000000020004"/>
                <a:sym typeface="Inter" panose="02000503000000020004"/>
              </a:defRPr>
            </a:lvl5pPr>
            <a:lvl6pPr marR="0" lvl="5" algn="l" rtl="0">
              <a:lnSpc>
                <a:spcPct val="100000"/>
              </a:lnSpc>
              <a:spcBef>
                <a:spcPts val="0"/>
              </a:spcBef>
              <a:spcAft>
                <a:spcPts val="0"/>
              </a:spcAft>
              <a:buClr>
                <a:schemeClr val="lt1"/>
              </a:buClr>
              <a:buSzPts val="1400"/>
              <a:buFont typeface="Inter" panose="02000503000000020004"/>
              <a:buNone/>
              <a:defRPr sz="1400" b="0" i="0" u="none" strike="noStrike" cap="none">
                <a:solidFill>
                  <a:schemeClr val="lt1"/>
                </a:solidFill>
                <a:latin typeface="Inter" panose="02000503000000020004"/>
                <a:ea typeface="Inter" panose="02000503000000020004"/>
                <a:cs typeface="Inter" panose="02000503000000020004"/>
                <a:sym typeface="Inter" panose="02000503000000020004"/>
              </a:defRPr>
            </a:lvl6pPr>
            <a:lvl7pPr marR="0" lvl="6" algn="l" rtl="0">
              <a:lnSpc>
                <a:spcPct val="100000"/>
              </a:lnSpc>
              <a:spcBef>
                <a:spcPts val="0"/>
              </a:spcBef>
              <a:spcAft>
                <a:spcPts val="0"/>
              </a:spcAft>
              <a:buClr>
                <a:schemeClr val="lt1"/>
              </a:buClr>
              <a:buSzPts val="1400"/>
              <a:buFont typeface="Inter" panose="02000503000000020004"/>
              <a:buNone/>
              <a:defRPr sz="1400" b="0" i="0" u="none" strike="noStrike" cap="none">
                <a:solidFill>
                  <a:schemeClr val="lt1"/>
                </a:solidFill>
                <a:latin typeface="Inter" panose="02000503000000020004"/>
                <a:ea typeface="Inter" panose="02000503000000020004"/>
                <a:cs typeface="Inter" panose="02000503000000020004"/>
                <a:sym typeface="Inter" panose="02000503000000020004"/>
              </a:defRPr>
            </a:lvl7pPr>
            <a:lvl8pPr marR="0" lvl="7" algn="l" rtl="0">
              <a:lnSpc>
                <a:spcPct val="100000"/>
              </a:lnSpc>
              <a:spcBef>
                <a:spcPts val="0"/>
              </a:spcBef>
              <a:spcAft>
                <a:spcPts val="0"/>
              </a:spcAft>
              <a:buClr>
                <a:schemeClr val="lt1"/>
              </a:buClr>
              <a:buSzPts val="1400"/>
              <a:buFont typeface="Inter" panose="02000503000000020004"/>
              <a:buNone/>
              <a:defRPr sz="1400" b="0" i="0" u="none" strike="noStrike" cap="none">
                <a:solidFill>
                  <a:schemeClr val="lt1"/>
                </a:solidFill>
                <a:latin typeface="Inter" panose="02000503000000020004"/>
                <a:ea typeface="Inter" panose="02000503000000020004"/>
                <a:cs typeface="Inter" panose="02000503000000020004"/>
                <a:sym typeface="Inter" panose="02000503000000020004"/>
              </a:defRPr>
            </a:lvl8pPr>
            <a:lvl9pPr marR="0" lvl="8" algn="l" rtl="0">
              <a:lnSpc>
                <a:spcPct val="100000"/>
              </a:lnSpc>
              <a:spcBef>
                <a:spcPts val="0"/>
              </a:spcBef>
              <a:spcAft>
                <a:spcPts val="0"/>
              </a:spcAft>
              <a:buClr>
                <a:schemeClr val="lt1"/>
              </a:buClr>
              <a:buSzPts val="1400"/>
              <a:buFont typeface="Inter" panose="02000503000000020004"/>
              <a:buNone/>
              <a:defRPr sz="1400" b="0" i="0" u="none" strike="noStrike" cap="none">
                <a:solidFill>
                  <a:schemeClr val="lt1"/>
                </a:solidFill>
                <a:latin typeface="Inter" panose="02000503000000020004"/>
                <a:ea typeface="Inter" panose="02000503000000020004"/>
                <a:cs typeface="Inter" panose="02000503000000020004"/>
                <a:sym typeface="Inter" panose="02000503000000020004"/>
              </a:defRPr>
            </a:lvl9pPr>
          </a:lstStyle>
          <a:p/>
        </p:txBody>
      </p:sp>
      <p:sp>
        <p:nvSpPr>
          <p:cNvPr id="10" name="Google Shape;10;p14"/>
          <p:cNvSpPr txBox="1">
            <a:spLocks noGrp="1"/>
          </p:cNvSpPr>
          <p:nvPr>
            <p:ph type="title" idx="3"/>
          </p:nvPr>
        </p:nvSpPr>
        <p:spPr>
          <a:xfrm>
            <a:off x="4629750" y="4778975"/>
            <a:ext cx="1328400" cy="76200"/>
          </a:xfrm>
          <a:prstGeom prst="rect">
            <a:avLst/>
          </a:prstGeom>
          <a:noFill/>
          <a:ln>
            <a:noFill/>
          </a:ln>
        </p:spPr>
        <p:txBody>
          <a:bodyPr spcFirstLastPara="1" wrap="square" lIns="0" tIns="0" rIns="0" bIns="0" anchor="ctr" anchorCtr="0">
            <a:noAutofit/>
          </a:bodyPr>
          <a:lstStyle>
            <a:lvl1pPr marR="0" lvl="0" algn="l" rtl="0">
              <a:lnSpc>
                <a:spcPct val="100000"/>
              </a:lnSpc>
              <a:spcBef>
                <a:spcPts val="0"/>
              </a:spcBef>
              <a:spcAft>
                <a:spcPts val="0"/>
              </a:spcAft>
              <a:buClr>
                <a:schemeClr val="lt1"/>
              </a:buClr>
              <a:buSzPts val="600"/>
              <a:buFont typeface="Inter" panose="020005030000000200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1pPr>
            <a:lvl2pPr marR="0" lvl="1" algn="l" rtl="0">
              <a:lnSpc>
                <a:spcPct val="100000"/>
              </a:lnSpc>
              <a:spcBef>
                <a:spcPts val="0"/>
              </a:spcBef>
              <a:spcAft>
                <a:spcPts val="0"/>
              </a:spcAft>
              <a:buClr>
                <a:schemeClr val="lt1"/>
              </a:buClr>
              <a:buSzPts val="1400"/>
              <a:buFont typeface="Inter" panose="02000503000000020004"/>
              <a:buNone/>
              <a:defRPr sz="1400" b="0" i="0" u="none" strike="noStrike" cap="none">
                <a:solidFill>
                  <a:schemeClr val="lt1"/>
                </a:solidFill>
                <a:latin typeface="Inter" panose="02000503000000020004"/>
                <a:ea typeface="Inter" panose="02000503000000020004"/>
                <a:cs typeface="Inter" panose="02000503000000020004"/>
                <a:sym typeface="Inter" panose="02000503000000020004"/>
              </a:defRPr>
            </a:lvl2pPr>
            <a:lvl3pPr marR="0" lvl="2" algn="l" rtl="0">
              <a:lnSpc>
                <a:spcPct val="100000"/>
              </a:lnSpc>
              <a:spcBef>
                <a:spcPts val="0"/>
              </a:spcBef>
              <a:spcAft>
                <a:spcPts val="0"/>
              </a:spcAft>
              <a:buClr>
                <a:schemeClr val="lt1"/>
              </a:buClr>
              <a:buSzPts val="1400"/>
              <a:buFont typeface="Inter" panose="02000503000000020004"/>
              <a:buNone/>
              <a:defRPr sz="1400" b="0" i="0" u="none" strike="noStrike" cap="none">
                <a:solidFill>
                  <a:schemeClr val="lt1"/>
                </a:solidFill>
                <a:latin typeface="Inter" panose="02000503000000020004"/>
                <a:ea typeface="Inter" panose="02000503000000020004"/>
                <a:cs typeface="Inter" panose="02000503000000020004"/>
                <a:sym typeface="Inter" panose="02000503000000020004"/>
              </a:defRPr>
            </a:lvl3pPr>
            <a:lvl4pPr marR="0" lvl="3" algn="l" rtl="0">
              <a:lnSpc>
                <a:spcPct val="100000"/>
              </a:lnSpc>
              <a:spcBef>
                <a:spcPts val="0"/>
              </a:spcBef>
              <a:spcAft>
                <a:spcPts val="0"/>
              </a:spcAft>
              <a:buClr>
                <a:schemeClr val="lt1"/>
              </a:buClr>
              <a:buSzPts val="1400"/>
              <a:buFont typeface="Inter" panose="02000503000000020004"/>
              <a:buNone/>
              <a:defRPr sz="1400" b="0" i="0" u="none" strike="noStrike" cap="none">
                <a:solidFill>
                  <a:schemeClr val="lt1"/>
                </a:solidFill>
                <a:latin typeface="Inter" panose="02000503000000020004"/>
                <a:ea typeface="Inter" panose="02000503000000020004"/>
                <a:cs typeface="Inter" panose="02000503000000020004"/>
                <a:sym typeface="Inter" panose="02000503000000020004"/>
              </a:defRPr>
            </a:lvl4pPr>
            <a:lvl5pPr marR="0" lvl="4" algn="l" rtl="0">
              <a:lnSpc>
                <a:spcPct val="100000"/>
              </a:lnSpc>
              <a:spcBef>
                <a:spcPts val="0"/>
              </a:spcBef>
              <a:spcAft>
                <a:spcPts val="0"/>
              </a:spcAft>
              <a:buClr>
                <a:schemeClr val="lt1"/>
              </a:buClr>
              <a:buSzPts val="1400"/>
              <a:buFont typeface="Inter" panose="02000503000000020004"/>
              <a:buNone/>
              <a:defRPr sz="1400" b="0" i="0" u="none" strike="noStrike" cap="none">
                <a:solidFill>
                  <a:schemeClr val="lt1"/>
                </a:solidFill>
                <a:latin typeface="Inter" panose="02000503000000020004"/>
                <a:ea typeface="Inter" panose="02000503000000020004"/>
                <a:cs typeface="Inter" panose="02000503000000020004"/>
                <a:sym typeface="Inter" panose="02000503000000020004"/>
              </a:defRPr>
            </a:lvl5pPr>
            <a:lvl6pPr marR="0" lvl="5" algn="l" rtl="0">
              <a:lnSpc>
                <a:spcPct val="100000"/>
              </a:lnSpc>
              <a:spcBef>
                <a:spcPts val="0"/>
              </a:spcBef>
              <a:spcAft>
                <a:spcPts val="0"/>
              </a:spcAft>
              <a:buClr>
                <a:schemeClr val="lt1"/>
              </a:buClr>
              <a:buSzPts val="1400"/>
              <a:buFont typeface="Inter" panose="02000503000000020004"/>
              <a:buNone/>
              <a:defRPr sz="1400" b="0" i="0" u="none" strike="noStrike" cap="none">
                <a:solidFill>
                  <a:schemeClr val="lt1"/>
                </a:solidFill>
                <a:latin typeface="Inter" panose="02000503000000020004"/>
                <a:ea typeface="Inter" panose="02000503000000020004"/>
                <a:cs typeface="Inter" panose="02000503000000020004"/>
                <a:sym typeface="Inter" panose="02000503000000020004"/>
              </a:defRPr>
            </a:lvl6pPr>
            <a:lvl7pPr marR="0" lvl="6" algn="l" rtl="0">
              <a:lnSpc>
                <a:spcPct val="100000"/>
              </a:lnSpc>
              <a:spcBef>
                <a:spcPts val="0"/>
              </a:spcBef>
              <a:spcAft>
                <a:spcPts val="0"/>
              </a:spcAft>
              <a:buClr>
                <a:schemeClr val="lt1"/>
              </a:buClr>
              <a:buSzPts val="1400"/>
              <a:buFont typeface="Inter" panose="02000503000000020004"/>
              <a:buNone/>
              <a:defRPr sz="1400" b="0" i="0" u="none" strike="noStrike" cap="none">
                <a:solidFill>
                  <a:schemeClr val="lt1"/>
                </a:solidFill>
                <a:latin typeface="Inter" panose="02000503000000020004"/>
                <a:ea typeface="Inter" panose="02000503000000020004"/>
                <a:cs typeface="Inter" panose="02000503000000020004"/>
                <a:sym typeface="Inter" panose="02000503000000020004"/>
              </a:defRPr>
            </a:lvl7pPr>
            <a:lvl8pPr marR="0" lvl="7" algn="l" rtl="0">
              <a:lnSpc>
                <a:spcPct val="100000"/>
              </a:lnSpc>
              <a:spcBef>
                <a:spcPts val="0"/>
              </a:spcBef>
              <a:spcAft>
                <a:spcPts val="0"/>
              </a:spcAft>
              <a:buClr>
                <a:schemeClr val="lt1"/>
              </a:buClr>
              <a:buSzPts val="1400"/>
              <a:buFont typeface="Inter" panose="02000503000000020004"/>
              <a:buNone/>
              <a:defRPr sz="1400" b="0" i="0" u="none" strike="noStrike" cap="none">
                <a:solidFill>
                  <a:schemeClr val="lt1"/>
                </a:solidFill>
                <a:latin typeface="Inter" panose="02000503000000020004"/>
                <a:ea typeface="Inter" panose="02000503000000020004"/>
                <a:cs typeface="Inter" panose="02000503000000020004"/>
                <a:sym typeface="Inter" panose="02000503000000020004"/>
              </a:defRPr>
            </a:lvl8pPr>
            <a:lvl9pPr marR="0" lvl="8" algn="l" rtl="0">
              <a:lnSpc>
                <a:spcPct val="100000"/>
              </a:lnSpc>
              <a:spcBef>
                <a:spcPts val="0"/>
              </a:spcBef>
              <a:spcAft>
                <a:spcPts val="0"/>
              </a:spcAft>
              <a:buClr>
                <a:schemeClr val="lt1"/>
              </a:buClr>
              <a:buSzPts val="1400"/>
              <a:buFont typeface="Inter" panose="02000503000000020004"/>
              <a:buNone/>
              <a:defRPr sz="1400" b="0" i="0" u="none" strike="noStrike" cap="none">
                <a:solidFill>
                  <a:schemeClr val="lt1"/>
                </a:solidFill>
                <a:latin typeface="Inter" panose="02000503000000020004"/>
                <a:ea typeface="Inter" panose="02000503000000020004"/>
                <a:cs typeface="Inter" panose="02000503000000020004"/>
                <a:sym typeface="Inter" panose="02000503000000020004"/>
              </a:defRPr>
            </a:lvl9pPr>
          </a:lstStyle>
          <a:p/>
        </p:txBody>
      </p:sp>
      <p:sp>
        <p:nvSpPr>
          <p:cNvPr id="11" name="Google Shape;11;p14"/>
          <p:cNvSpPr txBox="1">
            <a:spLocks noGrp="1"/>
          </p:cNvSpPr>
          <p:nvPr>
            <p:ph type="title" idx="4"/>
          </p:nvPr>
        </p:nvSpPr>
        <p:spPr>
          <a:xfrm>
            <a:off x="6086100" y="4778975"/>
            <a:ext cx="1328400" cy="76200"/>
          </a:xfrm>
          <a:prstGeom prst="rect">
            <a:avLst/>
          </a:prstGeom>
          <a:noFill/>
          <a:ln>
            <a:noFill/>
          </a:ln>
        </p:spPr>
        <p:txBody>
          <a:bodyPr spcFirstLastPara="1" wrap="square" lIns="0" tIns="0" rIns="0" bIns="0" anchor="ctr" anchorCtr="0">
            <a:noAutofit/>
          </a:bodyPr>
          <a:lstStyle>
            <a:lvl1pPr marR="0" lvl="0" algn="l" rtl="0">
              <a:lnSpc>
                <a:spcPct val="100000"/>
              </a:lnSpc>
              <a:spcBef>
                <a:spcPts val="0"/>
              </a:spcBef>
              <a:spcAft>
                <a:spcPts val="0"/>
              </a:spcAft>
              <a:buClr>
                <a:schemeClr val="lt1"/>
              </a:buClr>
              <a:buSzPts val="600"/>
              <a:buFont typeface="Inter" panose="02000503000000020004"/>
              <a:buNone/>
              <a:defRPr sz="600" b="0" i="0" u="none" strike="noStrike" cap="none">
                <a:solidFill>
                  <a:schemeClr val="lt1"/>
                </a:solidFill>
                <a:latin typeface="Inter" panose="02000503000000020004"/>
                <a:ea typeface="Inter" panose="02000503000000020004"/>
                <a:cs typeface="Inter" panose="02000503000000020004"/>
                <a:sym typeface="Inter" panose="02000503000000020004"/>
              </a:defRPr>
            </a:lvl1pPr>
            <a:lvl2pPr marR="0" lvl="1" algn="l" rtl="0">
              <a:lnSpc>
                <a:spcPct val="100000"/>
              </a:lnSpc>
              <a:spcBef>
                <a:spcPts val="0"/>
              </a:spcBef>
              <a:spcAft>
                <a:spcPts val="0"/>
              </a:spcAft>
              <a:buClr>
                <a:schemeClr val="lt1"/>
              </a:buClr>
              <a:buSzPts val="1400"/>
              <a:buFont typeface="Inter" panose="02000503000000020004"/>
              <a:buNone/>
              <a:defRPr sz="1400" b="0" i="0" u="none" strike="noStrike" cap="none">
                <a:solidFill>
                  <a:schemeClr val="lt1"/>
                </a:solidFill>
                <a:latin typeface="Inter" panose="02000503000000020004"/>
                <a:ea typeface="Inter" panose="02000503000000020004"/>
                <a:cs typeface="Inter" panose="02000503000000020004"/>
                <a:sym typeface="Inter" panose="02000503000000020004"/>
              </a:defRPr>
            </a:lvl2pPr>
            <a:lvl3pPr marR="0" lvl="2" algn="l" rtl="0">
              <a:lnSpc>
                <a:spcPct val="100000"/>
              </a:lnSpc>
              <a:spcBef>
                <a:spcPts val="0"/>
              </a:spcBef>
              <a:spcAft>
                <a:spcPts val="0"/>
              </a:spcAft>
              <a:buClr>
                <a:schemeClr val="lt1"/>
              </a:buClr>
              <a:buSzPts val="1400"/>
              <a:buFont typeface="Inter" panose="02000503000000020004"/>
              <a:buNone/>
              <a:defRPr sz="1400" b="0" i="0" u="none" strike="noStrike" cap="none">
                <a:solidFill>
                  <a:schemeClr val="lt1"/>
                </a:solidFill>
                <a:latin typeface="Inter" panose="02000503000000020004"/>
                <a:ea typeface="Inter" panose="02000503000000020004"/>
                <a:cs typeface="Inter" panose="02000503000000020004"/>
                <a:sym typeface="Inter" panose="02000503000000020004"/>
              </a:defRPr>
            </a:lvl3pPr>
            <a:lvl4pPr marR="0" lvl="3" algn="l" rtl="0">
              <a:lnSpc>
                <a:spcPct val="100000"/>
              </a:lnSpc>
              <a:spcBef>
                <a:spcPts val="0"/>
              </a:spcBef>
              <a:spcAft>
                <a:spcPts val="0"/>
              </a:spcAft>
              <a:buClr>
                <a:schemeClr val="lt1"/>
              </a:buClr>
              <a:buSzPts val="1400"/>
              <a:buFont typeface="Inter" panose="02000503000000020004"/>
              <a:buNone/>
              <a:defRPr sz="1400" b="0" i="0" u="none" strike="noStrike" cap="none">
                <a:solidFill>
                  <a:schemeClr val="lt1"/>
                </a:solidFill>
                <a:latin typeface="Inter" panose="02000503000000020004"/>
                <a:ea typeface="Inter" panose="02000503000000020004"/>
                <a:cs typeface="Inter" panose="02000503000000020004"/>
                <a:sym typeface="Inter" panose="02000503000000020004"/>
              </a:defRPr>
            </a:lvl4pPr>
            <a:lvl5pPr marR="0" lvl="4" algn="l" rtl="0">
              <a:lnSpc>
                <a:spcPct val="100000"/>
              </a:lnSpc>
              <a:spcBef>
                <a:spcPts val="0"/>
              </a:spcBef>
              <a:spcAft>
                <a:spcPts val="0"/>
              </a:spcAft>
              <a:buClr>
                <a:schemeClr val="lt1"/>
              </a:buClr>
              <a:buSzPts val="1400"/>
              <a:buFont typeface="Inter" panose="02000503000000020004"/>
              <a:buNone/>
              <a:defRPr sz="1400" b="0" i="0" u="none" strike="noStrike" cap="none">
                <a:solidFill>
                  <a:schemeClr val="lt1"/>
                </a:solidFill>
                <a:latin typeface="Inter" panose="02000503000000020004"/>
                <a:ea typeface="Inter" panose="02000503000000020004"/>
                <a:cs typeface="Inter" panose="02000503000000020004"/>
                <a:sym typeface="Inter" panose="02000503000000020004"/>
              </a:defRPr>
            </a:lvl5pPr>
            <a:lvl6pPr marR="0" lvl="5" algn="l" rtl="0">
              <a:lnSpc>
                <a:spcPct val="100000"/>
              </a:lnSpc>
              <a:spcBef>
                <a:spcPts val="0"/>
              </a:spcBef>
              <a:spcAft>
                <a:spcPts val="0"/>
              </a:spcAft>
              <a:buClr>
                <a:schemeClr val="lt1"/>
              </a:buClr>
              <a:buSzPts val="1400"/>
              <a:buFont typeface="Inter" panose="02000503000000020004"/>
              <a:buNone/>
              <a:defRPr sz="1400" b="0" i="0" u="none" strike="noStrike" cap="none">
                <a:solidFill>
                  <a:schemeClr val="lt1"/>
                </a:solidFill>
                <a:latin typeface="Inter" panose="02000503000000020004"/>
                <a:ea typeface="Inter" panose="02000503000000020004"/>
                <a:cs typeface="Inter" panose="02000503000000020004"/>
                <a:sym typeface="Inter" panose="02000503000000020004"/>
              </a:defRPr>
            </a:lvl6pPr>
            <a:lvl7pPr marR="0" lvl="6" algn="l" rtl="0">
              <a:lnSpc>
                <a:spcPct val="100000"/>
              </a:lnSpc>
              <a:spcBef>
                <a:spcPts val="0"/>
              </a:spcBef>
              <a:spcAft>
                <a:spcPts val="0"/>
              </a:spcAft>
              <a:buClr>
                <a:schemeClr val="lt1"/>
              </a:buClr>
              <a:buSzPts val="1400"/>
              <a:buFont typeface="Inter" panose="02000503000000020004"/>
              <a:buNone/>
              <a:defRPr sz="1400" b="0" i="0" u="none" strike="noStrike" cap="none">
                <a:solidFill>
                  <a:schemeClr val="lt1"/>
                </a:solidFill>
                <a:latin typeface="Inter" panose="02000503000000020004"/>
                <a:ea typeface="Inter" panose="02000503000000020004"/>
                <a:cs typeface="Inter" panose="02000503000000020004"/>
                <a:sym typeface="Inter" panose="02000503000000020004"/>
              </a:defRPr>
            </a:lvl7pPr>
            <a:lvl8pPr marR="0" lvl="7" algn="l" rtl="0">
              <a:lnSpc>
                <a:spcPct val="100000"/>
              </a:lnSpc>
              <a:spcBef>
                <a:spcPts val="0"/>
              </a:spcBef>
              <a:spcAft>
                <a:spcPts val="0"/>
              </a:spcAft>
              <a:buClr>
                <a:schemeClr val="lt1"/>
              </a:buClr>
              <a:buSzPts val="1400"/>
              <a:buFont typeface="Inter" panose="02000503000000020004"/>
              <a:buNone/>
              <a:defRPr sz="1400" b="0" i="0" u="none" strike="noStrike" cap="none">
                <a:solidFill>
                  <a:schemeClr val="lt1"/>
                </a:solidFill>
                <a:latin typeface="Inter" panose="02000503000000020004"/>
                <a:ea typeface="Inter" panose="02000503000000020004"/>
                <a:cs typeface="Inter" panose="02000503000000020004"/>
                <a:sym typeface="Inter" panose="02000503000000020004"/>
              </a:defRPr>
            </a:lvl8pPr>
            <a:lvl9pPr marR="0" lvl="8" algn="l" rtl="0">
              <a:lnSpc>
                <a:spcPct val="100000"/>
              </a:lnSpc>
              <a:spcBef>
                <a:spcPts val="0"/>
              </a:spcBef>
              <a:spcAft>
                <a:spcPts val="0"/>
              </a:spcAft>
              <a:buClr>
                <a:schemeClr val="lt1"/>
              </a:buClr>
              <a:buSzPts val="1400"/>
              <a:buFont typeface="Inter" panose="02000503000000020004"/>
              <a:buNone/>
              <a:defRPr sz="1400" b="0" i="0" u="none" strike="noStrike" cap="none">
                <a:solidFill>
                  <a:schemeClr val="lt1"/>
                </a:solidFill>
                <a:latin typeface="Inter" panose="02000503000000020004"/>
                <a:ea typeface="Inter" panose="02000503000000020004"/>
                <a:cs typeface="Inter" panose="02000503000000020004"/>
                <a:sym typeface="Inter" panose="02000503000000020004"/>
              </a:defRPr>
            </a:lvl9pPr>
          </a:lstStyle>
          <a:p/>
        </p:txBody>
      </p:sp>
      <p:sp>
        <p:nvSpPr>
          <p:cNvPr id="12" name="Google Shape;12;p14"/>
          <p:cNvSpPr txBox="1">
            <a:spLocks noGrp="1"/>
          </p:cNvSpPr>
          <p:nvPr>
            <p:ph type="body" idx="5"/>
          </p:nvPr>
        </p:nvSpPr>
        <p:spPr>
          <a:xfrm>
            <a:off x="4239825" y="1398125"/>
            <a:ext cx="3648900" cy="2279100"/>
          </a:xfrm>
          <a:prstGeom prst="rect">
            <a:avLst/>
          </a:prstGeom>
          <a:noFill/>
          <a:ln>
            <a:noFill/>
          </a:ln>
        </p:spPr>
        <p:txBody>
          <a:bodyPr spcFirstLastPara="1" wrap="square" lIns="91425" tIns="91425" rIns="91425" bIns="91425" anchor="t" anchorCtr="0">
            <a:noAutofit/>
          </a:bodyPr>
          <a:lstStyle>
            <a:lvl1pPr marL="457200" marR="0" lvl="0" indent="-304800" algn="l" rtl="0">
              <a:lnSpc>
                <a:spcPct val="100000"/>
              </a:lnSpc>
              <a:spcBef>
                <a:spcPts val="0"/>
              </a:spcBef>
              <a:spcAft>
                <a:spcPts val="0"/>
              </a:spcAft>
              <a:buClr>
                <a:schemeClr val="lt1"/>
              </a:buClr>
              <a:buSzPts val="1200"/>
              <a:buFont typeface="Inter" panose="02000503000000020004"/>
              <a:buChar char="●"/>
              <a:defRPr sz="1200" b="0" i="0" u="none" strike="noStrike" cap="none">
                <a:solidFill>
                  <a:schemeClr val="lt1"/>
                </a:solidFill>
                <a:latin typeface="Inter" panose="02000503000000020004"/>
                <a:ea typeface="Inter" panose="02000503000000020004"/>
                <a:cs typeface="Inter" panose="02000503000000020004"/>
                <a:sym typeface="Inter" panose="02000503000000020004"/>
              </a:defRPr>
            </a:lvl1pPr>
            <a:lvl2pPr marL="914400" marR="0" lvl="1" indent="-304800" algn="l" rtl="0">
              <a:lnSpc>
                <a:spcPct val="100000"/>
              </a:lnSpc>
              <a:spcBef>
                <a:spcPts val="0"/>
              </a:spcBef>
              <a:spcAft>
                <a:spcPts val="0"/>
              </a:spcAft>
              <a:buClr>
                <a:schemeClr val="lt1"/>
              </a:buClr>
              <a:buSzPts val="1200"/>
              <a:buFont typeface="Inter" panose="02000503000000020004"/>
              <a:buChar char="○"/>
              <a:defRPr sz="1200" b="0" i="0" u="none" strike="noStrike" cap="none">
                <a:solidFill>
                  <a:schemeClr val="lt1"/>
                </a:solidFill>
                <a:latin typeface="Inter" panose="02000503000000020004"/>
                <a:ea typeface="Inter" panose="02000503000000020004"/>
                <a:cs typeface="Inter" panose="02000503000000020004"/>
                <a:sym typeface="Inter" panose="02000503000000020004"/>
              </a:defRPr>
            </a:lvl2pPr>
            <a:lvl3pPr marL="1371600" marR="0" lvl="2" indent="-304800" algn="l" rtl="0">
              <a:lnSpc>
                <a:spcPct val="100000"/>
              </a:lnSpc>
              <a:spcBef>
                <a:spcPts val="0"/>
              </a:spcBef>
              <a:spcAft>
                <a:spcPts val="0"/>
              </a:spcAft>
              <a:buClr>
                <a:schemeClr val="lt1"/>
              </a:buClr>
              <a:buSzPts val="1200"/>
              <a:buFont typeface="Inter" panose="02000503000000020004"/>
              <a:buChar char="■"/>
              <a:defRPr sz="1200" b="0" i="0" u="none" strike="noStrike" cap="none">
                <a:solidFill>
                  <a:schemeClr val="lt1"/>
                </a:solidFill>
                <a:latin typeface="Inter" panose="02000503000000020004"/>
                <a:ea typeface="Inter" panose="02000503000000020004"/>
                <a:cs typeface="Inter" panose="02000503000000020004"/>
                <a:sym typeface="Inter" panose="02000503000000020004"/>
              </a:defRPr>
            </a:lvl3pPr>
            <a:lvl4pPr marL="1828800" marR="0" lvl="3" indent="-304800" algn="l" rtl="0">
              <a:lnSpc>
                <a:spcPct val="100000"/>
              </a:lnSpc>
              <a:spcBef>
                <a:spcPts val="0"/>
              </a:spcBef>
              <a:spcAft>
                <a:spcPts val="0"/>
              </a:spcAft>
              <a:buClr>
                <a:schemeClr val="lt1"/>
              </a:buClr>
              <a:buSzPts val="1200"/>
              <a:buFont typeface="Inter" panose="02000503000000020004"/>
              <a:buChar char="●"/>
              <a:defRPr sz="1200" b="0" i="0" u="none" strike="noStrike" cap="none">
                <a:solidFill>
                  <a:schemeClr val="lt1"/>
                </a:solidFill>
                <a:latin typeface="Inter" panose="02000503000000020004"/>
                <a:ea typeface="Inter" panose="02000503000000020004"/>
                <a:cs typeface="Inter" panose="02000503000000020004"/>
                <a:sym typeface="Inter" panose="02000503000000020004"/>
              </a:defRPr>
            </a:lvl4pPr>
            <a:lvl5pPr marL="2286000" marR="0" lvl="4" indent="-304800" algn="l" rtl="0">
              <a:lnSpc>
                <a:spcPct val="100000"/>
              </a:lnSpc>
              <a:spcBef>
                <a:spcPts val="0"/>
              </a:spcBef>
              <a:spcAft>
                <a:spcPts val="0"/>
              </a:spcAft>
              <a:buClr>
                <a:schemeClr val="lt1"/>
              </a:buClr>
              <a:buSzPts val="1200"/>
              <a:buFont typeface="Inter" panose="02000503000000020004"/>
              <a:buChar char="○"/>
              <a:defRPr sz="1200" b="0" i="0" u="none" strike="noStrike" cap="none">
                <a:solidFill>
                  <a:schemeClr val="lt1"/>
                </a:solidFill>
                <a:latin typeface="Inter" panose="02000503000000020004"/>
                <a:ea typeface="Inter" panose="02000503000000020004"/>
                <a:cs typeface="Inter" panose="02000503000000020004"/>
                <a:sym typeface="Inter" panose="02000503000000020004"/>
              </a:defRPr>
            </a:lvl5pPr>
            <a:lvl6pPr marL="2743200" marR="0" lvl="5" indent="-304800" algn="l" rtl="0">
              <a:lnSpc>
                <a:spcPct val="100000"/>
              </a:lnSpc>
              <a:spcBef>
                <a:spcPts val="0"/>
              </a:spcBef>
              <a:spcAft>
                <a:spcPts val="0"/>
              </a:spcAft>
              <a:buClr>
                <a:schemeClr val="lt1"/>
              </a:buClr>
              <a:buSzPts val="1200"/>
              <a:buFont typeface="Inter" panose="02000503000000020004"/>
              <a:buChar char="■"/>
              <a:defRPr sz="1200" b="0" i="0" u="none" strike="noStrike" cap="none">
                <a:solidFill>
                  <a:schemeClr val="lt1"/>
                </a:solidFill>
                <a:latin typeface="Inter" panose="02000503000000020004"/>
                <a:ea typeface="Inter" panose="02000503000000020004"/>
                <a:cs typeface="Inter" panose="02000503000000020004"/>
                <a:sym typeface="Inter" panose="02000503000000020004"/>
              </a:defRPr>
            </a:lvl6pPr>
            <a:lvl7pPr marL="3200400" marR="0" lvl="6" indent="-304800" algn="l" rtl="0">
              <a:lnSpc>
                <a:spcPct val="100000"/>
              </a:lnSpc>
              <a:spcBef>
                <a:spcPts val="0"/>
              </a:spcBef>
              <a:spcAft>
                <a:spcPts val="0"/>
              </a:spcAft>
              <a:buClr>
                <a:schemeClr val="lt1"/>
              </a:buClr>
              <a:buSzPts val="1200"/>
              <a:buFont typeface="Inter" panose="02000503000000020004"/>
              <a:buChar char="●"/>
              <a:defRPr sz="1200" b="0" i="0" u="none" strike="noStrike" cap="none">
                <a:solidFill>
                  <a:schemeClr val="lt1"/>
                </a:solidFill>
                <a:latin typeface="Inter" panose="02000503000000020004"/>
                <a:ea typeface="Inter" panose="02000503000000020004"/>
                <a:cs typeface="Inter" panose="02000503000000020004"/>
                <a:sym typeface="Inter" panose="02000503000000020004"/>
              </a:defRPr>
            </a:lvl7pPr>
            <a:lvl8pPr marL="3657600" marR="0" lvl="7" indent="-304800" algn="l" rtl="0">
              <a:lnSpc>
                <a:spcPct val="100000"/>
              </a:lnSpc>
              <a:spcBef>
                <a:spcPts val="0"/>
              </a:spcBef>
              <a:spcAft>
                <a:spcPts val="0"/>
              </a:spcAft>
              <a:buClr>
                <a:schemeClr val="lt1"/>
              </a:buClr>
              <a:buSzPts val="1200"/>
              <a:buFont typeface="Inter" panose="02000503000000020004"/>
              <a:buChar char="○"/>
              <a:defRPr sz="1200" b="0" i="0" u="none" strike="noStrike" cap="none">
                <a:solidFill>
                  <a:schemeClr val="lt1"/>
                </a:solidFill>
                <a:latin typeface="Inter" panose="02000503000000020004"/>
                <a:ea typeface="Inter" panose="02000503000000020004"/>
                <a:cs typeface="Inter" panose="02000503000000020004"/>
                <a:sym typeface="Inter" panose="02000503000000020004"/>
              </a:defRPr>
            </a:lvl8pPr>
            <a:lvl9pPr marL="4114800" marR="0" lvl="8" indent="-304800" algn="l" rtl="0">
              <a:lnSpc>
                <a:spcPct val="100000"/>
              </a:lnSpc>
              <a:spcBef>
                <a:spcPts val="0"/>
              </a:spcBef>
              <a:spcAft>
                <a:spcPts val="0"/>
              </a:spcAft>
              <a:buClr>
                <a:schemeClr val="lt1"/>
              </a:buClr>
              <a:buSzPts val="1200"/>
              <a:buFont typeface="Inter" panose="02000503000000020004"/>
              <a:buChar char="■"/>
              <a:defRPr sz="1200" b="0" i="0" u="none" strike="noStrike" cap="none">
                <a:solidFill>
                  <a:schemeClr val="lt1"/>
                </a:solidFill>
                <a:latin typeface="Inter" panose="02000503000000020004"/>
                <a:ea typeface="Inter" panose="02000503000000020004"/>
                <a:cs typeface="Inter" panose="02000503000000020004"/>
                <a:sym typeface="Inter" panose="02000503000000020004"/>
              </a:defRPr>
            </a:lvl9pPr>
          </a:lstStyle>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 id="2147483680" r:id="rId32"/>
    <p:sldLayoutId id="2147483681" r:id="rId33"/>
    <p:sldLayoutId id="2147483682" r:id="rId34"/>
    <p:sldLayoutId id="2147483683" r:id="rId35"/>
    <p:sldLayoutId id="2147483684" r:id="rId36"/>
    <p:sldLayoutId id="2147483685" r:id="rId37"/>
    <p:sldLayoutId id="2147483686" r:id="rId38"/>
    <p:sldLayoutId id="2147483687" r:id="rId39"/>
    <p:sldLayoutId id="2147483688" r:id="rId40"/>
    <p:sldLayoutId id="2147483689" r:id="rId41"/>
    <p:sldLayoutId id="2147483690" r:id="rId42"/>
    <p:sldLayoutId id="2147483691" r:id="rId43"/>
    <p:sldLayoutId id="2147483692" r:id="rId4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3.xml"/><Relationship Id="rId1"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5.xml"/><Relationship Id="rId1"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5.xml"/><Relationship Id="rId1"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6.xml"/><Relationship Id="rId1"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6.xml"/><Relationship Id="rId1"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5.xml"/><Relationship Id="rId1"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5.xml"/><Relationship Id="rId1" Type="http://schemas.openxmlformats.org/officeDocument/2006/relationships/image" Target="../media/image13.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5.xml"/><Relationship Id="rId1" Type="http://schemas.openxmlformats.org/officeDocument/2006/relationships/image" Target="../media/image14.png"/></Relationships>
</file>

<file path=ppt/slides/_rels/slide17.xml.rels><?xml version="1.0" encoding="UTF-8" standalone="yes"?>
<Relationships xmlns="http://schemas.openxmlformats.org/package/2006/relationships"><Relationship Id="rId8" Type="http://schemas.openxmlformats.org/officeDocument/2006/relationships/notesSlide" Target="../notesSlides/notesSlide17.xml"/><Relationship Id="rId7" Type="http://schemas.openxmlformats.org/officeDocument/2006/relationships/slideLayout" Target="../slideLayouts/slideLayout4.xml"/><Relationship Id="rId6" Type="http://schemas.openxmlformats.org/officeDocument/2006/relationships/hyperlink" Target="https://www.sath.nhs.uk/wards-services/az-services/maternity/" TargetMode="External"/><Relationship Id="rId5" Type="http://schemas.openxmlformats.org/officeDocument/2006/relationships/hyperlink" Target="https://www.oliverandco.co.uk/shrewsbury-maternity-scandal/" TargetMode="External"/><Relationship Id="rId4" Type="http://schemas.openxmlformats.org/officeDocument/2006/relationships/hyperlink" Target="https://www.emerald.com/k/article/52/1/182/516297" TargetMode="External"/><Relationship Id="rId3" Type="http://schemas.openxmlformats.org/officeDocument/2006/relationships/hyperlink" Target="https://lamarr-institute.org/blog/root-cause-analysis/" TargetMode="External"/><Relationship Id="rId2" Type="http://schemas.openxmlformats.org/officeDocument/2006/relationships/hyperlink" Target="https://www.gov.uk/government/publications/final-report-of-the-ockenden-review" TargetMode="External"/><Relationship Id="rId1" Type="http://schemas.openxmlformats.org/officeDocument/2006/relationships/hyperlink" Target="https://www.ceeol.com/search/article-detail?id=1103388" TargetMode="External"/></Relationships>
</file>

<file path=ppt/slides/_rels/slide18.xml.rels><?xml version="1.0" encoding="UTF-8" standalone="yes"?>
<Relationships xmlns="http://schemas.openxmlformats.org/package/2006/relationships"><Relationship Id="rId7" Type="http://schemas.openxmlformats.org/officeDocument/2006/relationships/notesSlide" Target="../notesSlides/notesSlide18.xml"/><Relationship Id="rId6" Type="http://schemas.openxmlformats.org/officeDocument/2006/relationships/slideLayout" Target="../slideLayouts/slideLayout4.xml"/><Relationship Id="rId5" Type="http://schemas.openxmlformats.org/officeDocument/2006/relationships/hyperlink" Target="https://pmc.ncbi.nlm.nih.gov/articles/PMC11029207/" TargetMode="External"/><Relationship Id="rId4" Type="http://schemas.openxmlformats.org/officeDocument/2006/relationships/hyperlink" Target="https://thedecisionlab.com/reference-guide/management/swiss-cheese-model" TargetMode="External"/><Relationship Id="rId3" Type="http://schemas.openxmlformats.org/officeDocument/2006/relationships/hyperlink" Target="https://www.theguardian.com/society/2022/mar/30/baby-deaths-inquiry-reveals-issues-across-englands-maternity-services" TargetMode="External"/><Relationship Id="rId2" Type="http://schemas.openxmlformats.org/officeDocument/2006/relationships/hyperlink" Target="https://www.ncbi.nlm.nih.gov/books/NBK570638/" TargetMode="External"/><Relationship Id="rId1" Type="http://schemas.openxmlformats.org/officeDocument/2006/relationships/hyperlink" Target="https://www.sath.nhs.uk/about-us/charity/"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360"/>
        <p:cNvGrpSpPr/>
        <p:nvPr/>
      </p:nvGrpSpPr>
      <p:grpSpPr>
        <a:xfrm>
          <a:off x="0" y="0"/>
          <a:ext cx="0" cy="0"/>
          <a:chOff x="0" y="0"/>
          <a:chExt cx="0" cy="0"/>
        </a:xfrm>
      </p:grpSpPr>
      <p:sp>
        <p:nvSpPr>
          <p:cNvPr id="361" name="Google Shape;361;p1"/>
          <p:cNvSpPr txBox="1"/>
          <p:nvPr/>
        </p:nvSpPr>
        <p:spPr>
          <a:xfrm>
            <a:off x="1434000" y="717411"/>
            <a:ext cx="6276000" cy="3705225"/>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chemeClr val="lt1"/>
              </a:buClr>
              <a:buSzPts val="1100"/>
              <a:buFont typeface="Arial" panose="020B0604020202020204"/>
              <a:buNone/>
            </a:pPr>
            <a:r>
              <a:rPr lang="en-GB" sz="1800" b="1"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Programme: MSc Public Health and Social Care in Practice</a:t>
            </a:r>
            <a:endParaRPr sz="1800" b="1"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0" marR="0" lvl="0" indent="0" algn="ctr" rtl="0">
              <a:lnSpc>
                <a:spcPct val="150000"/>
              </a:lnSpc>
              <a:spcBef>
                <a:spcPts val="800"/>
              </a:spcBef>
              <a:spcAft>
                <a:spcPts val="0"/>
              </a:spcAft>
              <a:buClr>
                <a:schemeClr val="lt1"/>
              </a:buClr>
              <a:buSzPts val="1100"/>
              <a:buFont typeface="Arial" panose="020B0604020202020204"/>
              <a:buNone/>
            </a:pPr>
            <a:r>
              <a:rPr lang="en-GB" sz="1800" b="1"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Module: Quality Assurance and Service Improvements</a:t>
            </a:r>
            <a:endParaRPr sz="1800" b="1"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0" marR="0" lvl="0" indent="0" algn="ctr" rtl="0">
              <a:lnSpc>
                <a:spcPct val="150000"/>
              </a:lnSpc>
              <a:spcBef>
                <a:spcPts val="800"/>
              </a:spcBef>
              <a:spcAft>
                <a:spcPts val="0"/>
              </a:spcAft>
              <a:buClr>
                <a:schemeClr val="lt1"/>
              </a:buClr>
              <a:buSzPts val="1100"/>
              <a:buFont typeface="Arial" panose="020B0604020202020204"/>
              <a:buNone/>
            </a:pPr>
            <a:r>
              <a:rPr lang="en-GB" sz="1800" b="1"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Module code: LCHS7006</a:t>
            </a:r>
            <a:endParaRPr lang="en-GB" sz="1800" b="1"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0" marR="0" lvl="0" indent="0" algn="ctr" rtl="0">
              <a:lnSpc>
                <a:spcPct val="150000"/>
              </a:lnSpc>
              <a:spcBef>
                <a:spcPts val="800"/>
              </a:spcBef>
              <a:spcAft>
                <a:spcPts val="0"/>
              </a:spcAft>
              <a:buClr>
                <a:schemeClr val="lt1"/>
              </a:buClr>
              <a:buSzPts val="1100"/>
              <a:buFont typeface="Arial" panose="020B0604020202020204"/>
              <a:buNone/>
            </a:pPr>
            <a:r>
              <a:rPr lang="en-GB" sz="1800" b="1" dirty="0">
                <a:solidFill>
                  <a:schemeClr val="lt1"/>
                </a:solidFill>
                <a:latin typeface="Times New Roman" panose="02020603050405020304"/>
                <a:ea typeface="Times New Roman" panose="02020603050405020304"/>
                <a:cs typeface="Times New Roman" panose="02020603050405020304"/>
                <a:sym typeface="Times New Roman" panose="02020603050405020304"/>
              </a:rPr>
              <a:t>Student Name: Salomi Khristi</a:t>
            </a:r>
            <a:endParaRPr lang="en-GB" sz="1800" b="1"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0" marR="0" lvl="0" indent="0" algn="ctr" rtl="0">
              <a:lnSpc>
                <a:spcPct val="150000"/>
              </a:lnSpc>
              <a:spcBef>
                <a:spcPts val="800"/>
              </a:spcBef>
              <a:spcAft>
                <a:spcPts val="0"/>
              </a:spcAft>
              <a:buClr>
                <a:schemeClr val="lt1"/>
              </a:buClr>
              <a:buSzPts val="1100"/>
              <a:buFont typeface="Arial" panose="020B0604020202020204"/>
              <a:buNone/>
            </a:pPr>
            <a:r>
              <a:rPr lang="en-GB" sz="1800" b="1"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Student ID: 2433236</a:t>
            </a:r>
            <a:endParaRPr lang="en-GB" sz="1800" b="1"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0" marR="0" lvl="0" indent="0" algn="ctr" rtl="0">
              <a:lnSpc>
                <a:spcPct val="150000"/>
              </a:lnSpc>
              <a:spcBef>
                <a:spcPts val="800"/>
              </a:spcBef>
              <a:spcAft>
                <a:spcPts val="0"/>
              </a:spcAft>
              <a:buClr>
                <a:schemeClr val="lt1"/>
              </a:buClr>
              <a:buSzPts val="1100"/>
              <a:buFont typeface="Arial" panose="020B0604020202020204"/>
              <a:buNone/>
            </a:pPr>
            <a:r>
              <a:rPr lang="en-GB" sz="1800" b="1" dirty="0">
                <a:solidFill>
                  <a:schemeClr val="lt1"/>
                </a:solidFill>
                <a:latin typeface="Times New Roman" panose="02020603050405020304"/>
                <a:ea typeface="Times New Roman" panose="02020603050405020304"/>
                <a:cs typeface="Times New Roman" panose="02020603050405020304"/>
                <a:sym typeface="Times New Roman" panose="02020603050405020304"/>
              </a:rPr>
              <a:t>Lecturer Name: Arif Ahemd</a:t>
            </a:r>
            <a:endParaRPr sz="1800" b="1"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0" marR="0" lvl="0" indent="0" algn="ctr" rtl="0">
              <a:lnSpc>
                <a:spcPct val="150000"/>
              </a:lnSpc>
              <a:spcBef>
                <a:spcPts val="800"/>
              </a:spcBef>
              <a:spcAft>
                <a:spcPts val="0"/>
              </a:spcAft>
              <a:buClr>
                <a:srgbClr val="000000"/>
              </a:buClr>
              <a:buSzPts val="4000"/>
              <a:buFont typeface="Arial" panose="020B0604020202020204"/>
              <a:buNone/>
            </a:pPr>
            <a:endParaRPr sz="1800" b="1"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365"/>
        <p:cNvGrpSpPr/>
        <p:nvPr/>
      </p:nvGrpSpPr>
      <p:grpSpPr>
        <a:xfrm>
          <a:off x="0" y="0"/>
          <a:ext cx="0" cy="0"/>
          <a:chOff x="0" y="0"/>
          <a:chExt cx="0" cy="0"/>
        </a:xfrm>
      </p:grpSpPr>
      <p:sp>
        <p:nvSpPr>
          <p:cNvPr id="366" name="Google Shape;366;p2"/>
          <p:cNvSpPr txBox="1"/>
          <p:nvPr/>
        </p:nvSpPr>
        <p:spPr>
          <a:xfrm>
            <a:off x="1170899" y="-284700"/>
            <a:ext cx="6802200" cy="5694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2000"/>
              </a:spcBef>
              <a:spcAft>
                <a:spcPts val="600"/>
              </a:spcAft>
              <a:buClr>
                <a:srgbClr val="000000"/>
              </a:buClr>
              <a:buSzPts val="2500"/>
              <a:buFont typeface="Arial" panose="020B0604020202020204"/>
              <a:buNone/>
            </a:pPr>
            <a:r>
              <a:rPr lang="en-GB" sz="2500" b="1"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Introduction </a:t>
            </a:r>
            <a:endParaRPr sz="2500" b="0" i="0" u="none" strike="noStrike" cap="none" dirty="0">
              <a:solidFill>
                <a:schemeClr val="lt1"/>
              </a:solidFill>
              <a:latin typeface="Arial" panose="020B0604020202020204"/>
              <a:ea typeface="Arial" panose="020B0604020202020204"/>
              <a:cs typeface="Arial" panose="020B0604020202020204"/>
              <a:sym typeface="Arial" panose="020B0604020202020204"/>
            </a:endParaRPr>
          </a:p>
        </p:txBody>
      </p:sp>
      <p:sp>
        <p:nvSpPr>
          <p:cNvPr id="367" name="Google Shape;367;p2"/>
          <p:cNvSpPr txBox="1"/>
          <p:nvPr/>
        </p:nvSpPr>
        <p:spPr>
          <a:xfrm>
            <a:off x="-81326" y="599956"/>
            <a:ext cx="4801372" cy="4244340"/>
          </a:xfrm>
          <a:prstGeom prst="rect">
            <a:avLst/>
          </a:prstGeom>
          <a:noFill/>
          <a:ln>
            <a:noFill/>
          </a:ln>
        </p:spPr>
        <p:txBody>
          <a:bodyPr spcFirstLastPara="1" wrap="square" lIns="91425" tIns="91425" rIns="91425" bIns="91425" anchor="t" anchorCtr="0">
            <a:spAutoFit/>
          </a:bodyPr>
          <a:lstStyle/>
          <a:p>
            <a:pPr marL="457200" marR="0" lvl="0" indent="-342900" algn="just" rtl="0">
              <a:lnSpc>
                <a:spcPct val="100000"/>
              </a:lnSpc>
              <a:spcBef>
                <a:spcPts val="1200"/>
              </a:spcBef>
              <a:spcAft>
                <a:spcPts val="0"/>
              </a:spcAft>
              <a:buClr>
                <a:schemeClr val="lt1"/>
              </a:buClr>
              <a:buSzPts val="1800"/>
              <a:buFont typeface="Times New Roman" panose="02020603050405020304"/>
              <a:buChar char="●"/>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The study highlights a case study that is based on a quality concern. </a:t>
            </a:r>
            <a:endParaRPr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342900" algn="just">
              <a:spcBef>
                <a:spcPts val="1200"/>
              </a:spcBef>
              <a:buClr>
                <a:schemeClr val="lt1"/>
              </a:buClr>
              <a:buSzPts val="1800"/>
              <a:buFont typeface="Times New Roman" panose="02020603050405020304"/>
              <a:buChar char="●"/>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The study aims to capture root causes of the specific problem to develop a holistic view </a:t>
            </a:r>
            <a:r>
              <a:rPr lang="en-GB" sz="1800" dirty="0">
                <a:solidFill>
                  <a:schemeClr val="bg1"/>
                </a:solidFill>
                <a:latin typeface="Times New Roman" panose="02020603050405020304"/>
                <a:ea typeface="Times New Roman" panose="02020603050405020304"/>
                <a:cs typeface="Times New Roman" panose="02020603050405020304"/>
                <a:sym typeface="Times New Roman" panose="02020603050405020304"/>
              </a:rPr>
              <a:t>of the quality management concept.</a:t>
            </a:r>
            <a:endParaRPr sz="1800" b="0" i="0" u="none" strike="noStrike" cap="none" dirty="0">
              <a:solidFill>
                <a:schemeClr val="bg1"/>
              </a:solidFill>
              <a:latin typeface="Times New Roman" panose="02020603050405020304"/>
              <a:ea typeface="Times New Roman" panose="02020603050405020304"/>
              <a:cs typeface="Times New Roman" panose="02020603050405020304"/>
              <a:sym typeface="Times New Roman" panose="02020603050405020304"/>
            </a:endParaRPr>
          </a:p>
          <a:p>
            <a:pPr marL="457200" marR="0" lvl="0" indent="-342900" algn="just" rtl="0">
              <a:lnSpc>
                <a:spcPct val="100000"/>
              </a:lnSpc>
              <a:spcBef>
                <a:spcPts val="1200"/>
              </a:spcBef>
              <a:spcAft>
                <a:spcPts val="0"/>
              </a:spcAft>
              <a:buClr>
                <a:schemeClr val="lt1"/>
              </a:buClr>
              <a:buSzPts val="1800"/>
              <a:buFont typeface="Times New Roman" panose="02020603050405020304"/>
              <a:buChar char="●"/>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The selected case study is Shrewsbury and Telford Hospital NHS Trust UK Maternity Scandal. </a:t>
            </a:r>
            <a:endParaRPr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457200" marR="0" lvl="0" indent="-342900" algn="just" rtl="0">
              <a:lnSpc>
                <a:spcPct val="100000"/>
              </a:lnSpc>
              <a:spcBef>
                <a:spcPts val="1200"/>
              </a:spcBef>
              <a:spcAft>
                <a:spcPts val="1200"/>
              </a:spcAft>
              <a:buClr>
                <a:schemeClr val="lt1"/>
              </a:buClr>
              <a:buSzPts val="1800"/>
              <a:buFont typeface="Times New Roman" panose="02020603050405020304"/>
              <a:buChar char="●"/>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The Ockenden report 2022 identified that lack of compassion, poor quality management, ineffective care, inadequate monitoring, and other systematic failures led to the deadly outcomes (Gov.UK, 2026).</a:t>
            </a:r>
            <a:endParaRPr sz="1800" b="1"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p:txBody>
      </p:sp>
      <p:pic>
        <p:nvPicPr>
          <p:cNvPr id="368" name="Google Shape;368;p2"/>
          <p:cNvPicPr preferRelativeResize="0"/>
          <p:nvPr/>
        </p:nvPicPr>
        <p:blipFill rotWithShape="1">
          <a:blip r:embed="rId1"/>
          <a:srcRect/>
          <a:stretch>
            <a:fillRect/>
          </a:stretch>
        </p:blipFill>
        <p:spPr>
          <a:xfrm>
            <a:off x="4852219" y="1807075"/>
            <a:ext cx="4220606" cy="2876050"/>
          </a:xfrm>
          <a:prstGeom prst="rect">
            <a:avLst/>
          </a:prstGeom>
          <a:noFill/>
          <a:ln>
            <a:noFill/>
          </a:ln>
        </p:spPr>
      </p:pic>
      <p:sp>
        <p:nvSpPr>
          <p:cNvPr id="369" name="Google Shape;369;p2"/>
          <p:cNvSpPr txBox="1"/>
          <p:nvPr/>
        </p:nvSpPr>
        <p:spPr>
          <a:xfrm>
            <a:off x="5549768" y="4683125"/>
            <a:ext cx="3000000" cy="471894"/>
          </a:xfrm>
          <a:prstGeom prst="rect">
            <a:avLst/>
          </a:prstGeom>
          <a:noFill/>
          <a:ln>
            <a:noFill/>
          </a:ln>
        </p:spPr>
        <p:txBody>
          <a:bodyPr spcFirstLastPara="1" wrap="square" lIns="91425" tIns="91425" rIns="91425" bIns="91425" anchor="t" anchorCtr="0">
            <a:spAutoFit/>
          </a:bodyPr>
          <a:lstStyle/>
          <a:p>
            <a:pPr marL="0" marR="0" lvl="0" indent="0" algn="ctr" rtl="0">
              <a:lnSpc>
                <a:spcPct val="100000"/>
              </a:lnSpc>
              <a:spcBef>
                <a:spcPts val="0"/>
              </a:spcBef>
              <a:spcAft>
                <a:spcPts val="800"/>
              </a:spcAft>
              <a:buClr>
                <a:srgbClr val="000000"/>
              </a:buClr>
              <a:buSzPts val="1800"/>
              <a:buFont typeface="Arial" panose="020B0604020202020204"/>
              <a:buNone/>
            </a:pPr>
            <a:r>
              <a:rPr lang="en-GB" sz="12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(Source: Gov.UK, 2026)</a:t>
            </a:r>
            <a:endParaRPr sz="12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373"/>
        <p:cNvGrpSpPr/>
        <p:nvPr/>
      </p:nvGrpSpPr>
      <p:grpSpPr>
        <a:xfrm>
          <a:off x="0" y="0"/>
          <a:ext cx="0" cy="0"/>
          <a:chOff x="0" y="0"/>
          <a:chExt cx="0" cy="0"/>
        </a:xfrm>
      </p:grpSpPr>
      <p:sp>
        <p:nvSpPr>
          <p:cNvPr id="374" name="Google Shape;374;p3"/>
          <p:cNvSpPr txBox="1"/>
          <p:nvPr/>
        </p:nvSpPr>
        <p:spPr>
          <a:xfrm>
            <a:off x="478631" y="0"/>
            <a:ext cx="5034818" cy="1928703"/>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2000"/>
              </a:spcBef>
              <a:spcAft>
                <a:spcPts val="0"/>
              </a:spcAft>
              <a:buClr>
                <a:schemeClr val="lt1"/>
              </a:buClr>
              <a:buSzPts val="2500"/>
              <a:buFont typeface="Arial" panose="020B0604020202020204"/>
              <a:buNone/>
            </a:pPr>
            <a:r>
              <a:rPr lang="en-GB" sz="2500" b="1"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Introduction (Contd..)</a:t>
            </a:r>
            <a:endParaRPr sz="2500" b="0" i="0" u="none" strike="noStrike" cap="none" dirty="0">
              <a:solidFill>
                <a:schemeClr val="lt1"/>
              </a:solidFill>
              <a:latin typeface="Arial" panose="020B0604020202020204"/>
              <a:ea typeface="Arial" panose="020B0604020202020204"/>
              <a:cs typeface="Arial" panose="020B0604020202020204"/>
              <a:sym typeface="Arial" panose="020B0604020202020204"/>
            </a:endParaRPr>
          </a:p>
          <a:p>
            <a:pPr marL="0" marR="0" lvl="0" indent="0" algn="just" rtl="0">
              <a:lnSpc>
                <a:spcPct val="150000"/>
              </a:lnSpc>
              <a:spcBef>
                <a:spcPts val="2000"/>
              </a:spcBef>
              <a:spcAft>
                <a:spcPts val="600"/>
              </a:spcAft>
              <a:buClr>
                <a:srgbClr val="000000"/>
              </a:buClr>
              <a:buSzPts val="2500"/>
              <a:buFont typeface="Arial" panose="020B0604020202020204"/>
              <a:buNone/>
            </a:pPr>
            <a:endParaRPr sz="2500" b="1"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375" name="Google Shape;375;p3"/>
          <p:cNvSpPr txBox="1"/>
          <p:nvPr/>
        </p:nvSpPr>
        <p:spPr>
          <a:xfrm>
            <a:off x="5513450" y="-21475"/>
            <a:ext cx="3382200" cy="5386060"/>
          </a:xfrm>
          <a:prstGeom prst="rect">
            <a:avLst/>
          </a:prstGeom>
          <a:noFill/>
          <a:ln>
            <a:noFill/>
          </a:ln>
        </p:spPr>
        <p:txBody>
          <a:bodyPr spcFirstLastPara="1" wrap="square" lIns="91425" tIns="91425" rIns="91425" bIns="91425" anchor="t" anchorCtr="0">
            <a:spAutoFit/>
          </a:bodyPr>
          <a:lstStyle/>
          <a:p>
            <a:pPr marL="457200" marR="0" lvl="0" indent="-342900" algn="just" rtl="0">
              <a:lnSpc>
                <a:spcPct val="100000"/>
              </a:lnSpc>
              <a:spcBef>
                <a:spcPts val="1200"/>
              </a:spcBef>
              <a:spcAft>
                <a:spcPts val="0"/>
              </a:spcAft>
              <a:buClr>
                <a:schemeClr val="lt1"/>
              </a:buClr>
              <a:buSzPts val="1800"/>
              <a:buFont typeface="Times New Roman" panose="02020603050405020304"/>
              <a:buChar char="●"/>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Evidence shows that the investigation started due to the cluster of 23 families' cases in 2017.</a:t>
            </a:r>
            <a:endParaRPr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457200" marR="0" lvl="0" indent="-342900" algn="just" rtl="0">
              <a:lnSpc>
                <a:spcPct val="100000"/>
              </a:lnSpc>
              <a:spcBef>
                <a:spcPts val="1200"/>
              </a:spcBef>
              <a:spcAft>
                <a:spcPts val="0"/>
              </a:spcAft>
              <a:buClr>
                <a:schemeClr val="lt1"/>
              </a:buClr>
              <a:buSzPts val="1800"/>
              <a:buFont typeface="Times New Roman" panose="02020603050405020304"/>
              <a:buChar char="●"/>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The impact of the serious health complications and death were the direct results of maternity care failure.</a:t>
            </a:r>
            <a:endParaRPr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457200" marR="0" lvl="0" indent="-342900" algn="just" rtl="0">
              <a:lnSpc>
                <a:spcPct val="100000"/>
              </a:lnSpc>
              <a:spcBef>
                <a:spcPts val="1200"/>
              </a:spcBef>
              <a:spcAft>
                <a:spcPts val="0"/>
              </a:spcAft>
              <a:buClr>
                <a:schemeClr val="lt1"/>
              </a:buClr>
              <a:buSzPts val="1800"/>
              <a:buFont typeface="Times New Roman" panose="02020603050405020304"/>
              <a:buChar char="●"/>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The case study is important since thousands of families and individuals are involved.</a:t>
            </a:r>
            <a:endParaRPr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457200" marR="0" lvl="0" indent="-342900" algn="just" rtl="0">
              <a:lnSpc>
                <a:spcPct val="100000"/>
              </a:lnSpc>
              <a:spcBef>
                <a:spcPts val="1200"/>
              </a:spcBef>
              <a:spcAft>
                <a:spcPts val="1200"/>
              </a:spcAft>
              <a:buClr>
                <a:schemeClr val="lt1"/>
              </a:buClr>
              <a:buSzPts val="1800"/>
              <a:buFont typeface="Times New Roman" panose="02020603050405020304"/>
              <a:buChar char="●"/>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The independent review of maternity services at the Shrewsbury and Telford Hospital NHS Trust began in 2017 (Gov.UK, 2026).</a:t>
            </a:r>
            <a:endParaRPr sz="1800" b="1"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p:txBody>
      </p:sp>
      <p:pic>
        <p:nvPicPr>
          <p:cNvPr id="376" name="Google Shape;376;p3"/>
          <p:cNvPicPr preferRelativeResize="0"/>
          <p:nvPr/>
        </p:nvPicPr>
        <p:blipFill rotWithShape="1">
          <a:blip r:embed="rId1"/>
          <a:srcRect/>
          <a:stretch>
            <a:fillRect/>
          </a:stretch>
        </p:blipFill>
        <p:spPr>
          <a:xfrm>
            <a:off x="94750" y="926451"/>
            <a:ext cx="5516455" cy="2899675"/>
          </a:xfrm>
          <a:prstGeom prst="rect">
            <a:avLst/>
          </a:prstGeom>
          <a:noFill/>
          <a:ln>
            <a:noFill/>
          </a:ln>
        </p:spPr>
      </p:pic>
      <p:sp>
        <p:nvSpPr>
          <p:cNvPr id="377" name="Google Shape;377;p3"/>
          <p:cNvSpPr txBox="1"/>
          <p:nvPr/>
        </p:nvSpPr>
        <p:spPr>
          <a:xfrm>
            <a:off x="2186497" y="3826126"/>
            <a:ext cx="3000000" cy="471894"/>
          </a:xfrm>
          <a:prstGeom prst="rect">
            <a:avLst/>
          </a:prstGeom>
          <a:noFill/>
          <a:ln>
            <a:noFill/>
          </a:ln>
        </p:spPr>
        <p:txBody>
          <a:bodyPr spcFirstLastPara="1" wrap="square" lIns="91425" tIns="91425" rIns="91425" bIns="91425" anchor="t" anchorCtr="0">
            <a:spAutoFit/>
          </a:bodyPr>
          <a:lstStyle/>
          <a:p>
            <a:pPr marL="0" marR="0" lvl="0" indent="0" algn="ctr" rtl="0">
              <a:lnSpc>
                <a:spcPct val="100000"/>
              </a:lnSpc>
              <a:spcBef>
                <a:spcPts val="0"/>
              </a:spcBef>
              <a:spcAft>
                <a:spcPts val="800"/>
              </a:spcAft>
              <a:buClr>
                <a:srgbClr val="000000"/>
              </a:buClr>
              <a:buSzPts val="1800"/>
              <a:buFont typeface="Arial" panose="020B0604020202020204"/>
              <a:buNone/>
            </a:pPr>
            <a:r>
              <a:rPr lang="en-GB" sz="12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(Source: Gov.UK, 2026)</a:t>
            </a:r>
            <a:endParaRPr sz="12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381"/>
        <p:cNvGrpSpPr/>
        <p:nvPr/>
      </p:nvGrpSpPr>
      <p:grpSpPr>
        <a:xfrm>
          <a:off x="0" y="0"/>
          <a:ext cx="0" cy="0"/>
          <a:chOff x="0" y="0"/>
          <a:chExt cx="0" cy="0"/>
        </a:xfrm>
      </p:grpSpPr>
      <p:sp>
        <p:nvSpPr>
          <p:cNvPr id="382" name="Google Shape;382;p4"/>
          <p:cNvSpPr txBox="1"/>
          <p:nvPr/>
        </p:nvSpPr>
        <p:spPr>
          <a:xfrm>
            <a:off x="239050" y="0"/>
            <a:ext cx="8304000" cy="954300"/>
          </a:xfrm>
          <a:prstGeom prst="rect">
            <a:avLst/>
          </a:prstGeom>
          <a:noFill/>
          <a:ln>
            <a:noFill/>
          </a:ln>
        </p:spPr>
        <p:txBody>
          <a:bodyPr spcFirstLastPara="1" wrap="square" lIns="91425" tIns="91425" rIns="91425" bIns="91425" anchor="t" anchorCtr="0">
            <a:spAutoFit/>
          </a:bodyPr>
          <a:lstStyle/>
          <a:p>
            <a:pPr marL="0" marR="0" lvl="0" indent="0" algn="ctr" rtl="0">
              <a:lnSpc>
                <a:spcPct val="100000"/>
              </a:lnSpc>
              <a:spcBef>
                <a:spcPts val="2000"/>
              </a:spcBef>
              <a:spcAft>
                <a:spcPts val="600"/>
              </a:spcAft>
              <a:buClr>
                <a:schemeClr val="lt1"/>
              </a:buClr>
              <a:buSzPts val="1100"/>
              <a:buFont typeface="Arial" panose="020B0604020202020204"/>
              <a:buNone/>
            </a:pPr>
            <a:r>
              <a:rPr lang="en-GB" sz="2500" b="1"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Identification of the root causes by using systems-based safety model</a:t>
            </a:r>
            <a:endParaRPr sz="2500" b="0" i="0" u="none" strike="noStrike" cap="none" dirty="0">
              <a:solidFill>
                <a:srgbClr val="000000"/>
              </a:solidFill>
              <a:latin typeface="Arial" panose="020B0604020202020204"/>
              <a:ea typeface="Arial" panose="020B0604020202020204"/>
              <a:cs typeface="Arial" panose="020B0604020202020204"/>
              <a:sym typeface="Arial" panose="020B0604020202020204"/>
            </a:endParaRPr>
          </a:p>
        </p:txBody>
      </p:sp>
      <p:sp>
        <p:nvSpPr>
          <p:cNvPr id="383" name="Google Shape;383;p4"/>
          <p:cNvSpPr txBox="1"/>
          <p:nvPr/>
        </p:nvSpPr>
        <p:spPr>
          <a:xfrm>
            <a:off x="239050" y="1148825"/>
            <a:ext cx="3199800" cy="4195990"/>
          </a:xfrm>
          <a:prstGeom prst="rect">
            <a:avLst/>
          </a:prstGeom>
          <a:noFill/>
          <a:ln>
            <a:noFill/>
          </a:ln>
        </p:spPr>
        <p:txBody>
          <a:bodyPr spcFirstLastPara="1" wrap="square" lIns="91425" tIns="91425" rIns="91425" bIns="91425" anchor="t" anchorCtr="0">
            <a:spAutoFit/>
          </a:bodyPr>
          <a:lstStyle/>
          <a:p>
            <a:pPr marL="457200" marR="0" lvl="0" indent="-342900" algn="just" rtl="0">
              <a:lnSpc>
                <a:spcPct val="100000"/>
              </a:lnSpc>
              <a:spcBef>
                <a:spcPts val="0"/>
              </a:spcBef>
              <a:spcAft>
                <a:spcPts val="0"/>
              </a:spcAft>
              <a:buClr>
                <a:schemeClr val="lt1"/>
              </a:buClr>
              <a:buSzPts val="1800"/>
              <a:buFont typeface="Times New Roman" panose="02020603050405020304"/>
              <a:buChar char="●"/>
            </a:pPr>
            <a:r>
              <a:rPr lang="en-GB" sz="1800" b="1"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Overview of the case:</a:t>
            </a: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 It has been identified that the plot of the Shrewsbury and Telford Hospital NHS Trust was in the summer of 2017.</a:t>
            </a:r>
            <a:endParaRPr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457200" marR="0" lvl="0" indent="-342900" algn="just" rtl="0">
              <a:lnSpc>
                <a:spcPct val="100000"/>
              </a:lnSpc>
              <a:spcBef>
                <a:spcPts val="800"/>
              </a:spcBef>
              <a:spcAft>
                <a:spcPts val="0"/>
              </a:spcAft>
              <a:buClr>
                <a:schemeClr val="lt1"/>
              </a:buClr>
              <a:buSzPts val="1800"/>
              <a:buFont typeface="Times New Roman" panose="02020603050405020304"/>
              <a:buChar char="●"/>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The original 23 families involved in the case. </a:t>
            </a:r>
            <a:endParaRPr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457200" marR="0" lvl="0" indent="-342900" algn="just" rtl="0">
              <a:lnSpc>
                <a:spcPct val="100000"/>
              </a:lnSpc>
              <a:spcBef>
                <a:spcPts val="800"/>
              </a:spcBef>
              <a:spcAft>
                <a:spcPts val="0"/>
              </a:spcAft>
              <a:buClr>
                <a:schemeClr val="lt1"/>
              </a:buClr>
              <a:buSzPts val="1800"/>
              <a:buFont typeface="Times New Roman" panose="02020603050405020304"/>
              <a:buChar char="●"/>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In July 2020, more 1862 individual families were included.</a:t>
            </a:r>
            <a:endParaRPr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457200" marR="0" lvl="0" indent="-342900" algn="just" rtl="0">
              <a:lnSpc>
                <a:spcPct val="100000"/>
              </a:lnSpc>
              <a:spcBef>
                <a:spcPts val="800"/>
              </a:spcBef>
              <a:spcAft>
                <a:spcPts val="800"/>
              </a:spcAft>
              <a:buClr>
                <a:schemeClr val="lt1"/>
              </a:buClr>
              <a:buSzPts val="1800"/>
              <a:buFont typeface="Times New Roman" panose="02020603050405020304"/>
              <a:buChar char="●"/>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The majority of cases are from 2002 to 2019.</a:t>
            </a:r>
            <a:endParaRPr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p:txBody>
      </p:sp>
      <p:pic>
        <p:nvPicPr>
          <p:cNvPr id="384" name="Google Shape;384;p4"/>
          <p:cNvPicPr preferRelativeResize="0"/>
          <p:nvPr/>
        </p:nvPicPr>
        <p:blipFill rotWithShape="1">
          <a:blip r:embed="rId1"/>
          <a:srcRect/>
          <a:stretch>
            <a:fillRect/>
          </a:stretch>
        </p:blipFill>
        <p:spPr>
          <a:xfrm>
            <a:off x="3541220" y="1148825"/>
            <a:ext cx="5507530" cy="3263100"/>
          </a:xfrm>
          <a:prstGeom prst="rect">
            <a:avLst/>
          </a:prstGeom>
          <a:noFill/>
          <a:ln>
            <a:noFill/>
          </a:ln>
        </p:spPr>
      </p:pic>
      <p:sp>
        <p:nvSpPr>
          <p:cNvPr id="385" name="Google Shape;385;p4"/>
          <p:cNvSpPr txBox="1"/>
          <p:nvPr/>
        </p:nvSpPr>
        <p:spPr>
          <a:xfrm>
            <a:off x="5212006" y="4375600"/>
            <a:ext cx="3000000" cy="471894"/>
          </a:xfrm>
          <a:prstGeom prst="rect">
            <a:avLst/>
          </a:prstGeom>
          <a:noFill/>
          <a:ln>
            <a:noFill/>
          </a:ln>
        </p:spPr>
        <p:txBody>
          <a:bodyPr spcFirstLastPara="1" wrap="square" lIns="91425" tIns="91425" rIns="91425" bIns="91425" anchor="t" anchorCtr="0">
            <a:spAutoFit/>
          </a:bodyPr>
          <a:lstStyle/>
          <a:p>
            <a:pPr marL="0" marR="0" lvl="0" indent="0" algn="ctr" rtl="0">
              <a:lnSpc>
                <a:spcPct val="100000"/>
              </a:lnSpc>
              <a:spcBef>
                <a:spcPts val="0"/>
              </a:spcBef>
              <a:spcAft>
                <a:spcPts val="800"/>
              </a:spcAft>
              <a:buClr>
                <a:srgbClr val="000000"/>
              </a:buClr>
              <a:buSzPts val="1800"/>
              <a:buFont typeface="Arial" panose="020B0604020202020204"/>
              <a:buNone/>
            </a:pPr>
            <a:r>
              <a:rPr lang="en-GB" sz="12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(Source: Gov.UK, 2026)</a:t>
            </a:r>
            <a:endParaRPr sz="12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389"/>
        <p:cNvGrpSpPr/>
        <p:nvPr/>
      </p:nvGrpSpPr>
      <p:grpSpPr>
        <a:xfrm>
          <a:off x="0" y="0"/>
          <a:ext cx="0" cy="0"/>
          <a:chOff x="0" y="0"/>
          <a:chExt cx="0" cy="0"/>
        </a:xfrm>
      </p:grpSpPr>
      <p:sp>
        <p:nvSpPr>
          <p:cNvPr id="390" name="Google Shape;390;p5"/>
          <p:cNvSpPr txBox="1"/>
          <p:nvPr/>
        </p:nvSpPr>
        <p:spPr>
          <a:xfrm>
            <a:off x="18000" y="2988600"/>
            <a:ext cx="9108000" cy="2256998"/>
          </a:xfrm>
          <a:prstGeom prst="rect">
            <a:avLst/>
          </a:prstGeom>
          <a:noFill/>
          <a:ln>
            <a:noFill/>
          </a:ln>
        </p:spPr>
        <p:txBody>
          <a:bodyPr spcFirstLastPara="1" wrap="square" lIns="91425" tIns="91425" rIns="91425" bIns="91425" anchor="t" anchorCtr="0">
            <a:spAutoFit/>
          </a:bodyPr>
          <a:lstStyle/>
          <a:p>
            <a:pPr marL="457200" marR="0" lvl="0" indent="-342900" algn="just" rtl="0">
              <a:lnSpc>
                <a:spcPct val="100000"/>
              </a:lnSpc>
              <a:spcBef>
                <a:spcPts val="0"/>
              </a:spcBef>
              <a:spcAft>
                <a:spcPts val="0"/>
              </a:spcAft>
              <a:buClr>
                <a:schemeClr val="lt1"/>
              </a:buClr>
              <a:buSzPts val="1800"/>
              <a:buFont typeface="Times New Roman" panose="02020603050405020304"/>
              <a:buChar char="●"/>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The ultimate aim of the report is to highlight the fact that the maternity service failure.</a:t>
            </a:r>
            <a:endParaRPr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457200" marR="0" lvl="0" indent="-342900" algn="just" rtl="0">
              <a:lnSpc>
                <a:spcPct val="100000"/>
              </a:lnSpc>
              <a:spcBef>
                <a:spcPts val="800"/>
              </a:spcBef>
              <a:spcAft>
                <a:spcPts val="0"/>
              </a:spcAft>
              <a:buClr>
                <a:schemeClr val="lt1"/>
              </a:buClr>
              <a:buSzPts val="1800"/>
              <a:buFont typeface="Times New Roman" panose="02020603050405020304"/>
              <a:buChar char="●"/>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The mentioned healthcare organization is a remarkable report to understand the importance of quality management.</a:t>
            </a:r>
            <a:endParaRPr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457200" marR="0" lvl="0" indent="-342900" algn="just" rtl="0">
              <a:lnSpc>
                <a:spcPct val="100000"/>
              </a:lnSpc>
              <a:spcBef>
                <a:spcPts val="800"/>
              </a:spcBef>
              <a:spcAft>
                <a:spcPts val="0"/>
              </a:spcAft>
              <a:buClr>
                <a:schemeClr val="lt1"/>
              </a:buClr>
              <a:buSzPts val="1800"/>
              <a:buFont typeface="Times New Roman" panose="02020603050405020304"/>
              <a:buChar char="●"/>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From the very early period of investigation, the government has played a critical role. </a:t>
            </a:r>
            <a:endParaRPr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457200" marR="0" lvl="0" indent="-342900" algn="just" rtl="0">
              <a:lnSpc>
                <a:spcPct val="100000"/>
              </a:lnSpc>
              <a:spcBef>
                <a:spcPts val="800"/>
              </a:spcBef>
              <a:spcAft>
                <a:spcPts val="800"/>
              </a:spcAft>
              <a:buClr>
                <a:schemeClr val="lt1"/>
              </a:buClr>
              <a:buSzPts val="1800"/>
              <a:buFont typeface="Times New Roman" panose="02020603050405020304"/>
              <a:buChar char="●"/>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Almost 1486 families within the care of the maternity ward were trying to raise their concerns (Gov.UK, 2026).</a:t>
            </a:r>
            <a:endParaRPr sz="1800" b="1"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391" name="Google Shape;391;p5"/>
          <p:cNvSpPr txBox="1"/>
          <p:nvPr/>
        </p:nvSpPr>
        <p:spPr>
          <a:xfrm>
            <a:off x="420000" y="229100"/>
            <a:ext cx="8304000" cy="954300"/>
          </a:xfrm>
          <a:prstGeom prst="rect">
            <a:avLst/>
          </a:prstGeom>
          <a:noFill/>
          <a:ln>
            <a:noFill/>
          </a:ln>
        </p:spPr>
        <p:txBody>
          <a:bodyPr spcFirstLastPara="1" wrap="square" lIns="91425" tIns="91425" rIns="91425" bIns="91425" anchor="t" anchorCtr="0">
            <a:spAutoFit/>
          </a:bodyPr>
          <a:lstStyle/>
          <a:p>
            <a:pPr marL="0" marR="0" lvl="0" indent="0" algn="ctr" rtl="0">
              <a:lnSpc>
                <a:spcPct val="100000"/>
              </a:lnSpc>
              <a:spcBef>
                <a:spcPts val="2000"/>
              </a:spcBef>
              <a:spcAft>
                <a:spcPts val="600"/>
              </a:spcAft>
              <a:buClr>
                <a:schemeClr val="lt1"/>
              </a:buClr>
              <a:buSzPts val="1100"/>
              <a:buFont typeface="Arial" panose="020B0604020202020204"/>
              <a:buNone/>
            </a:pPr>
            <a:r>
              <a:rPr lang="en-GB" sz="2500" b="1"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Identification of the root causes by using systems-based safety model</a:t>
            </a:r>
            <a:endParaRPr sz="2500" b="0" i="0" u="none" strike="noStrike" cap="none" dirty="0">
              <a:solidFill>
                <a:srgbClr val="000000"/>
              </a:solidFill>
              <a:latin typeface="Arial" panose="020B0604020202020204"/>
              <a:ea typeface="Arial" panose="020B0604020202020204"/>
              <a:cs typeface="Arial" panose="020B0604020202020204"/>
              <a:sym typeface="Arial" panose="020B0604020202020204"/>
            </a:endParaRPr>
          </a:p>
        </p:txBody>
      </p:sp>
      <p:pic>
        <p:nvPicPr>
          <p:cNvPr id="392" name="Google Shape;392;p5"/>
          <p:cNvPicPr preferRelativeResize="0"/>
          <p:nvPr/>
        </p:nvPicPr>
        <p:blipFill rotWithShape="1">
          <a:blip r:embed="rId1"/>
          <a:srcRect/>
          <a:stretch>
            <a:fillRect/>
          </a:stretch>
        </p:blipFill>
        <p:spPr>
          <a:xfrm>
            <a:off x="694074" y="1379972"/>
            <a:ext cx="7572375" cy="1412056"/>
          </a:xfrm>
          <a:prstGeom prst="rect">
            <a:avLst/>
          </a:prstGeom>
          <a:noFill/>
          <a:ln>
            <a:noFill/>
          </a:ln>
        </p:spPr>
      </p:pic>
      <p:sp>
        <p:nvSpPr>
          <p:cNvPr id="393" name="Google Shape;393;p5"/>
          <p:cNvSpPr txBox="1"/>
          <p:nvPr/>
        </p:nvSpPr>
        <p:spPr>
          <a:xfrm>
            <a:off x="3072000" y="2752653"/>
            <a:ext cx="3000000" cy="471894"/>
          </a:xfrm>
          <a:prstGeom prst="rect">
            <a:avLst/>
          </a:prstGeom>
          <a:noFill/>
          <a:ln>
            <a:noFill/>
          </a:ln>
        </p:spPr>
        <p:txBody>
          <a:bodyPr spcFirstLastPara="1" wrap="square" lIns="91425" tIns="91425" rIns="91425" bIns="91425" anchor="t" anchorCtr="0">
            <a:spAutoFit/>
          </a:bodyPr>
          <a:lstStyle/>
          <a:p>
            <a:pPr marL="0" marR="0" lvl="0" indent="0" algn="ctr" rtl="0">
              <a:lnSpc>
                <a:spcPct val="100000"/>
              </a:lnSpc>
              <a:spcBef>
                <a:spcPts val="0"/>
              </a:spcBef>
              <a:spcAft>
                <a:spcPts val="800"/>
              </a:spcAft>
              <a:buClr>
                <a:srgbClr val="000000"/>
              </a:buClr>
              <a:buSzPts val="1800"/>
              <a:buFont typeface="Arial" panose="020B0604020202020204"/>
              <a:buNone/>
            </a:pPr>
            <a:r>
              <a:rPr lang="en-GB" sz="12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(Source: Gov.UK, 2026)</a:t>
            </a:r>
            <a:endParaRPr sz="12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397"/>
        <p:cNvGrpSpPr/>
        <p:nvPr/>
      </p:nvGrpSpPr>
      <p:grpSpPr>
        <a:xfrm>
          <a:off x="0" y="0"/>
          <a:ext cx="0" cy="0"/>
          <a:chOff x="0" y="0"/>
          <a:chExt cx="0" cy="0"/>
        </a:xfrm>
      </p:grpSpPr>
      <p:sp>
        <p:nvSpPr>
          <p:cNvPr id="398" name="Google Shape;398;p6"/>
          <p:cNvSpPr txBox="1"/>
          <p:nvPr/>
        </p:nvSpPr>
        <p:spPr>
          <a:xfrm>
            <a:off x="217350" y="1127813"/>
            <a:ext cx="4480200" cy="4195990"/>
          </a:xfrm>
          <a:prstGeom prst="rect">
            <a:avLst/>
          </a:prstGeom>
          <a:noFill/>
          <a:ln>
            <a:noFill/>
          </a:ln>
        </p:spPr>
        <p:txBody>
          <a:bodyPr spcFirstLastPara="1" wrap="square" lIns="91425" tIns="91425" rIns="91425" bIns="91425" anchor="t" anchorCtr="0">
            <a:spAutoFit/>
          </a:bodyPr>
          <a:lstStyle/>
          <a:p>
            <a:pPr marL="457200" marR="0" lvl="0" indent="-342900" algn="just" rtl="0">
              <a:lnSpc>
                <a:spcPct val="100000"/>
              </a:lnSpc>
              <a:spcBef>
                <a:spcPts val="0"/>
              </a:spcBef>
              <a:spcAft>
                <a:spcPts val="0"/>
              </a:spcAft>
              <a:buClr>
                <a:schemeClr val="lt1"/>
              </a:buClr>
              <a:buSzPts val="1800"/>
              <a:buFont typeface="Times New Roman" panose="02020603050405020304"/>
              <a:buChar char="●"/>
            </a:pPr>
            <a:r>
              <a:rPr lang="en-GB" sz="1800" b="1"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The Swiss Cheese Model: </a:t>
            </a: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The Swiss cheese model demonstrates how failures typically result due to a combination of aspects instead of a single root cause (Thedecisionlab, 2025).</a:t>
            </a:r>
            <a:endParaRPr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457200" marR="0" lvl="0" indent="-342900" algn="just" rtl="0">
              <a:lnSpc>
                <a:spcPct val="100000"/>
              </a:lnSpc>
              <a:spcBef>
                <a:spcPts val="800"/>
              </a:spcBef>
              <a:spcAft>
                <a:spcPts val="0"/>
              </a:spcAft>
              <a:buClr>
                <a:schemeClr val="lt1"/>
              </a:buClr>
              <a:buSzPts val="1800"/>
              <a:buFont typeface="Times New Roman" panose="02020603050405020304"/>
              <a:buChar char="●"/>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The model is primarily viewed as multiple layers of Swiss cheese.</a:t>
            </a:r>
            <a:endParaRPr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457200" marR="0" lvl="0" indent="-342900" algn="just" rtl="0">
              <a:lnSpc>
                <a:spcPct val="100000"/>
              </a:lnSpc>
              <a:spcBef>
                <a:spcPts val="800"/>
              </a:spcBef>
              <a:spcAft>
                <a:spcPts val="0"/>
              </a:spcAft>
              <a:buClr>
                <a:schemeClr val="lt1"/>
              </a:buClr>
              <a:buSzPts val="1800"/>
              <a:buFont typeface="Times New Roman" panose="02020603050405020304"/>
              <a:buChar char="●"/>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When these particular loopholes align with each other, a failure typically occurs.</a:t>
            </a:r>
            <a:endParaRPr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457200" marR="0" lvl="0" indent="-342900" algn="just" rtl="0">
              <a:lnSpc>
                <a:spcPct val="100000"/>
              </a:lnSpc>
              <a:spcBef>
                <a:spcPts val="800"/>
              </a:spcBef>
              <a:spcAft>
                <a:spcPts val="800"/>
              </a:spcAft>
              <a:buClr>
                <a:schemeClr val="lt1"/>
              </a:buClr>
              <a:buSzPts val="1800"/>
              <a:buFont typeface="Times New Roman" panose="02020603050405020304"/>
              <a:buChar char="●"/>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It has been observed that key elements of the model are layers of defense and active failures or latent conditions.</a:t>
            </a:r>
            <a:endParaRPr sz="1800" b="1"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399" name="Google Shape;399;p6"/>
          <p:cNvSpPr txBox="1"/>
          <p:nvPr/>
        </p:nvSpPr>
        <p:spPr>
          <a:xfrm>
            <a:off x="477150" y="75700"/>
            <a:ext cx="8304000" cy="954300"/>
          </a:xfrm>
          <a:prstGeom prst="rect">
            <a:avLst/>
          </a:prstGeom>
          <a:noFill/>
          <a:ln>
            <a:noFill/>
          </a:ln>
        </p:spPr>
        <p:txBody>
          <a:bodyPr spcFirstLastPara="1" wrap="square" lIns="91425" tIns="91425" rIns="91425" bIns="91425" anchor="t" anchorCtr="0">
            <a:spAutoFit/>
          </a:bodyPr>
          <a:lstStyle/>
          <a:p>
            <a:pPr marL="0" marR="0" lvl="0" indent="0" algn="ctr" rtl="0">
              <a:lnSpc>
                <a:spcPct val="100000"/>
              </a:lnSpc>
              <a:spcBef>
                <a:spcPts val="2000"/>
              </a:spcBef>
              <a:spcAft>
                <a:spcPts val="600"/>
              </a:spcAft>
              <a:buClr>
                <a:schemeClr val="lt1"/>
              </a:buClr>
              <a:buSzPts val="1100"/>
              <a:buFont typeface="Arial" panose="020B0604020202020204"/>
              <a:buNone/>
            </a:pPr>
            <a:r>
              <a:rPr lang="en-GB" sz="2500" b="1"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Identification of the root causes by using systems-based safety model</a:t>
            </a:r>
            <a:endParaRPr sz="2500" b="0" i="0" u="none" strike="noStrike" cap="none" dirty="0">
              <a:solidFill>
                <a:srgbClr val="000000"/>
              </a:solidFill>
              <a:latin typeface="Arial" panose="020B0604020202020204"/>
              <a:ea typeface="Arial" panose="020B0604020202020204"/>
              <a:cs typeface="Arial" panose="020B0604020202020204"/>
              <a:sym typeface="Arial" panose="020B0604020202020204"/>
            </a:endParaRPr>
          </a:p>
        </p:txBody>
      </p:sp>
      <p:pic>
        <p:nvPicPr>
          <p:cNvPr id="400" name="Google Shape;400;p6"/>
          <p:cNvPicPr preferRelativeResize="0"/>
          <p:nvPr/>
        </p:nvPicPr>
        <p:blipFill rotWithShape="1">
          <a:blip r:embed="rId1"/>
          <a:srcRect/>
          <a:stretch>
            <a:fillRect/>
          </a:stretch>
        </p:blipFill>
        <p:spPr>
          <a:xfrm>
            <a:off x="4806575" y="2021600"/>
            <a:ext cx="4248202" cy="2219525"/>
          </a:xfrm>
          <a:prstGeom prst="rect">
            <a:avLst/>
          </a:prstGeom>
          <a:noFill/>
          <a:ln>
            <a:noFill/>
          </a:ln>
        </p:spPr>
      </p:pic>
      <p:sp>
        <p:nvSpPr>
          <p:cNvPr id="401" name="Google Shape;401;p6"/>
          <p:cNvSpPr txBox="1"/>
          <p:nvPr/>
        </p:nvSpPr>
        <p:spPr>
          <a:xfrm>
            <a:off x="4963025" y="4319850"/>
            <a:ext cx="4248300" cy="677078"/>
          </a:xfrm>
          <a:prstGeom prst="rect">
            <a:avLst/>
          </a:prstGeom>
          <a:noFill/>
          <a:ln>
            <a:noFill/>
          </a:ln>
        </p:spPr>
        <p:txBody>
          <a:bodyPr spcFirstLastPara="1" wrap="square" lIns="91425" tIns="91425" rIns="91425" bIns="91425" anchor="t" anchorCtr="0">
            <a:spAutoFit/>
          </a:bodyPr>
          <a:lstStyle/>
          <a:p>
            <a:pPr marL="0" marR="0" lvl="0" indent="0" algn="ctr" rtl="0">
              <a:lnSpc>
                <a:spcPct val="100000"/>
              </a:lnSpc>
              <a:spcBef>
                <a:spcPts val="1200"/>
              </a:spcBef>
              <a:spcAft>
                <a:spcPts val="1200"/>
              </a:spcAft>
              <a:buClr>
                <a:srgbClr val="000000"/>
              </a:buClr>
              <a:buSzPts val="1800"/>
              <a:buFont typeface="Arial" panose="020B0604020202020204"/>
              <a:buNone/>
            </a:pPr>
            <a:r>
              <a:rPr lang="en-GB" sz="1200" b="0" i="0"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(Source: </a:t>
            </a:r>
            <a:r>
              <a:rPr lang="en-GB" sz="12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Thedecisionlab, 2025</a:t>
            </a:r>
            <a:r>
              <a:rPr lang="en-GB" sz="1200" b="0" i="0"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a:t>
            </a:r>
            <a:endParaRPr sz="12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2CC"/>
        </a:solidFill>
        <a:effectLst/>
      </p:bgPr>
    </p:bg>
    <p:spTree>
      <p:nvGrpSpPr>
        <p:cNvPr id="1" name="Shape 405"/>
        <p:cNvGrpSpPr/>
        <p:nvPr/>
      </p:nvGrpSpPr>
      <p:grpSpPr>
        <a:xfrm>
          <a:off x="0" y="0"/>
          <a:ext cx="0" cy="0"/>
          <a:chOff x="0" y="0"/>
          <a:chExt cx="0" cy="0"/>
        </a:xfrm>
      </p:grpSpPr>
      <p:pic>
        <p:nvPicPr>
          <p:cNvPr id="406" name="Google Shape;406;g3d7d810a7be_0_39"/>
          <p:cNvPicPr preferRelativeResize="0"/>
          <p:nvPr/>
        </p:nvPicPr>
        <p:blipFill rotWithShape="1">
          <a:blip r:embed="rId1"/>
          <a:srcRect/>
          <a:stretch>
            <a:fillRect/>
          </a:stretch>
        </p:blipFill>
        <p:spPr>
          <a:xfrm>
            <a:off x="1395399" y="675494"/>
            <a:ext cx="6353175" cy="3105150"/>
          </a:xfrm>
          <a:prstGeom prst="rect">
            <a:avLst/>
          </a:prstGeom>
          <a:noFill/>
          <a:ln>
            <a:noFill/>
          </a:ln>
        </p:spPr>
      </p:pic>
      <p:sp>
        <p:nvSpPr>
          <p:cNvPr id="407" name="Google Shape;407;g3d7d810a7be_0_39"/>
          <p:cNvSpPr txBox="1"/>
          <p:nvPr/>
        </p:nvSpPr>
        <p:spPr>
          <a:xfrm>
            <a:off x="259412" y="-203944"/>
            <a:ext cx="8229600" cy="569400"/>
          </a:xfrm>
          <a:prstGeom prst="rect">
            <a:avLst/>
          </a:prstGeom>
          <a:noFill/>
          <a:ln>
            <a:noFill/>
          </a:ln>
        </p:spPr>
        <p:txBody>
          <a:bodyPr spcFirstLastPara="1" wrap="square" lIns="91425" tIns="91425" rIns="91425" bIns="91425" anchor="t" anchorCtr="0">
            <a:spAutoFit/>
          </a:bodyPr>
          <a:lstStyle/>
          <a:p>
            <a:pPr marL="0" marR="0" lvl="0" indent="0" algn="ctr" rtl="0">
              <a:lnSpc>
                <a:spcPct val="100000"/>
              </a:lnSpc>
              <a:spcBef>
                <a:spcPts val="2000"/>
              </a:spcBef>
              <a:spcAft>
                <a:spcPts val="600"/>
              </a:spcAft>
              <a:buClr>
                <a:srgbClr val="000000"/>
              </a:buClr>
              <a:buSzPts val="2500"/>
              <a:buFont typeface="Arial" panose="020B0604020202020204"/>
              <a:buNone/>
            </a:pPr>
            <a:r>
              <a:rPr lang="en-GB" sz="2500" b="1"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 Annual birth rate at the Trust 2008 – 2020</a:t>
            </a:r>
            <a:endParaRPr sz="2500" b="0" i="0" u="none" strike="noStrike" cap="none" dirty="0">
              <a:solidFill>
                <a:schemeClr val="lt1"/>
              </a:solidFill>
              <a:latin typeface="Arial" panose="020B0604020202020204"/>
              <a:ea typeface="Arial" panose="020B0604020202020204"/>
              <a:cs typeface="Arial" panose="020B0604020202020204"/>
              <a:sym typeface="Arial" panose="020B0604020202020204"/>
            </a:endParaRPr>
          </a:p>
        </p:txBody>
      </p:sp>
      <p:sp>
        <p:nvSpPr>
          <p:cNvPr id="408" name="Google Shape;408;g3d7d810a7be_0_39"/>
          <p:cNvSpPr txBox="1"/>
          <p:nvPr/>
        </p:nvSpPr>
        <p:spPr>
          <a:xfrm>
            <a:off x="3071987" y="3939206"/>
            <a:ext cx="3000000" cy="471894"/>
          </a:xfrm>
          <a:prstGeom prst="rect">
            <a:avLst/>
          </a:prstGeom>
          <a:noFill/>
          <a:ln>
            <a:noFill/>
          </a:ln>
        </p:spPr>
        <p:txBody>
          <a:bodyPr spcFirstLastPara="1" wrap="square" lIns="91425" tIns="91425" rIns="91425" bIns="91425" anchor="t" anchorCtr="0">
            <a:spAutoFit/>
          </a:bodyPr>
          <a:lstStyle/>
          <a:p>
            <a:pPr marL="0" marR="0" lvl="0" indent="0" algn="ctr" rtl="0">
              <a:lnSpc>
                <a:spcPct val="100000"/>
              </a:lnSpc>
              <a:spcBef>
                <a:spcPts val="0"/>
              </a:spcBef>
              <a:spcAft>
                <a:spcPts val="800"/>
              </a:spcAft>
              <a:buClr>
                <a:srgbClr val="000000"/>
              </a:buClr>
              <a:buSzPts val="1800"/>
              <a:buFont typeface="Arial" panose="020B0604020202020204"/>
              <a:buNone/>
            </a:pPr>
            <a:r>
              <a:rPr lang="en-GB" sz="12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(Source: Gov.UK, 2026)</a:t>
            </a:r>
            <a:endParaRPr sz="12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412"/>
        <p:cNvGrpSpPr/>
        <p:nvPr/>
      </p:nvGrpSpPr>
      <p:grpSpPr>
        <a:xfrm>
          <a:off x="0" y="0"/>
          <a:ext cx="0" cy="0"/>
          <a:chOff x="0" y="0"/>
          <a:chExt cx="0" cy="0"/>
        </a:xfrm>
      </p:grpSpPr>
      <p:sp>
        <p:nvSpPr>
          <p:cNvPr id="413" name="Google Shape;413;p7"/>
          <p:cNvSpPr txBox="1"/>
          <p:nvPr/>
        </p:nvSpPr>
        <p:spPr>
          <a:xfrm>
            <a:off x="284850" y="1142435"/>
            <a:ext cx="5258375" cy="4001065"/>
          </a:xfrm>
          <a:prstGeom prst="rect">
            <a:avLst/>
          </a:prstGeom>
          <a:noFill/>
          <a:ln>
            <a:noFill/>
          </a:ln>
        </p:spPr>
        <p:txBody>
          <a:bodyPr spcFirstLastPara="1" wrap="square" lIns="91425" tIns="91425" rIns="91425" bIns="91425" anchor="t" anchorCtr="0">
            <a:spAutoFit/>
          </a:bodyPr>
          <a:lstStyle/>
          <a:p>
            <a:pPr marL="457200" marR="0" lvl="0" indent="-342900" algn="just" rtl="0">
              <a:lnSpc>
                <a:spcPct val="100000"/>
              </a:lnSpc>
              <a:spcBef>
                <a:spcPts val="1200"/>
              </a:spcBef>
              <a:spcAft>
                <a:spcPts val="0"/>
              </a:spcAft>
              <a:buClr>
                <a:schemeClr val="lt1"/>
              </a:buClr>
              <a:buSzPts val="1800"/>
              <a:buFont typeface="Times New Roman" panose="02020603050405020304"/>
              <a:buChar char="●"/>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The model reveals that poor patterns of care in the trusted hospital or healthcare organization represent frontline errors.</a:t>
            </a:r>
            <a:endParaRPr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457200" marR="0" lvl="0" indent="-342900" algn="just" rtl="0">
              <a:lnSpc>
                <a:spcPct val="100000"/>
              </a:lnSpc>
              <a:spcBef>
                <a:spcPts val="1200"/>
              </a:spcBef>
              <a:spcAft>
                <a:spcPts val="0"/>
              </a:spcAft>
              <a:buClr>
                <a:schemeClr val="lt1"/>
              </a:buClr>
              <a:buSzPts val="1800"/>
              <a:buFont typeface="Times New Roman" panose="02020603050405020304"/>
              <a:buChar char="●"/>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Inadequate monitoring also impacted the quality of the care and investigation procedures carried out by the trust.</a:t>
            </a:r>
            <a:endParaRPr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457200" marR="0" lvl="0" indent="-342900" algn="just" rtl="0">
              <a:lnSpc>
                <a:spcPct val="100000"/>
              </a:lnSpc>
              <a:spcBef>
                <a:spcPts val="1200"/>
              </a:spcBef>
              <a:spcAft>
                <a:spcPts val="0"/>
              </a:spcAft>
              <a:buClr>
                <a:schemeClr val="lt1"/>
              </a:buClr>
              <a:buSzPts val="1800"/>
              <a:buFont typeface="Times New Roman" panose="02020603050405020304"/>
              <a:buChar char="●"/>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Role of staff competence while these incidents were building up.</a:t>
            </a:r>
            <a:endParaRPr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457200" marR="0" lvl="0" indent="-342900" algn="just" rtl="0">
              <a:lnSpc>
                <a:spcPct val="100000"/>
              </a:lnSpc>
              <a:spcBef>
                <a:spcPts val="1200"/>
              </a:spcBef>
              <a:spcAft>
                <a:spcPts val="1200"/>
              </a:spcAft>
              <a:buClr>
                <a:schemeClr val="lt1"/>
              </a:buClr>
              <a:buSzPts val="1800"/>
              <a:buFont typeface="Times New Roman" panose="02020603050405020304"/>
              <a:buChar char="●"/>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An example is Rhiannon Davies on 1 March 2009 gave birth to Kate Stanton-Davies at the Ludlow midwifery-led unit.</a:t>
            </a:r>
            <a:endParaRPr sz="1800" b="1"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414" name="Google Shape;414;p7"/>
          <p:cNvSpPr txBox="1"/>
          <p:nvPr/>
        </p:nvSpPr>
        <p:spPr>
          <a:xfrm>
            <a:off x="420000" y="0"/>
            <a:ext cx="8304000" cy="954300"/>
          </a:xfrm>
          <a:prstGeom prst="rect">
            <a:avLst/>
          </a:prstGeom>
          <a:noFill/>
          <a:ln>
            <a:noFill/>
          </a:ln>
        </p:spPr>
        <p:txBody>
          <a:bodyPr spcFirstLastPara="1" wrap="square" lIns="91425" tIns="91425" rIns="91425" bIns="91425" anchor="t" anchorCtr="0">
            <a:spAutoFit/>
          </a:bodyPr>
          <a:lstStyle/>
          <a:p>
            <a:pPr marL="0" marR="0" lvl="0" indent="0" algn="ctr" rtl="0">
              <a:lnSpc>
                <a:spcPct val="100000"/>
              </a:lnSpc>
              <a:spcBef>
                <a:spcPts val="2000"/>
              </a:spcBef>
              <a:spcAft>
                <a:spcPts val="600"/>
              </a:spcAft>
              <a:buClr>
                <a:schemeClr val="lt1"/>
              </a:buClr>
              <a:buSzPts val="1100"/>
              <a:buFont typeface="Arial" panose="020B0604020202020204"/>
              <a:buNone/>
            </a:pPr>
            <a:r>
              <a:rPr lang="en-GB" sz="2500" b="1"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Identification of the root causes by using systems-based safety model</a:t>
            </a:r>
            <a:endParaRPr sz="2500" b="0" i="0" u="none" strike="noStrike" cap="none" dirty="0">
              <a:solidFill>
                <a:srgbClr val="000000"/>
              </a:solidFill>
              <a:latin typeface="Arial" panose="020B0604020202020204"/>
              <a:ea typeface="Arial" panose="020B0604020202020204"/>
              <a:cs typeface="Arial" panose="020B0604020202020204"/>
              <a:sym typeface="Arial" panose="020B0604020202020204"/>
            </a:endParaRPr>
          </a:p>
        </p:txBody>
      </p:sp>
      <p:pic>
        <p:nvPicPr>
          <p:cNvPr id="415" name="Google Shape;415;p7"/>
          <p:cNvPicPr preferRelativeResize="0"/>
          <p:nvPr/>
        </p:nvPicPr>
        <p:blipFill rotWithShape="1">
          <a:blip r:embed="rId1"/>
          <a:srcRect/>
          <a:stretch>
            <a:fillRect/>
          </a:stretch>
        </p:blipFill>
        <p:spPr>
          <a:xfrm>
            <a:off x="5543225" y="1726900"/>
            <a:ext cx="3439350" cy="1819889"/>
          </a:xfrm>
          <a:prstGeom prst="rect">
            <a:avLst/>
          </a:prstGeom>
          <a:noFill/>
          <a:ln>
            <a:noFill/>
          </a:ln>
        </p:spPr>
      </p:pic>
      <p:sp>
        <p:nvSpPr>
          <p:cNvPr id="416" name="Google Shape;416;p7"/>
          <p:cNvSpPr txBox="1"/>
          <p:nvPr/>
        </p:nvSpPr>
        <p:spPr>
          <a:xfrm>
            <a:off x="6018800" y="3602050"/>
            <a:ext cx="3000000" cy="471894"/>
          </a:xfrm>
          <a:prstGeom prst="rect">
            <a:avLst/>
          </a:prstGeom>
          <a:noFill/>
          <a:ln>
            <a:noFill/>
          </a:ln>
        </p:spPr>
        <p:txBody>
          <a:bodyPr spcFirstLastPara="1" wrap="square" lIns="91425" tIns="91425" rIns="91425" bIns="91425" anchor="t" anchorCtr="0">
            <a:spAutoFit/>
          </a:bodyPr>
          <a:lstStyle/>
          <a:p>
            <a:pPr marL="0" marR="0" lvl="0" indent="0" algn="ctr" rtl="0">
              <a:lnSpc>
                <a:spcPct val="100000"/>
              </a:lnSpc>
              <a:spcBef>
                <a:spcPts val="0"/>
              </a:spcBef>
              <a:spcAft>
                <a:spcPts val="800"/>
              </a:spcAft>
              <a:buClr>
                <a:srgbClr val="000000"/>
              </a:buClr>
              <a:buSzPts val="1800"/>
              <a:buFont typeface="Arial" panose="020B0604020202020204"/>
              <a:buNone/>
            </a:pPr>
            <a:r>
              <a:rPr lang="en-GB" sz="12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(Source: Gov.UK, 2026)</a:t>
            </a:r>
            <a:endParaRPr sz="12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420"/>
        <p:cNvGrpSpPr/>
        <p:nvPr/>
      </p:nvGrpSpPr>
      <p:grpSpPr>
        <a:xfrm>
          <a:off x="0" y="0"/>
          <a:ext cx="0" cy="0"/>
          <a:chOff x="0" y="0"/>
          <a:chExt cx="0" cy="0"/>
        </a:xfrm>
      </p:grpSpPr>
      <p:sp>
        <p:nvSpPr>
          <p:cNvPr id="421" name="Google Shape;421;p8"/>
          <p:cNvSpPr txBox="1"/>
          <p:nvPr/>
        </p:nvSpPr>
        <p:spPr>
          <a:xfrm>
            <a:off x="224700" y="3387504"/>
            <a:ext cx="8808900" cy="1908184"/>
          </a:xfrm>
          <a:prstGeom prst="rect">
            <a:avLst/>
          </a:prstGeom>
          <a:noFill/>
          <a:ln>
            <a:noFill/>
          </a:ln>
        </p:spPr>
        <p:txBody>
          <a:bodyPr spcFirstLastPara="1" wrap="square" lIns="91425" tIns="91425" rIns="91425" bIns="91425" anchor="t" anchorCtr="0">
            <a:spAutoFit/>
          </a:bodyPr>
          <a:lstStyle/>
          <a:p>
            <a:pPr marL="457200" marR="0" lvl="0" indent="-342900" algn="just" rtl="0">
              <a:lnSpc>
                <a:spcPct val="100000"/>
              </a:lnSpc>
              <a:spcBef>
                <a:spcPts val="1200"/>
              </a:spcBef>
              <a:spcAft>
                <a:spcPts val="0"/>
              </a:spcAft>
              <a:buClr>
                <a:schemeClr val="lt1"/>
              </a:buClr>
              <a:buSzPts val="1800"/>
              <a:buFont typeface="Times New Roman" panose="02020603050405020304"/>
              <a:buChar char="●"/>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Ineffective and untimely reporting mechanisms represent organizational system failures.</a:t>
            </a:r>
            <a:endParaRPr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457200" marR="0" lvl="0" indent="-342900" algn="just" rtl="0">
              <a:lnSpc>
                <a:spcPct val="100000"/>
              </a:lnSpc>
              <a:spcBef>
                <a:spcPts val="1200"/>
              </a:spcBef>
              <a:spcAft>
                <a:spcPts val="0"/>
              </a:spcAft>
              <a:buClr>
                <a:schemeClr val="lt1"/>
              </a:buClr>
              <a:buSzPts val="1800"/>
              <a:buFont typeface="Times New Roman" panose="02020603050405020304"/>
              <a:buChar char="●"/>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Case study also raises questions or concerns over the leadership position of the NHS Trust (Oliverandco, 2026).</a:t>
            </a:r>
            <a:endParaRPr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457200" marR="0" lvl="0" indent="-342900" algn="just" rtl="0">
              <a:lnSpc>
                <a:spcPct val="100000"/>
              </a:lnSpc>
              <a:spcBef>
                <a:spcPts val="1200"/>
              </a:spcBef>
              <a:spcAft>
                <a:spcPts val="1200"/>
              </a:spcAft>
              <a:buClr>
                <a:schemeClr val="lt1"/>
              </a:buClr>
              <a:buSzPts val="1800"/>
              <a:buFont typeface="Times New Roman" panose="02020603050405020304"/>
              <a:buChar char="●"/>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Latent conditions, including policy and regulatory aspects.</a:t>
            </a:r>
            <a:endParaRPr sz="1800" b="1"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422" name="Google Shape;422;p8"/>
          <p:cNvSpPr txBox="1"/>
          <p:nvPr/>
        </p:nvSpPr>
        <p:spPr>
          <a:xfrm>
            <a:off x="284268" y="-175950"/>
            <a:ext cx="8304000" cy="954300"/>
          </a:xfrm>
          <a:prstGeom prst="rect">
            <a:avLst/>
          </a:prstGeom>
          <a:noFill/>
          <a:ln>
            <a:noFill/>
          </a:ln>
        </p:spPr>
        <p:txBody>
          <a:bodyPr spcFirstLastPara="1" wrap="square" lIns="91425" tIns="91425" rIns="91425" bIns="91425" anchor="t" anchorCtr="0">
            <a:spAutoFit/>
          </a:bodyPr>
          <a:lstStyle/>
          <a:p>
            <a:pPr marL="0" marR="0" lvl="0" indent="0" algn="ctr" rtl="0">
              <a:lnSpc>
                <a:spcPct val="100000"/>
              </a:lnSpc>
              <a:spcBef>
                <a:spcPts val="2000"/>
              </a:spcBef>
              <a:spcAft>
                <a:spcPts val="600"/>
              </a:spcAft>
              <a:buClr>
                <a:schemeClr val="lt1"/>
              </a:buClr>
              <a:buSzPts val="1100"/>
              <a:buFont typeface="Arial" panose="020B0604020202020204"/>
              <a:buNone/>
            </a:pPr>
            <a:r>
              <a:rPr lang="en-GB" sz="2500" b="1"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Identification of the root causes by using systems-based safety model</a:t>
            </a:r>
            <a:endParaRPr sz="2500" b="0" i="0" u="none" strike="noStrike" cap="none" dirty="0">
              <a:solidFill>
                <a:srgbClr val="000000"/>
              </a:solidFill>
              <a:latin typeface="Arial" panose="020B0604020202020204"/>
              <a:ea typeface="Arial" panose="020B0604020202020204"/>
              <a:cs typeface="Arial" panose="020B0604020202020204"/>
              <a:sym typeface="Arial" panose="020B0604020202020204"/>
            </a:endParaRPr>
          </a:p>
        </p:txBody>
      </p:sp>
      <p:pic>
        <p:nvPicPr>
          <p:cNvPr id="423" name="Google Shape;423;p8"/>
          <p:cNvPicPr preferRelativeResize="0"/>
          <p:nvPr/>
        </p:nvPicPr>
        <p:blipFill rotWithShape="1">
          <a:blip r:embed="rId1"/>
          <a:srcRect/>
          <a:stretch>
            <a:fillRect/>
          </a:stretch>
        </p:blipFill>
        <p:spPr>
          <a:xfrm>
            <a:off x="764369" y="1046587"/>
            <a:ext cx="7515225" cy="2295525"/>
          </a:xfrm>
          <a:prstGeom prst="rect">
            <a:avLst/>
          </a:prstGeom>
          <a:noFill/>
          <a:ln>
            <a:noFill/>
          </a:ln>
        </p:spPr>
      </p:pic>
      <p:sp>
        <p:nvSpPr>
          <p:cNvPr id="424" name="Google Shape;424;p8"/>
          <p:cNvSpPr txBox="1"/>
          <p:nvPr/>
        </p:nvSpPr>
        <p:spPr>
          <a:xfrm>
            <a:off x="3497794" y="3254975"/>
            <a:ext cx="3000000" cy="471894"/>
          </a:xfrm>
          <a:prstGeom prst="rect">
            <a:avLst/>
          </a:prstGeom>
          <a:noFill/>
          <a:ln>
            <a:noFill/>
          </a:ln>
        </p:spPr>
        <p:txBody>
          <a:bodyPr spcFirstLastPara="1" wrap="square" lIns="91425" tIns="91425" rIns="91425" bIns="91425" anchor="t" anchorCtr="0">
            <a:spAutoFit/>
          </a:bodyPr>
          <a:lstStyle/>
          <a:p>
            <a:pPr marL="0" marR="0" lvl="0" indent="0" algn="ctr" rtl="0">
              <a:lnSpc>
                <a:spcPct val="100000"/>
              </a:lnSpc>
              <a:spcBef>
                <a:spcPts val="0"/>
              </a:spcBef>
              <a:spcAft>
                <a:spcPts val="800"/>
              </a:spcAft>
              <a:buClr>
                <a:srgbClr val="000000"/>
              </a:buClr>
              <a:buSzPts val="1800"/>
              <a:buFont typeface="Arial" panose="020B0604020202020204"/>
              <a:buNone/>
            </a:pPr>
            <a:r>
              <a:rPr lang="en-GB" sz="12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(Source: Gov.UK, 2026)</a:t>
            </a:r>
            <a:endParaRPr sz="12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428"/>
        <p:cNvGrpSpPr/>
        <p:nvPr/>
      </p:nvGrpSpPr>
      <p:grpSpPr>
        <a:xfrm>
          <a:off x="0" y="0"/>
          <a:ext cx="0" cy="0"/>
          <a:chOff x="0" y="0"/>
          <a:chExt cx="0" cy="0"/>
        </a:xfrm>
      </p:grpSpPr>
      <p:sp>
        <p:nvSpPr>
          <p:cNvPr id="429" name="Google Shape;429;p9"/>
          <p:cNvSpPr txBox="1"/>
          <p:nvPr/>
        </p:nvSpPr>
        <p:spPr>
          <a:xfrm>
            <a:off x="114875" y="285750"/>
            <a:ext cx="8793600" cy="954300"/>
          </a:xfrm>
          <a:prstGeom prst="rect">
            <a:avLst/>
          </a:prstGeom>
          <a:noFill/>
          <a:ln>
            <a:noFill/>
          </a:ln>
        </p:spPr>
        <p:txBody>
          <a:bodyPr spcFirstLastPara="1" wrap="square" lIns="91425" tIns="91425" rIns="91425" bIns="91425" anchor="t" anchorCtr="0">
            <a:spAutoFit/>
          </a:bodyPr>
          <a:lstStyle/>
          <a:p>
            <a:pPr marL="0" marR="0" lvl="0" indent="0" algn="ctr" rtl="0">
              <a:lnSpc>
                <a:spcPct val="100000"/>
              </a:lnSpc>
              <a:spcBef>
                <a:spcPts val="2000"/>
              </a:spcBef>
              <a:spcAft>
                <a:spcPts val="600"/>
              </a:spcAft>
              <a:buClr>
                <a:schemeClr val="lt1"/>
              </a:buClr>
              <a:buSzPts val="1100"/>
              <a:buFont typeface="Arial" panose="020B0604020202020204"/>
              <a:buNone/>
            </a:pPr>
            <a:r>
              <a:rPr lang="en-GB" sz="2500" b="1" i="0" u="none" strike="noStrike" cap="none">
                <a:solidFill>
                  <a:schemeClr val="lt1"/>
                </a:solidFill>
                <a:latin typeface="Times New Roman" panose="02020603050405020304"/>
                <a:ea typeface="Times New Roman" panose="02020603050405020304"/>
                <a:cs typeface="Times New Roman" panose="02020603050405020304"/>
                <a:sym typeface="Times New Roman" panose="02020603050405020304"/>
              </a:rPr>
              <a:t>Elaborating the theories or models that will be applied in depth in the report</a:t>
            </a:r>
            <a:endParaRPr sz="2500" b="0" i="0" u="none" strike="noStrike" cap="none">
              <a:solidFill>
                <a:schemeClr val="lt1"/>
              </a:solidFill>
              <a:latin typeface="Arial" panose="020B0604020202020204"/>
              <a:ea typeface="Arial" panose="020B0604020202020204"/>
              <a:cs typeface="Arial" panose="020B0604020202020204"/>
              <a:sym typeface="Arial" panose="020B0604020202020204"/>
            </a:endParaRPr>
          </a:p>
        </p:txBody>
      </p:sp>
      <p:sp>
        <p:nvSpPr>
          <p:cNvPr id="430" name="Google Shape;430;p9"/>
          <p:cNvSpPr txBox="1"/>
          <p:nvPr/>
        </p:nvSpPr>
        <p:spPr>
          <a:xfrm>
            <a:off x="3356800" y="1510425"/>
            <a:ext cx="5643900" cy="3232500"/>
          </a:xfrm>
          <a:prstGeom prst="rect">
            <a:avLst/>
          </a:prstGeom>
          <a:noFill/>
          <a:ln>
            <a:noFill/>
          </a:ln>
        </p:spPr>
        <p:txBody>
          <a:bodyPr spcFirstLastPara="1" wrap="square" lIns="91425" tIns="91425" rIns="91425" bIns="91425" anchor="t" anchorCtr="0">
            <a:spAutoFit/>
          </a:bodyPr>
          <a:lstStyle/>
          <a:p>
            <a:pPr marL="457200" marR="0" lvl="0" indent="-342900" algn="just" rtl="0">
              <a:lnSpc>
                <a:spcPct val="100000"/>
              </a:lnSpc>
              <a:spcBef>
                <a:spcPts val="1200"/>
              </a:spcBef>
              <a:spcAft>
                <a:spcPts val="0"/>
              </a:spcAft>
              <a:buClr>
                <a:schemeClr val="lt1"/>
              </a:buClr>
              <a:buSzPts val="1800"/>
              <a:buFont typeface="Times New Roman" panose="02020603050405020304"/>
              <a:buAutoNum type="arabicPeriod"/>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Why was there a delay in addressing concerns of families in the maternity unit at Shrewsbury and Telford NHS hospital trust? </a:t>
            </a:r>
            <a:endParaRPr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457200" marR="0" lvl="0" indent="-342900" algn="just" rtl="0">
              <a:lnSpc>
                <a:spcPct val="100000"/>
              </a:lnSpc>
              <a:spcBef>
                <a:spcPts val="0"/>
              </a:spcBef>
              <a:spcAft>
                <a:spcPts val="0"/>
              </a:spcAft>
              <a:buClr>
                <a:schemeClr val="lt1"/>
              </a:buClr>
              <a:buSzPts val="1800"/>
              <a:buFont typeface="Times New Roman" panose="02020603050405020304"/>
              <a:buAutoNum type="arabicPeriod"/>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Why did the organization fail to recognize the fetal distress? </a:t>
            </a:r>
            <a:endParaRPr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457200" marR="0" lvl="0" indent="-342900" algn="just" rtl="0">
              <a:lnSpc>
                <a:spcPct val="100000"/>
              </a:lnSpc>
              <a:spcBef>
                <a:spcPts val="0"/>
              </a:spcBef>
              <a:spcAft>
                <a:spcPts val="0"/>
              </a:spcAft>
              <a:buClr>
                <a:schemeClr val="lt1"/>
              </a:buClr>
              <a:buSzPts val="1800"/>
              <a:buFont typeface="Times New Roman" panose="02020603050405020304"/>
              <a:buAutoNum type="arabicPeriod"/>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Why did the organization fail to incorporate proper monitoring systems? </a:t>
            </a:r>
            <a:endParaRPr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457200" marR="0" lvl="0" indent="-342900" algn="just" rtl="0">
              <a:lnSpc>
                <a:spcPct val="100000"/>
              </a:lnSpc>
              <a:spcBef>
                <a:spcPts val="0"/>
              </a:spcBef>
              <a:spcAft>
                <a:spcPts val="0"/>
              </a:spcAft>
              <a:buClr>
                <a:schemeClr val="lt1"/>
              </a:buClr>
              <a:buSzPts val="1800"/>
              <a:buFont typeface="Times New Roman" panose="02020603050405020304"/>
              <a:buAutoNum type="arabicPeriod"/>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Why did the organization fail at offering the quality of care they promised? </a:t>
            </a:r>
            <a:endParaRPr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457200" marR="0" lvl="0" indent="-342900" algn="just" rtl="0">
              <a:lnSpc>
                <a:spcPct val="100000"/>
              </a:lnSpc>
              <a:spcBef>
                <a:spcPts val="0"/>
              </a:spcBef>
              <a:spcAft>
                <a:spcPts val="0"/>
              </a:spcAft>
              <a:buClr>
                <a:schemeClr val="lt1"/>
              </a:buClr>
              <a:buSzPts val="1800"/>
              <a:buFont typeface="Times New Roman" panose="02020603050405020304"/>
              <a:buAutoNum type="arabicPeriod"/>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Why was the organization associated with weak governance and a lack of accountability?</a:t>
            </a:r>
            <a:endParaRPr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p:txBody>
      </p:sp>
      <p:pic>
        <p:nvPicPr>
          <p:cNvPr id="431" name="Google Shape;431;p9"/>
          <p:cNvPicPr preferRelativeResize="0"/>
          <p:nvPr/>
        </p:nvPicPr>
        <p:blipFill rotWithShape="1">
          <a:blip r:embed="rId1"/>
          <a:srcRect/>
          <a:stretch>
            <a:fillRect/>
          </a:stretch>
        </p:blipFill>
        <p:spPr>
          <a:xfrm>
            <a:off x="-244625" y="1355725"/>
            <a:ext cx="4539924" cy="3387200"/>
          </a:xfrm>
          <a:prstGeom prst="rect">
            <a:avLst/>
          </a:prstGeom>
          <a:noFill/>
          <a:ln>
            <a:noFill/>
          </a:ln>
        </p:spPr>
      </p:pic>
      <p:sp>
        <p:nvSpPr>
          <p:cNvPr id="432" name="Google Shape;432;p9"/>
          <p:cNvSpPr txBox="1"/>
          <p:nvPr/>
        </p:nvSpPr>
        <p:spPr>
          <a:xfrm>
            <a:off x="63150" y="4221425"/>
            <a:ext cx="4033500" cy="677078"/>
          </a:xfrm>
          <a:prstGeom prst="rect">
            <a:avLst/>
          </a:prstGeom>
          <a:noFill/>
          <a:ln>
            <a:noFill/>
          </a:ln>
        </p:spPr>
        <p:txBody>
          <a:bodyPr spcFirstLastPara="1" wrap="square" lIns="91425" tIns="91425" rIns="91425" bIns="91425" anchor="t" anchorCtr="0">
            <a:spAutoFit/>
          </a:bodyPr>
          <a:lstStyle/>
          <a:p>
            <a:pPr marL="0" marR="0" lvl="0" indent="0" algn="ctr" rtl="0">
              <a:lnSpc>
                <a:spcPct val="100000"/>
              </a:lnSpc>
              <a:spcBef>
                <a:spcPts val="1200"/>
              </a:spcBef>
              <a:spcAft>
                <a:spcPts val="1200"/>
              </a:spcAft>
              <a:buClr>
                <a:srgbClr val="000000"/>
              </a:buClr>
              <a:buSzPts val="1800"/>
              <a:buFont typeface="Arial" panose="020B0604020202020204"/>
              <a:buNone/>
            </a:pPr>
            <a:r>
              <a:rPr lang="en-GB" sz="1200" b="0" i="0"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(Source: Lamarr-institute, 2026)</a:t>
            </a:r>
            <a:endParaRPr sz="1200" b="0" i="0" u="none" strike="noStrike" cap="none" dirty="0">
              <a:solidFill>
                <a:srgbClr val="000000"/>
              </a:solidFill>
              <a:latin typeface="Arial" panose="020B0604020202020204"/>
              <a:ea typeface="Arial" panose="020B0604020202020204"/>
              <a:cs typeface="Arial" panose="020B0604020202020204"/>
              <a:sym typeface="Arial" panose="020B0604020202020204"/>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2CC"/>
        </a:solidFill>
        <a:effectLst/>
      </p:bgPr>
    </p:bg>
    <p:spTree>
      <p:nvGrpSpPr>
        <p:cNvPr id="1" name="Shape 436"/>
        <p:cNvGrpSpPr/>
        <p:nvPr/>
      </p:nvGrpSpPr>
      <p:grpSpPr>
        <a:xfrm>
          <a:off x="0" y="0"/>
          <a:ext cx="0" cy="0"/>
          <a:chOff x="0" y="0"/>
          <a:chExt cx="0" cy="0"/>
        </a:xfrm>
      </p:grpSpPr>
      <p:pic>
        <p:nvPicPr>
          <p:cNvPr id="437" name="Google Shape;437;g3d7d810a7be_0_45"/>
          <p:cNvPicPr preferRelativeResize="0"/>
          <p:nvPr/>
        </p:nvPicPr>
        <p:blipFill rotWithShape="1">
          <a:blip r:embed="rId1"/>
          <a:srcRect/>
          <a:stretch>
            <a:fillRect/>
          </a:stretch>
        </p:blipFill>
        <p:spPr>
          <a:xfrm>
            <a:off x="946475" y="1209013"/>
            <a:ext cx="7600950" cy="3324225"/>
          </a:xfrm>
          <a:prstGeom prst="rect">
            <a:avLst/>
          </a:prstGeom>
          <a:noFill/>
          <a:ln>
            <a:noFill/>
          </a:ln>
        </p:spPr>
      </p:pic>
      <p:sp>
        <p:nvSpPr>
          <p:cNvPr id="438" name="Google Shape;438;g3d7d810a7be_0_45"/>
          <p:cNvSpPr txBox="1"/>
          <p:nvPr/>
        </p:nvSpPr>
        <p:spPr>
          <a:xfrm>
            <a:off x="672800" y="407025"/>
            <a:ext cx="8148300" cy="954300"/>
          </a:xfrm>
          <a:prstGeom prst="rect">
            <a:avLst/>
          </a:prstGeom>
          <a:noFill/>
          <a:ln>
            <a:noFill/>
          </a:ln>
        </p:spPr>
        <p:txBody>
          <a:bodyPr spcFirstLastPara="1" wrap="square" lIns="91425" tIns="91425" rIns="91425" bIns="91425" anchor="t" anchorCtr="0">
            <a:spAutoFit/>
          </a:bodyPr>
          <a:lstStyle/>
          <a:p>
            <a:pPr marL="0" marR="0" lvl="0" indent="0" algn="ctr" rtl="0">
              <a:lnSpc>
                <a:spcPct val="100000"/>
              </a:lnSpc>
              <a:spcBef>
                <a:spcPts val="0"/>
              </a:spcBef>
              <a:spcAft>
                <a:spcPts val="0"/>
              </a:spcAft>
              <a:buClr>
                <a:srgbClr val="000000"/>
              </a:buClr>
              <a:buSzPts val="2500"/>
              <a:buFont typeface="Arial" panose="020B0604020202020204"/>
              <a:buNone/>
            </a:pPr>
            <a:r>
              <a:rPr lang="en-GB" sz="2500" b="1" i="0" u="none" strike="noStrike" cap="none">
                <a:solidFill>
                  <a:srgbClr val="000000"/>
                </a:solidFill>
                <a:latin typeface="Times New Roman" panose="02020603050405020304"/>
                <a:ea typeface="Times New Roman" panose="02020603050405020304"/>
                <a:cs typeface="Times New Roman" panose="02020603050405020304"/>
                <a:sym typeface="Times New Roman" panose="02020603050405020304"/>
              </a:rPr>
              <a:t>Clinical review findings for each of the major incident categories</a:t>
            </a:r>
            <a:endParaRPr sz="2500" b="1" i="0" u="none" strike="noStrike" cap="none">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439" name="Google Shape;439;g3d7d810a7be_0_45"/>
          <p:cNvSpPr txBox="1"/>
          <p:nvPr/>
        </p:nvSpPr>
        <p:spPr>
          <a:xfrm>
            <a:off x="3643325" y="4533238"/>
            <a:ext cx="3000000" cy="471894"/>
          </a:xfrm>
          <a:prstGeom prst="rect">
            <a:avLst/>
          </a:prstGeom>
          <a:noFill/>
          <a:ln>
            <a:noFill/>
          </a:ln>
        </p:spPr>
        <p:txBody>
          <a:bodyPr spcFirstLastPara="1" wrap="square" lIns="91425" tIns="91425" rIns="91425" bIns="91425" anchor="t" anchorCtr="0">
            <a:spAutoFit/>
          </a:bodyPr>
          <a:lstStyle/>
          <a:p>
            <a:pPr marL="0" marR="0" lvl="0" indent="0" algn="ctr" rtl="0">
              <a:lnSpc>
                <a:spcPct val="100000"/>
              </a:lnSpc>
              <a:spcBef>
                <a:spcPts val="0"/>
              </a:spcBef>
              <a:spcAft>
                <a:spcPts val="800"/>
              </a:spcAft>
              <a:buClr>
                <a:srgbClr val="000000"/>
              </a:buClr>
              <a:buSzPts val="1800"/>
              <a:buFont typeface="Arial" panose="020B0604020202020204"/>
              <a:buNone/>
            </a:pPr>
            <a:r>
              <a:rPr lang="en-GB" sz="12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(Source: Gov.UK, 2026)</a:t>
            </a:r>
            <a:endParaRPr sz="12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443"/>
        <p:cNvGrpSpPr/>
        <p:nvPr/>
      </p:nvGrpSpPr>
      <p:grpSpPr>
        <a:xfrm>
          <a:off x="0" y="0"/>
          <a:ext cx="0" cy="0"/>
          <a:chOff x="0" y="0"/>
          <a:chExt cx="0" cy="0"/>
        </a:xfrm>
      </p:grpSpPr>
      <p:sp>
        <p:nvSpPr>
          <p:cNvPr id="444" name="Google Shape;444;p10"/>
          <p:cNvSpPr txBox="1"/>
          <p:nvPr/>
        </p:nvSpPr>
        <p:spPr>
          <a:xfrm>
            <a:off x="4683300" y="189500"/>
            <a:ext cx="4376700" cy="1339200"/>
          </a:xfrm>
          <a:prstGeom prst="rect">
            <a:avLst/>
          </a:prstGeom>
          <a:noFill/>
          <a:ln>
            <a:noFill/>
          </a:ln>
        </p:spPr>
        <p:txBody>
          <a:bodyPr spcFirstLastPara="1" wrap="square" lIns="91425" tIns="91425" rIns="91425" bIns="91425" anchor="t" anchorCtr="0">
            <a:spAutoFit/>
          </a:bodyPr>
          <a:lstStyle/>
          <a:p>
            <a:pPr marL="0" marR="0" lvl="0" indent="0" algn="ctr" rtl="0">
              <a:lnSpc>
                <a:spcPct val="100000"/>
              </a:lnSpc>
              <a:spcBef>
                <a:spcPts val="2000"/>
              </a:spcBef>
              <a:spcAft>
                <a:spcPts val="600"/>
              </a:spcAft>
              <a:buClr>
                <a:schemeClr val="lt1"/>
              </a:buClr>
              <a:buSzPts val="1100"/>
              <a:buFont typeface="Arial" panose="020B0604020202020204"/>
              <a:buNone/>
            </a:pPr>
            <a:r>
              <a:rPr lang="en-GB" sz="2500" b="1"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Elaborating the theories or models that will be applied in depth in the report</a:t>
            </a:r>
            <a:endParaRPr sz="2500" b="0" i="0" u="none" strike="noStrike" cap="none" dirty="0">
              <a:solidFill>
                <a:schemeClr val="lt1"/>
              </a:solidFill>
              <a:latin typeface="Arial" panose="020B0604020202020204"/>
              <a:ea typeface="Arial" panose="020B0604020202020204"/>
              <a:cs typeface="Arial" panose="020B0604020202020204"/>
              <a:sym typeface="Arial" panose="020B0604020202020204"/>
            </a:endParaRPr>
          </a:p>
        </p:txBody>
      </p:sp>
      <p:sp>
        <p:nvSpPr>
          <p:cNvPr id="445" name="Google Shape;445;p10"/>
          <p:cNvSpPr txBox="1"/>
          <p:nvPr/>
        </p:nvSpPr>
        <p:spPr>
          <a:xfrm>
            <a:off x="-36000" y="47997"/>
            <a:ext cx="4608000" cy="5047505"/>
          </a:xfrm>
          <a:prstGeom prst="rect">
            <a:avLst/>
          </a:prstGeom>
          <a:noFill/>
          <a:ln>
            <a:noFill/>
          </a:ln>
        </p:spPr>
        <p:txBody>
          <a:bodyPr spcFirstLastPara="1" wrap="square" lIns="91425" tIns="91425" rIns="91425" bIns="91425" anchor="t" anchorCtr="0">
            <a:spAutoFit/>
          </a:bodyPr>
          <a:lstStyle/>
          <a:p>
            <a:pPr marL="457200" marR="0" lvl="0" indent="-342900" algn="just" rtl="0">
              <a:lnSpc>
                <a:spcPct val="100000"/>
              </a:lnSpc>
              <a:spcBef>
                <a:spcPts val="1200"/>
              </a:spcBef>
              <a:spcAft>
                <a:spcPts val="0"/>
              </a:spcAft>
              <a:buClr>
                <a:srgbClr val="000000"/>
              </a:buClr>
              <a:buSzPts val="1800"/>
              <a:buFont typeface="Times New Roman" panose="02020603050405020304"/>
              <a:buChar char="●"/>
            </a:pPr>
            <a:r>
              <a:rPr lang="en-GB" sz="1800" b="1"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Systems theory: </a:t>
            </a: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The concept behind the systems theory is that open systems are based on interconnected components that exhibit emerging ideas and trends (</a:t>
            </a:r>
            <a:r>
              <a:rPr lang="en-GB" sz="1800" b="0" i="0"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Lo and Liu, 2023</a:t>
            </a: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a:t>
            </a:r>
            <a:endParaRPr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457200" marR="0" lvl="0" indent="-342900" algn="just" rtl="0">
              <a:lnSpc>
                <a:spcPct val="100000"/>
              </a:lnSpc>
              <a:spcBef>
                <a:spcPts val="0"/>
              </a:spcBef>
              <a:spcAft>
                <a:spcPts val="0"/>
              </a:spcAft>
              <a:buClr>
                <a:srgbClr val="000000"/>
              </a:buClr>
              <a:buSzPts val="1800"/>
              <a:buFont typeface="Times New Roman" panose="02020603050405020304"/>
              <a:buChar char="●"/>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Basically, the systems theory views organizational elements as interconnected. </a:t>
            </a:r>
            <a:endParaRPr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457200" marR="0" lvl="0" indent="-342900" algn="just" rtl="0">
              <a:lnSpc>
                <a:spcPct val="100000"/>
              </a:lnSpc>
              <a:spcBef>
                <a:spcPts val="0"/>
              </a:spcBef>
              <a:spcAft>
                <a:spcPts val="0"/>
              </a:spcAft>
              <a:buClr>
                <a:srgbClr val="000000"/>
              </a:buClr>
              <a:buSzPts val="1800"/>
              <a:buFont typeface="Times New Roman" panose="02020603050405020304"/>
              <a:buChar char="●"/>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A single failure or issue also influences other aspects of the systems network as well. </a:t>
            </a:r>
            <a:endParaRPr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457200" marR="0" lvl="0" indent="-342900" algn="just" rtl="0">
              <a:lnSpc>
                <a:spcPct val="100000"/>
              </a:lnSpc>
              <a:spcBef>
                <a:spcPts val="0"/>
              </a:spcBef>
              <a:spcAft>
                <a:spcPts val="0"/>
              </a:spcAft>
              <a:buClr>
                <a:srgbClr val="000000"/>
              </a:buClr>
              <a:buSzPts val="1800"/>
              <a:buFont typeface="Times New Roman" panose="02020603050405020304"/>
              <a:buChar char="●"/>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Shrewsbury and Telford Hospitals NHS Trust reveals that interconnected systems were ineffective.</a:t>
            </a:r>
            <a:endPar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457200" marR="0" lvl="0" indent="-342900" algn="just" rtl="0">
              <a:lnSpc>
                <a:spcPct val="100000"/>
              </a:lnSpc>
              <a:spcBef>
                <a:spcPts val="0"/>
              </a:spcBef>
              <a:spcAft>
                <a:spcPts val="0"/>
              </a:spcAft>
              <a:buClr>
                <a:srgbClr val="000000"/>
              </a:buClr>
              <a:buSzPts val="1800"/>
              <a:buFont typeface="Times New Roman" panose="02020603050405020304"/>
              <a:buChar char="●"/>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 Systems include audit review processes, leadership, culture, policy adherence, QA systems, and others were either ineffective or not considered to deliver quality of care.</a:t>
            </a:r>
            <a:endParaRPr sz="1800" b="1"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p:txBody>
      </p:sp>
      <p:pic>
        <p:nvPicPr>
          <p:cNvPr id="446" name="Google Shape;446;p10"/>
          <p:cNvPicPr preferRelativeResize="0"/>
          <p:nvPr/>
        </p:nvPicPr>
        <p:blipFill rotWithShape="1">
          <a:blip r:embed="rId1"/>
          <a:srcRect/>
          <a:stretch>
            <a:fillRect/>
          </a:stretch>
        </p:blipFill>
        <p:spPr>
          <a:xfrm>
            <a:off x="4631688" y="1916700"/>
            <a:ext cx="4479925" cy="2366453"/>
          </a:xfrm>
          <a:prstGeom prst="rect">
            <a:avLst/>
          </a:prstGeom>
          <a:noFill/>
          <a:ln>
            <a:noFill/>
          </a:ln>
        </p:spPr>
      </p:pic>
      <p:sp>
        <p:nvSpPr>
          <p:cNvPr id="447" name="Google Shape;447;p10"/>
          <p:cNvSpPr txBox="1"/>
          <p:nvPr/>
        </p:nvSpPr>
        <p:spPr>
          <a:xfrm>
            <a:off x="5603725" y="4396050"/>
            <a:ext cx="3000000" cy="677078"/>
          </a:xfrm>
          <a:prstGeom prst="rect">
            <a:avLst/>
          </a:prstGeom>
          <a:noFill/>
          <a:ln>
            <a:noFill/>
          </a:ln>
        </p:spPr>
        <p:txBody>
          <a:bodyPr spcFirstLastPara="1" wrap="square" lIns="91425" tIns="91425" rIns="91425" bIns="91425" anchor="t" anchorCtr="0">
            <a:spAutoFit/>
          </a:bodyPr>
          <a:lstStyle/>
          <a:p>
            <a:pPr marL="0" marR="0" lvl="0" indent="0" algn="ctr" rtl="0">
              <a:lnSpc>
                <a:spcPct val="100000"/>
              </a:lnSpc>
              <a:spcBef>
                <a:spcPts val="1200"/>
              </a:spcBef>
              <a:spcAft>
                <a:spcPts val="1200"/>
              </a:spcAft>
              <a:buClr>
                <a:srgbClr val="000000"/>
              </a:buClr>
              <a:buSzPts val="1800"/>
              <a:buFont typeface="Arial" panose="020B0604020202020204"/>
              <a:buNone/>
            </a:pPr>
            <a:r>
              <a:rPr lang="en-GB" sz="1200" b="0" i="0"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(Source: Ventres et al, 2024)</a:t>
            </a:r>
            <a:endParaRPr sz="12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451"/>
        <p:cNvGrpSpPr/>
        <p:nvPr/>
      </p:nvGrpSpPr>
      <p:grpSpPr>
        <a:xfrm>
          <a:off x="0" y="0"/>
          <a:ext cx="0" cy="0"/>
          <a:chOff x="0" y="0"/>
          <a:chExt cx="0" cy="0"/>
        </a:xfrm>
      </p:grpSpPr>
      <p:sp>
        <p:nvSpPr>
          <p:cNvPr id="452" name="Google Shape;452;p11"/>
          <p:cNvSpPr txBox="1"/>
          <p:nvPr/>
        </p:nvSpPr>
        <p:spPr>
          <a:xfrm>
            <a:off x="100500" y="-2475"/>
            <a:ext cx="8943000" cy="954300"/>
          </a:xfrm>
          <a:prstGeom prst="rect">
            <a:avLst/>
          </a:prstGeom>
          <a:noFill/>
          <a:ln>
            <a:noFill/>
          </a:ln>
        </p:spPr>
        <p:txBody>
          <a:bodyPr spcFirstLastPara="1" wrap="square" lIns="91425" tIns="91425" rIns="91425" bIns="91425" anchor="t" anchorCtr="0">
            <a:spAutoFit/>
          </a:bodyPr>
          <a:lstStyle/>
          <a:p>
            <a:pPr marL="0" marR="0" lvl="0" indent="0" algn="ctr" rtl="0">
              <a:lnSpc>
                <a:spcPct val="100000"/>
              </a:lnSpc>
              <a:spcBef>
                <a:spcPts val="2000"/>
              </a:spcBef>
              <a:spcAft>
                <a:spcPts val="600"/>
              </a:spcAft>
              <a:buClr>
                <a:schemeClr val="lt1"/>
              </a:buClr>
              <a:buSzPts val="1100"/>
              <a:buFont typeface="Arial" panose="020B0604020202020204"/>
              <a:buNone/>
            </a:pPr>
            <a:r>
              <a:rPr lang="en-GB" sz="2500" b="1"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Analyzing the policy issues contributing to these root causes and how they influence service delivery</a:t>
            </a:r>
            <a:endParaRPr sz="2500" b="1"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453" name="Google Shape;453;p11"/>
          <p:cNvSpPr txBox="1"/>
          <p:nvPr/>
        </p:nvSpPr>
        <p:spPr>
          <a:xfrm>
            <a:off x="-36312" y="2316904"/>
            <a:ext cx="9096000" cy="3046958"/>
          </a:xfrm>
          <a:prstGeom prst="rect">
            <a:avLst/>
          </a:prstGeom>
          <a:noFill/>
          <a:ln>
            <a:noFill/>
          </a:ln>
        </p:spPr>
        <p:txBody>
          <a:bodyPr spcFirstLastPara="1" wrap="square" lIns="91425" tIns="91425" rIns="91425" bIns="91425" anchor="t" anchorCtr="0">
            <a:spAutoFit/>
          </a:bodyPr>
          <a:lstStyle/>
          <a:p>
            <a:pPr marL="457200" marR="0" lvl="0" indent="-342900" algn="just" rtl="0">
              <a:lnSpc>
                <a:spcPct val="100000"/>
              </a:lnSpc>
              <a:spcBef>
                <a:spcPts val="1200"/>
              </a:spcBef>
              <a:spcAft>
                <a:spcPts val="0"/>
              </a:spcAft>
              <a:buClr>
                <a:schemeClr val="lt1"/>
              </a:buClr>
              <a:buSzPts val="1800"/>
              <a:buFont typeface="Times New Roman" panose="02020603050405020304"/>
              <a:buChar char="●"/>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There were different quality issues directly contributing to the root cause of the maternity scandal.</a:t>
            </a:r>
            <a:endParaRPr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457200" marR="0" lvl="0" indent="-342900" algn="just" rtl="0">
              <a:lnSpc>
                <a:spcPct val="100000"/>
              </a:lnSpc>
              <a:spcBef>
                <a:spcPts val="1200"/>
              </a:spcBef>
              <a:spcAft>
                <a:spcPts val="0"/>
              </a:spcAft>
              <a:buClr>
                <a:schemeClr val="lt1"/>
              </a:buClr>
              <a:buSzPts val="1800"/>
              <a:buFont typeface="Times New Roman" panose="02020603050405020304"/>
              <a:buChar char="●"/>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This ended up revealing about other 1486 families and 1592 clinical incidents (Gov.UK, 2026).</a:t>
            </a:r>
            <a:endParaRPr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457200" marR="0" lvl="0" indent="-342900" algn="just" rtl="0">
              <a:lnSpc>
                <a:spcPct val="100000"/>
              </a:lnSpc>
              <a:spcBef>
                <a:spcPts val="1200"/>
              </a:spcBef>
              <a:spcAft>
                <a:spcPts val="0"/>
              </a:spcAft>
              <a:buClr>
                <a:schemeClr val="lt1"/>
              </a:buClr>
              <a:buSzPts val="1800"/>
              <a:buFont typeface="Times New Roman" panose="02020603050405020304"/>
              <a:buChar char="●"/>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The Ockenden report identified that staff were extremely confident.</a:t>
            </a:r>
            <a:endParaRPr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457200" marR="0" lvl="0" indent="-342900" algn="just" rtl="0">
              <a:lnSpc>
                <a:spcPct val="100000"/>
              </a:lnSpc>
              <a:spcBef>
                <a:spcPts val="1200"/>
              </a:spcBef>
              <a:spcAft>
                <a:spcPts val="0"/>
              </a:spcAft>
              <a:buClr>
                <a:schemeClr val="lt1"/>
              </a:buClr>
              <a:buSzPts val="1800"/>
              <a:buFont typeface="Times New Roman" panose="02020603050405020304"/>
              <a:buChar char="●"/>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Investigators experienced repeated failures to escalate concerns.</a:t>
            </a:r>
            <a:endParaRPr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457200" marR="0" lvl="0" indent="-342900" algn="just" rtl="0">
              <a:lnSpc>
                <a:spcPct val="100000"/>
              </a:lnSpc>
              <a:spcBef>
                <a:spcPts val="1200"/>
              </a:spcBef>
              <a:spcAft>
                <a:spcPts val="1200"/>
              </a:spcAft>
              <a:buClr>
                <a:schemeClr val="lt1"/>
              </a:buClr>
              <a:buSzPts val="1800"/>
              <a:buFont typeface="Times New Roman" panose="02020603050405020304"/>
              <a:buChar char="●"/>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NHS staff also failed at accurately monitoring baby's heart rates.</a:t>
            </a:r>
            <a:endParaRPr sz="1800" b="1"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p:txBody>
      </p:sp>
      <p:pic>
        <p:nvPicPr>
          <p:cNvPr id="454" name="Google Shape;454;p11"/>
          <p:cNvPicPr preferRelativeResize="0"/>
          <p:nvPr/>
        </p:nvPicPr>
        <p:blipFill rotWithShape="1">
          <a:blip r:embed="rId1"/>
          <a:srcRect/>
          <a:stretch>
            <a:fillRect/>
          </a:stretch>
        </p:blipFill>
        <p:spPr>
          <a:xfrm>
            <a:off x="2316163" y="1203475"/>
            <a:ext cx="4391025" cy="1038225"/>
          </a:xfrm>
          <a:prstGeom prst="rect">
            <a:avLst/>
          </a:prstGeom>
          <a:noFill/>
          <a:ln>
            <a:noFill/>
          </a:ln>
        </p:spPr>
      </p:pic>
      <p:sp>
        <p:nvSpPr>
          <p:cNvPr id="455" name="Google Shape;455;p11"/>
          <p:cNvSpPr txBox="1"/>
          <p:nvPr/>
        </p:nvSpPr>
        <p:spPr>
          <a:xfrm>
            <a:off x="3652056" y="2031650"/>
            <a:ext cx="3000000" cy="677078"/>
          </a:xfrm>
          <a:prstGeom prst="rect">
            <a:avLst/>
          </a:prstGeom>
          <a:noFill/>
          <a:ln>
            <a:noFill/>
          </a:ln>
        </p:spPr>
        <p:txBody>
          <a:bodyPr spcFirstLastPara="1" wrap="square" lIns="91425" tIns="91425" rIns="91425" bIns="91425" anchor="t" anchorCtr="0">
            <a:spAutoFit/>
          </a:bodyPr>
          <a:lstStyle/>
          <a:p>
            <a:pPr marL="0" marR="0" lvl="0" indent="0" algn="just" rtl="0">
              <a:lnSpc>
                <a:spcPct val="100000"/>
              </a:lnSpc>
              <a:spcBef>
                <a:spcPts val="1200"/>
              </a:spcBef>
              <a:spcAft>
                <a:spcPts val="1200"/>
              </a:spcAft>
              <a:buClr>
                <a:srgbClr val="000000"/>
              </a:buClr>
              <a:buSzPts val="1800"/>
              <a:buFont typeface="Arial" panose="020B0604020202020204"/>
              <a:buNone/>
            </a:pPr>
            <a:r>
              <a:rPr lang="en-GB" sz="1200" b="0" i="0"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(Source: Sath, 2026)</a:t>
            </a:r>
            <a:endParaRPr sz="12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459"/>
        <p:cNvGrpSpPr/>
        <p:nvPr/>
      </p:nvGrpSpPr>
      <p:grpSpPr>
        <a:xfrm>
          <a:off x="0" y="0"/>
          <a:ext cx="0" cy="0"/>
          <a:chOff x="0" y="0"/>
          <a:chExt cx="0" cy="0"/>
        </a:xfrm>
      </p:grpSpPr>
      <p:sp>
        <p:nvSpPr>
          <p:cNvPr id="460" name="Google Shape;460;g3d7d810a7be_0_0"/>
          <p:cNvSpPr txBox="1"/>
          <p:nvPr/>
        </p:nvSpPr>
        <p:spPr>
          <a:xfrm>
            <a:off x="0" y="0"/>
            <a:ext cx="5933700" cy="1723800"/>
          </a:xfrm>
          <a:prstGeom prst="rect">
            <a:avLst/>
          </a:prstGeom>
          <a:noFill/>
          <a:ln>
            <a:noFill/>
          </a:ln>
        </p:spPr>
        <p:txBody>
          <a:bodyPr spcFirstLastPara="1" wrap="square" lIns="91425" tIns="91425" rIns="91425" bIns="91425" anchor="t" anchorCtr="0">
            <a:spAutoFit/>
          </a:bodyPr>
          <a:lstStyle/>
          <a:p>
            <a:pPr marL="0" marR="0" lvl="0" indent="0" algn="ctr" rtl="0">
              <a:lnSpc>
                <a:spcPct val="100000"/>
              </a:lnSpc>
              <a:spcBef>
                <a:spcPts val="2000"/>
              </a:spcBef>
              <a:spcAft>
                <a:spcPts val="600"/>
              </a:spcAft>
              <a:buClr>
                <a:schemeClr val="lt1"/>
              </a:buClr>
              <a:buSzPts val="1100"/>
              <a:buFont typeface="Arial" panose="020B0604020202020204"/>
              <a:buNone/>
            </a:pPr>
            <a:r>
              <a:rPr lang="en-GB" sz="2500" b="1"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Demonstrating the impact of these root causes and policy issues on the quality, efficiency, and equity of health and care service provision</a:t>
            </a:r>
            <a:endParaRPr sz="2500" b="0" i="0" u="none" strike="noStrike" cap="none" dirty="0">
              <a:solidFill>
                <a:schemeClr val="lt1"/>
              </a:solidFill>
              <a:latin typeface="Arial" panose="020B0604020202020204"/>
              <a:ea typeface="Arial" panose="020B0604020202020204"/>
              <a:cs typeface="Arial" panose="020B0604020202020204"/>
              <a:sym typeface="Arial" panose="020B0604020202020204"/>
            </a:endParaRPr>
          </a:p>
        </p:txBody>
      </p:sp>
      <p:sp>
        <p:nvSpPr>
          <p:cNvPr id="461" name="Google Shape;461;g3d7d810a7be_0_0"/>
          <p:cNvSpPr txBox="1"/>
          <p:nvPr/>
        </p:nvSpPr>
        <p:spPr>
          <a:xfrm>
            <a:off x="230025" y="1918650"/>
            <a:ext cx="5223300" cy="3170068"/>
          </a:xfrm>
          <a:prstGeom prst="rect">
            <a:avLst/>
          </a:prstGeom>
          <a:noFill/>
          <a:ln>
            <a:noFill/>
          </a:ln>
        </p:spPr>
        <p:txBody>
          <a:bodyPr spcFirstLastPara="1" wrap="square" lIns="91425" tIns="91425" rIns="91425" bIns="91425" anchor="t" anchorCtr="0">
            <a:spAutoFit/>
          </a:bodyPr>
          <a:lstStyle/>
          <a:p>
            <a:pPr marL="457200" marR="0" lvl="0" indent="-342900" algn="just" rtl="0">
              <a:lnSpc>
                <a:spcPct val="100000"/>
              </a:lnSpc>
              <a:spcBef>
                <a:spcPts val="1200"/>
              </a:spcBef>
              <a:spcAft>
                <a:spcPts val="0"/>
              </a:spcAft>
              <a:buClr>
                <a:schemeClr val="lt1"/>
              </a:buClr>
              <a:buSzPts val="1800"/>
              <a:buFont typeface="Times New Roman" panose="02020603050405020304"/>
              <a:buChar char="●"/>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Impact of these root causes as well as policy issues severely impacted efficiency, quality and equity of health (Theguardian, 2022).</a:t>
            </a:r>
            <a:endParaRPr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457200" marR="0" lvl="0" indent="-342900" algn="just" rtl="0">
              <a:lnSpc>
                <a:spcPct val="100000"/>
              </a:lnSpc>
              <a:spcBef>
                <a:spcPts val="1200"/>
              </a:spcBef>
              <a:spcAft>
                <a:spcPts val="0"/>
              </a:spcAft>
              <a:buClr>
                <a:schemeClr val="lt1"/>
              </a:buClr>
              <a:buSzPts val="1800"/>
              <a:buFont typeface="Times New Roman" panose="02020603050405020304"/>
              <a:buChar char="●"/>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A lack of clinical governance and leadership impacted quality.</a:t>
            </a:r>
            <a:endParaRPr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457200" marR="0" lvl="0" indent="-342900" algn="just" rtl="0">
              <a:lnSpc>
                <a:spcPct val="100000"/>
              </a:lnSpc>
              <a:spcBef>
                <a:spcPts val="1200"/>
              </a:spcBef>
              <a:spcAft>
                <a:spcPts val="0"/>
              </a:spcAft>
              <a:buClr>
                <a:schemeClr val="lt1"/>
              </a:buClr>
              <a:buSzPts val="1800"/>
              <a:buFont typeface="Times New Roman" panose="02020603050405020304"/>
              <a:buChar char="●"/>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England experienced thousands of deaths of mothers and babies throughout decades.</a:t>
            </a:r>
            <a:endParaRPr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457200" marR="0" lvl="0" indent="-342900" algn="just" rtl="0">
              <a:lnSpc>
                <a:spcPct val="100000"/>
              </a:lnSpc>
              <a:spcBef>
                <a:spcPts val="1200"/>
              </a:spcBef>
              <a:spcAft>
                <a:spcPts val="1200"/>
              </a:spcAft>
              <a:buClr>
                <a:schemeClr val="lt1"/>
              </a:buClr>
              <a:buSzPts val="1800"/>
              <a:buFont typeface="Times New Roman" panose="02020603050405020304"/>
              <a:buChar char="●"/>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Efficient outcomes were just a promise.</a:t>
            </a:r>
            <a:endParaRPr sz="1800" b="1"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p:txBody>
      </p:sp>
      <p:pic>
        <p:nvPicPr>
          <p:cNvPr id="462" name="Google Shape;462;g3d7d810a7be_0_0"/>
          <p:cNvPicPr preferRelativeResize="0"/>
          <p:nvPr/>
        </p:nvPicPr>
        <p:blipFill rotWithShape="1">
          <a:blip r:embed="rId1"/>
          <a:srcRect/>
          <a:stretch>
            <a:fillRect/>
          </a:stretch>
        </p:blipFill>
        <p:spPr>
          <a:xfrm>
            <a:off x="5605725" y="1876200"/>
            <a:ext cx="3385875" cy="1206668"/>
          </a:xfrm>
          <a:prstGeom prst="rect">
            <a:avLst/>
          </a:prstGeom>
          <a:noFill/>
          <a:ln>
            <a:noFill/>
          </a:ln>
        </p:spPr>
      </p:pic>
      <p:sp>
        <p:nvSpPr>
          <p:cNvPr id="463" name="Google Shape;463;g3d7d810a7be_0_0"/>
          <p:cNvSpPr txBox="1"/>
          <p:nvPr/>
        </p:nvSpPr>
        <p:spPr>
          <a:xfrm>
            <a:off x="6041988" y="3254650"/>
            <a:ext cx="3000000" cy="677078"/>
          </a:xfrm>
          <a:prstGeom prst="rect">
            <a:avLst/>
          </a:prstGeom>
          <a:noFill/>
          <a:ln>
            <a:noFill/>
          </a:ln>
        </p:spPr>
        <p:txBody>
          <a:bodyPr spcFirstLastPara="1" wrap="square" lIns="91425" tIns="91425" rIns="91425" bIns="91425" anchor="t" anchorCtr="0">
            <a:spAutoFit/>
          </a:bodyPr>
          <a:lstStyle/>
          <a:p>
            <a:pPr marL="0" marR="0" lvl="0" indent="0" algn="ctr" rtl="0">
              <a:lnSpc>
                <a:spcPct val="100000"/>
              </a:lnSpc>
              <a:spcBef>
                <a:spcPts val="1200"/>
              </a:spcBef>
              <a:spcAft>
                <a:spcPts val="1200"/>
              </a:spcAft>
              <a:buClr>
                <a:srgbClr val="000000"/>
              </a:buClr>
              <a:buSzPts val="1800"/>
              <a:buFont typeface="Arial" panose="020B0604020202020204"/>
              <a:buNone/>
            </a:pPr>
            <a:r>
              <a:rPr lang="en-GB" sz="1200" b="0" i="0"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(Source: Sath, 2026)</a:t>
            </a:r>
            <a:endParaRPr sz="12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467"/>
        <p:cNvGrpSpPr/>
        <p:nvPr/>
      </p:nvGrpSpPr>
      <p:grpSpPr>
        <a:xfrm>
          <a:off x="0" y="0"/>
          <a:ext cx="0" cy="0"/>
          <a:chOff x="0" y="0"/>
          <a:chExt cx="0" cy="0"/>
        </a:xfrm>
      </p:grpSpPr>
      <p:sp>
        <p:nvSpPr>
          <p:cNvPr id="468" name="Google Shape;468;g3d7d810a7be_0_6"/>
          <p:cNvSpPr txBox="1"/>
          <p:nvPr/>
        </p:nvSpPr>
        <p:spPr>
          <a:xfrm>
            <a:off x="1544825" y="601450"/>
            <a:ext cx="5933700" cy="954300"/>
          </a:xfrm>
          <a:prstGeom prst="rect">
            <a:avLst/>
          </a:prstGeom>
          <a:noFill/>
          <a:ln>
            <a:noFill/>
          </a:ln>
        </p:spPr>
        <p:txBody>
          <a:bodyPr spcFirstLastPara="1" wrap="square" lIns="91425" tIns="91425" rIns="91425" bIns="91425" anchor="t" anchorCtr="0">
            <a:spAutoFit/>
          </a:bodyPr>
          <a:lstStyle/>
          <a:p>
            <a:pPr marL="0" marR="0" lvl="0" indent="0" algn="ctr" rtl="0">
              <a:lnSpc>
                <a:spcPct val="100000"/>
              </a:lnSpc>
              <a:spcBef>
                <a:spcPts val="2000"/>
              </a:spcBef>
              <a:spcAft>
                <a:spcPts val="600"/>
              </a:spcAft>
              <a:buClr>
                <a:schemeClr val="lt1"/>
              </a:buClr>
              <a:buSzPts val="1100"/>
              <a:buFont typeface="Arial" panose="020B0604020202020204"/>
              <a:buNone/>
            </a:pPr>
            <a:r>
              <a:rPr lang="en-GB" sz="2500" b="1"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Outlining how the report (component 2) will be structured</a:t>
            </a:r>
            <a:endParaRPr sz="2500" b="0" i="0" u="none" strike="noStrike" cap="none" dirty="0">
              <a:solidFill>
                <a:schemeClr val="lt1"/>
              </a:solidFill>
              <a:latin typeface="Arial" panose="020B0604020202020204"/>
              <a:ea typeface="Arial" panose="020B0604020202020204"/>
              <a:cs typeface="Arial" panose="020B0604020202020204"/>
              <a:sym typeface="Arial" panose="020B0604020202020204"/>
            </a:endParaRPr>
          </a:p>
        </p:txBody>
      </p:sp>
      <p:sp>
        <p:nvSpPr>
          <p:cNvPr id="469" name="Google Shape;469;g3d7d810a7be_0_6"/>
          <p:cNvSpPr txBox="1"/>
          <p:nvPr/>
        </p:nvSpPr>
        <p:spPr>
          <a:xfrm>
            <a:off x="1229925" y="1946000"/>
            <a:ext cx="5738700" cy="2554515"/>
          </a:xfrm>
          <a:prstGeom prst="rect">
            <a:avLst/>
          </a:prstGeom>
          <a:noFill/>
          <a:ln>
            <a:noFill/>
          </a:ln>
        </p:spPr>
        <p:txBody>
          <a:bodyPr spcFirstLastPara="1" wrap="square" lIns="91425" tIns="91425" rIns="91425" bIns="91425" anchor="t" anchorCtr="0">
            <a:spAutoFit/>
          </a:bodyPr>
          <a:lstStyle/>
          <a:p>
            <a:pPr marL="457200" marR="0" lvl="0" indent="-342900" algn="just" rtl="0">
              <a:lnSpc>
                <a:spcPct val="100000"/>
              </a:lnSpc>
              <a:spcBef>
                <a:spcPts val="1200"/>
              </a:spcBef>
              <a:spcAft>
                <a:spcPts val="0"/>
              </a:spcAft>
              <a:buClr>
                <a:schemeClr val="lt1"/>
              </a:buClr>
              <a:buSzPts val="1800"/>
              <a:buFont typeface="Times New Roman" panose="02020603050405020304"/>
              <a:buChar char="●"/>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Component 2 will be structured following a more systematic approach.</a:t>
            </a:r>
            <a:endParaRPr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457200" marR="0" lvl="0" indent="-342900" algn="just" rtl="0">
              <a:lnSpc>
                <a:spcPct val="100000"/>
              </a:lnSpc>
              <a:spcBef>
                <a:spcPts val="0"/>
              </a:spcBef>
              <a:spcAft>
                <a:spcPts val="0"/>
              </a:spcAft>
              <a:buClr>
                <a:schemeClr val="lt1"/>
              </a:buClr>
              <a:buSzPts val="1800"/>
              <a:buFont typeface="Times New Roman" panose="02020603050405020304"/>
              <a:buChar char="●"/>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Introduction, case study analysis, application of models, policy analysis, identification of the recent literature, impact assessment, recommendations, and conclusion.</a:t>
            </a:r>
            <a:endParaRPr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457200" marR="0" lvl="0" indent="-342900" algn="just" rtl="0">
              <a:lnSpc>
                <a:spcPct val="100000"/>
              </a:lnSpc>
              <a:spcBef>
                <a:spcPts val="0"/>
              </a:spcBef>
              <a:spcAft>
                <a:spcPts val="0"/>
              </a:spcAft>
              <a:buClr>
                <a:schemeClr val="lt1"/>
              </a:buClr>
              <a:buSzPts val="1800"/>
              <a:buFont typeface="Times New Roman" panose="02020603050405020304"/>
              <a:buChar char="●"/>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The aim will be to ensure a more comprehensive understanding.</a:t>
            </a:r>
            <a:endParaRPr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473"/>
        <p:cNvGrpSpPr/>
        <p:nvPr/>
      </p:nvGrpSpPr>
      <p:grpSpPr>
        <a:xfrm>
          <a:off x="0" y="0"/>
          <a:ext cx="0" cy="0"/>
          <a:chOff x="0" y="0"/>
          <a:chExt cx="0" cy="0"/>
        </a:xfrm>
      </p:grpSpPr>
      <p:sp>
        <p:nvSpPr>
          <p:cNvPr id="474" name="Google Shape;474;g3d7d810a7be_0_24"/>
          <p:cNvSpPr txBox="1"/>
          <p:nvPr/>
        </p:nvSpPr>
        <p:spPr>
          <a:xfrm>
            <a:off x="1480719" y="-216325"/>
            <a:ext cx="5933700" cy="569400"/>
          </a:xfrm>
          <a:prstGeom prst="rect">
            <a:avLst/>
          </a:prstGeom>
          <a:noFill/>
          <a:ln>
            <a:noFill/>
          </a:ln>
        </p:spPr>
        <p:txBody>
          <a:bodyPr spcFirstLastPara="1" wrap="square" lIns="91425" tIns="91425" rIns="91425" bIns="91425" anchor="t" anchorCtr="0">
            <a:spAutoFit/>
          </a:bodyPr>
          <a:lstStyle/>
          <a:p>
            <a:pPr marL="0" marR="0" lvl="0" indent="0" algn="ctr" rtl="0">
              <a:lnSpc>
                <a:spcPct val="100000"/>
              </a:lnSpc>
              <a:spcBef>
                <a:spcPts val="2000"/>
              </a:spcBef>
              <a:spcAft>
                <a:spcPts val="600"/>
              </a:spcAft>
              <a:buClr>
                <a:srgbClr val="000000"/>
              </a:buClr>
              <a:buSzPts val="2500"/>
              <a:buFont typeface="Arial" panose="020B0604020202020204"/>
              <a:buNone/>
            </a:pPr>
            <a:r>
              <a:rPr lang="en-GB" sz="2500" b="1"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Conclusion </a:t>
            </a:r>
            <a:endParaRPr sz="2500" b="0" i="0" u="none" strike="noStrike" cap="none" dirty="0">
              <a:solidFill>
                <a:schemeClr val="lt1"/>
              </a:solidFill>
              <a:latin typeface="Arial" panose="020B0604020202020204"/>
              <a:ea typeface="Arial" panose="020B0604020202020204"/>
              <a:cs typeface="Arial" panose="020B0604020202020204"/>
              <a:sym typeface="Arial" panose="020B0604020202020204"/>
            </a:endParaRPr>
          </a:p>
        </p:txBody>
      </p:sp>
      <p:sp>
        <p:nvSpPr>
          <p:cNvPr id="475" name="Google Shape;475;g3d7d810a7be_0_24"/>
          <p:cNvSpPr txBox="1"/>
          <p:nvPr/>
        </p:nvSpPr>
        <p:spPr>
          <a:xfrm>
            <a:off x="189450" y="3003839"/>
            <a:ext cx="8879400" cy="2339072"/>
          </a:xfrm>
          <a:prstGeom prst="rect">
            <a:avLst/>
          </a:prstGeom>
          <a:noFill/>
          <a:ln>
            <a:noFill/>
          </a:ln>
        </p:spPr>
        <p:txBody>
          <a:bodyPr spcFirstLastPara="1" wrap="square" lIns="91425" tIns="91425" rIns="91425" bIns="91425" anchor="t" anchorCtr="0">
            <a:spAutoFit/>
          </a:bodyPr>
          <a:lstStyle/>
          <a:p>
            <a:pPr marL="457200" marR="0" lvl="0" indent="-342900" algn="just" rtl="0">
              <a:lnSpc>
                <a:spcPct val="100000"/>
              </a:lnSpc>
              <a:spcBef>
                <a:spcPts val="1200"/>
              </a:spcBef>
              <a:spcAft>
                <a:spcPts val="0"/>
              </a:spcAft>
              <a:buClr>
                <a:schemeClr val="lt1"/>
              </a:buClr>
              <a:buSzPts val="1800"/>
              <a:buFont typeface="Times New Roman" panose="02020603050405020304"/>
              <a:buChar char="●"/>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The analysis suggests that quality management is the foundational pillar of healthcare delivery. </a:t>
            </a:r>
            <a:endParaRPr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457200" marR="0" lvl="0" indent="-342900" algn="just" rtl="0">
              <a:lnSpc>
                <a:spcPct val="100000"/>
              </a:lnSpc>
              <a:spcBef>
                <a:spcPts val="1200"/>
              </a:spcBef>
              <a:spcAft>
                <a:spcPts val="0"/>
              </a:spcAft>
              <a:buClr>
                <a:schemeClr val="lt1"/>
              </a:buClr>
              <a:buSzPts val="1800"/>
              <a:buFont typeface="Times New Roman" panose="02020603050405020304"/>
              <a:buChar char="●"/>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Promising organizations must play a critical role in ensuring the quality of care.</a:t>
            </a:r>
            <a:endParaRPr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457200" marR="0" lvl="0" indent="-342900" algn="just" rtl="0">
              <a:lnSpc>
                <a:spcPct val="100000"/>
              </a:lnSpc>
              <a:spcBef>
                <a:spcPts val="1200"/>
              </a:spcBef>
              <a:spcAft>
                <a:spcPts val="0"/>
              </a:spcAft>
              <a:buClr>
                <a:schemeClr val="lt1"/>
              </a:buClr>
              <a:buSzPts val="1800"/>
              <a:buFont typeface="Times New Roman" panose="02020603050405020304"/>
              <a:buChar char="●"/>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The case study of Shrewsbury and Telford Hospital NHS Trust reveals a lot.</a:t>
            </a:r>
            <a:endParaRPr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457200" marR="0" lvl="0" indent="-342900" algn="just" rtl="0">
              <a:lnSpc>
                <a:spcPct val="100000"/>
              </a:lnSpc>
              <a:spcBef>
                <a:spcPts val="1200"/>
              </a:spcBef>
              <a:spcAft>
                <a:spcPts val="1200"/>
              </a:spcAft>
              <a:buClr>
                <a:schemeClr val="lt1"/>
              </a:buClr>
              <a:buSzPts val="1800"/>
              <a:buFont typeface="Times New Roman" panose="02020603050405020304"/>
              <a:buChar char="●"/>
            </a:pPr>
            <a:r>
              <a:rPr lang="en-GB" sz="18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Healthcare providers to remain efficient and knowledgeable.</a:t>
            </a:r>
            <a:endParaRPr sz="1800" b="1"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p:txBody>
      </p:sp>
      <p:pic>
        <p:nvPicPr>
          <p:cNvPr id="476" name="Google Shape;476;g3d7d810a7be_0_24"/>
          <p:cNvPicPr preferRelativeResize="0"/>
          <p:nvPr/>
        </p:nvPicPr>
        <p:blipFill rotWithShape="1">
          <a:blip r:embed="rId1"/>
          <a:srcRect/>
          <a:stretch>
            <a:fillRect/>
          </a:stretch>
        </p:blipFill>
        <p:spPr>
          <a:xfrm>
            <a:off x="690562" y="536150"/>
            <a:ext cx="7762875" cy="2362200"/>
          </a:xfrm>
          <a:prstGeom prst="rect">
            <a:avLst/>
          </a:prstGeom>
          <a:noFill/>
          <a:ln>
            <a:noFill/>
          </a:ln>
        </p:spPr>
      </p:pic>
      <p:sp>
        <p:nvSpPr>
          <p:cNvPr id="477" name="Google Shape;477;g3d7d810a7be_0_24"/>
          <p:cNvSpPr txBox="1"/>
          <p:nvPr/>
        </p:nvSpPr>
        <p:spPr>
          <a:xfrm>
            <a:off x="3015806" y="2915587"/>
            <a:ext cx="3000000" cy="471894"/>
          </a:xfrm>
          <a:prstGeom prst="rect">
            <a:avLst/>
          </a:prstGeom>
          <a:noFill/>
          <a:ln>
            <a:noFill/>
          </a:ln>
        </p:spPr>
        <p:txBody>
          <a:bodyPr spcFirstLastPara="1" wrap="square" lIns="91425" tIns="91425" rIns="91425" bIns="91425" anchor="t" anchorCtr="0">
            <a:spAutoFit/>
          </a:bodyPr>
          <a:lstStyle/>
          <a:p>
            <a:pPr marL="0" marR="0" lvl="0" indent="0" algn="ctr" rtl="0">
              <a:lnSpc>
                <a:spcPct val="100000"/>
              </a:lnSpc>
              <a:spcBef>
                <a:spcPts val="0"/>
              </a:spcBef>
              <a:spcAft>
                <a:spcPts val="800"/>
              </a:spcAft>
              <a:buClr>
                <a:srgbClr val="000000"/>
              </a:buClr>
              <a:buSzPts val="1800"/>
              <a:buFont typeface="Arial" panose="020B0604020202020204"/>
              <a:buNone/>
            </a:pPr>
            <a:r>
              <a:rPr lang="en-GB" sz="12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(Source: Gov.UK, 2026)</a:t>
            </a:r>
            <a:endParaRPr sz="12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481"/>
        <p:cNvGrpSpPr/>
        <p:nvPr/>
      </p:nvGrpSpPr>
      <p:grpSpPr>
        <a:xfrm>
          <a:off x="0" y="0"/>
          <a:ext cx="0" cy="0"/>
          <a:chOff x="0" y="0"/>
          <a:chExt cx="0" cy="0"/>
        </a:xfrm>
      </p:grpSpPr>
      <p:sp>
        <p:nvSpPr>
          <p:cNvPr id="482" name="Google Shape;482;p12"/>
          <p:cNvSpPr txBox="1"/>
          <p:nvPr/>
        </p:nvSpPr>
        <p:spPr>
          <a:xfrm>
            <a:off x="0" y="0"/>
            <a:ext cx="9334800" cy="5694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2000"/>
              </a:spcBef>
              <a:spcAft>
                <a:spcPts val="600"/>
              </a:spcAft>
              <a:buClr>
                <a:schemeClr val="lt1"/>
              </a:buClr>
              <a:buSzPts val="1100"/>
              <a:buFont typeface="Arial" panose="020B0604020202020204"/>
              <a:buNone/>
            </a:pPr>
            <a:r>
              <a:rPr lang="en-GB" sz="2500" b="1" i="1" u="none" strike="noStrike" cap="none">
                <a:solidFill>
                  <a:schemeClr val="lt1"/>
                </a:solidFill>
                <a:latin typeface="Times New Roman" panose="02020603050405020304"/>
                <a:ea typeface="Times New Roman" panose="02020603050405020304"/>
                <a:cs typeface="Times New Roman" panose="02020603050405020304"/>
                <a:sym typeface="Times New Roman" panose="02020603050405020304"/>
              </a:rPr>
              <a:t>References</a:t>
            </a:r>
            <a:endParaRPr sz="2500" b="0" i="1" u="none" strike="noStrike" cap="none">
              <a:solidFill>
                <a:schemeClr val="lt1"/>
              </a:solidFill>
              <a:latin typeface="Arial" panose="020B0604020202020204"/>
              <a:ea typeface="Arial" panose="020B0604020202020204"/>
              <a:cs typeface="Arial" panose="020B0604020202020204"/>
              <a:sym typeface="Arial" panose="020B0604020202020204"/>
            </a:endParaRPr>
          </a:p>
        </p:txBody>
      </p:sp>
      <p:sp>
        <p:nvSpPr>
          <p:cNvPr id="483" name="Google Shape;483;p12"/>
          <p:cNvSpPr txBox="1"/>
          <p:nvPr/>
        </p:nvSpPr>
        <p:spPr>
          <a:xfrm>
            <a:off x="-117625" y="729576"/>
            <a:ext cx="9261600" cy="3785621"/>
          </a:xfrm>
          <a:prstGeom prst="rect">
            <a:avLst/>
          </a:prstGeom>
          <a:noFill/>
          <a:ln>
            <a:noFill/>
          </a:ln>
        </p:spPr>
        <p:txBody>
          <a:bodyPr spcFirstLastPara="1" wrap="square" lIns="91425" tIns="91425" rIns="91425" bIns="91425" anchor="t" anchorCtr="0">
            <a:spAutoFit/>
          </a:bodyPr>
          <a:lstStyle/>
          <a:p>
            <a:pPr marL="457200" marR="0" lvl="0" indent="-342900" rtl="0">
              <a:lnSpc>
                <a:spcPct val="100000"/>
              </a:lnSpc>
              <a:spcBef>
                <a:spcPts val="1200"/>
              </a:spcBef>
              <a:spcAft>
                <a:spcPts val="0"/>
              </a:spcAft>
              <a:buClr>
                <a:srgbClr val="000000"/>
              </a:buClr>
              <a:buSzPts val="1800"/>
              <a:buFont typeface="Times New Roman" panose="02020603050405020304"/>
              <a:buChar char="●"/>
            </a:pPr>
            <a:r>
              <a:rPr lang="en-GB" sz="1600" b="0" i="0"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Barsalou, M., 2023. Root cause analysis in quality 4.0: a scoping review of current state and perspectives. </a:t>
            </a:r>
            <a:r>
              <a:rPr lang="en-GB" sz="1600" b="0" i="1"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TEM Journal</a:t>
            </a:r>
            <a:r>
              <a:rPr lang="en-GB" sz="1600" b="0" i="0"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 </a:t>
            </a:r>
            <a:r>
              <a:rPr lang="en-GB" sz="1600" b="0" i="1"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12</a:t>
            </a:r>
            <a:r>
              <a:rPr lang="en-GB" sz="1600" b="0" i="0"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(1), pp.73-79.</a:t>
            </a:r>
            <a:r>
              <a:rPr lang="en-GB" sz="1600" b="0" i="0" u="sng" strike="noStrike" cap="none" dirty="0">
                <a:solidFill>
                  <a:srgbClr val="1155CC"/>
                </a:solidFill>
                <a:latin typeface="Times New Roman" panose="02020603050405020304"/>
                <a:ea typeface="Times New Roman" panose="02020603050405020304"/>
                <a:cs typeface="Times New Roman" panose="02020603050405020304"/>
                <a:sym typeface="Times New Roman" panose="02020603050405020304"/>
                <a:hlinkClick r:id="rId1"/>
              </a:rPr>
              <a:t>https://www.ceeol.com/search/article-detail?id=1103388</a:t>
            </a:r>
            <a:r>
              <a:rPr lang="en-GB" sz="1600" b="0" i="0"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 </a:t>
            </a:r>
            <a:endParaRPr sz="1600" b="0" i="0"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endParaRPr>
          </a:p>
          <a:p>
            <a:pPr marL="457200" marR="0" lvl="0" indent="-342900" rtl="0">
              <a:lnSpc>
                <a:spcPct val="100000"/>
              </a:lnSpc>
              <a:spcBef>
                <a:spcPts val="0"/>
              </a:spcBef>
              <a:spcAft>
                <a:spcPts val="0"/>
              </a:spcAft>
              <a:buClr>
                <a:srgbClr val="000000"/>
              </a:buClr>
              <a:buSzPts val="1800"/>
              <a:buFont typeface="Times New Roman" panose="02020603050405020304"/>
              <a:buChar char="●"/>
            </a:pPr>
            <a:r>
              <a:rPr lang="en-GB" sz="16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Gov.UK, 2026. </a:t>
            </a:r>
            <a:r>
              <a:rPr lang="en-GB" sz="1600" b="0" i="1"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Final-report-of-the-ockenden-review. </a:t>
            </a:r>
            <a:r>
              <a:rPr lang="en-GB" sz="16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Available at: </a:t>
            </a:r>
            <a:r>
              <a:rPr lang="en-GB" sz="1600" b="0" i="0" u="sng" strike="noStrike" cap="none" dirty="0">
                <a:solidFill>
                  <a:srgbClr val="1155CC"/>
                </a:solidFill>
                <a:latin typeface="Times New Roman" panose="02020603050405020304"/>
                <a:ea typeface="Times New Roman" panose="02020603050405020304"/>
                <a:cs typeface="Times New Roman" panose="02020603050405020304"/>
                <a:sym typeface="Times New Roman" panose="02020603050405020304"/>
                <a:hlinkClick r:id="rId2"/>
              </a:rPr>
              <a:t>https://www.gov.uk/government/publications/final-report-of-the-ockenden-review</a:t>
            </a:r>
            <a:r>
              <a:rPr lang="en-GB" sz="16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 [Accessed on 17th March 2026].</a:t>
            </a:r>
            <a:endParaRPr sz="16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457200" marR="0" lvl="0" indent="-342900" rtl="0">
              <a:lnSpc>
                <a:spcPct val="100000"/>
              </a:lnSpc>
              <a:spcBef>
                <a:spcPts val="0"/>
              </a:spcBef>
              <a:spcAft>
                <a:spcPts val="0"/>
              </a:spcAft>
              <a:buClr>
                <a:srgbClr val="000000"/>
              </a:buClr>
              <a:buSzPts val="1800"/>
              <a:buFont typeface="Times New Roman" panose="02020603050405020304"/>
              <a:buChar char="●"/>
            </a:pPr>
            <a:r>
              <a:rPr lang="en-GB" sz="1600" b="0" i="0"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Lamarr-institute, 2026. </a:t>
            </a:r>
            <a:r>
              <a:rPr lang="en-GB" sz="1600" b="0" i="1"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Root-cause-analysis. </a:t>
            </a:r>
            <a:r>
              <a:rPr lang="en-GB" sz="16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Available at: </a:t>
            </a:r>
            <a:r>
              <a:rPr lang="en-GB" sz="1600" b="0" i="0" u="sng" strike="noStrike" cap="none" dirty="0">
                <a:solidFill>
                  <a:srgbClr val="1155CC"/>
                </a:solidFill>
                <a:latin typeface="Times New Roman" panose="02020603050405020304"/>
                <a:ea typeface="Times New Roman" panose="02020603050405020304"/>
                <a:cs typeface="Times New Roman" panose="02020603050405020304"/>
                <a:sym typeface="Times New Roman" panose="02020603050405020304"/>
                <a:hlinkClick r:id="rId3"/>
              </a:rPr>
              <a:t>https://lamarr-institute.org/blog/root-cause-analysis/</a:t>
            </a:r>
            <a:r>
              <a:rPr lang="en-GB" sz="1600" b="0" i="0"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 </a:t>
            </a:r>
            <a:r>
              <a:rPr lang="en-GB" sz="16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[Accessed on 18th March 2026].</a:t>
            </a:r>
            <a:endParaRPr sz="1600" b="0" i="0"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endParaRPr>
          </a:p>
          <a:p>
            <a:pPr marL="457200" marR="0" lvl="0" indent="-342900" rtl="0">
              <a:lnSpc>
                <a:spcPct val="100000"/>
              </a:lnSpc>
              <a:spcBef>
                <a:spcPts val="0"/>
              </a:spcBef>
              <a:spcAft>
                <a:spcPts val="0"/>
              </a:spcAft>
              <a:buClr>
                <a:srgbClr val="000000"/>
              </a:buClr>
              <a:buSzPts val="1800"/>
              <a:buFont typeface="Times New Roman" panose="02020603050405020304"/>
              <a:buChar char="●"/>
            </a:pPr>
            <a:r>
              <a:rPr lang="en-GB" sz="1600" b="0" i="0"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Lo, S.H. and Liu, C.D., 2023. Furthering systems theory towards social theory by revisiting critical systems thinking: connecting problem-solving and theory-building. </a:t>
            </a:r>
            <a:r>
              <a:rPr lang="en-GB" sz="1600" b="0" i="1"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Kybernetes</a:t>
            </a:r>
            <a:r>
              <a:rPr lang="en-GB" sz="1600" b="0" i="0"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 </a:t>
            </a:r>
            <a:r>
              <a:rPr lang="en-GB" sz="1600" b="0" i="1"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52</a:t>
            </a:r>
            <a:r>
              <a:rPr lang="en-GB" sz="1600" b="0" i="0"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(1), pp.182-206.</a:t>
            </a:r>
            <a:r>
              <a:rPr lang="en-GB" sz="1600" b="0" i="0" u="sng" strike="noStrike" cap="none" dirty="0">
                <a:solidFill>
                  <a:srgbClr val="1155CC"/>
                </a:solidFill>
                <a:latin typeface="Times New Roman" panose="02020603050405020304"/>
                <a:ea typeface="Times New Roman" panose="02020603050405020304"/>
                <a:cs typeface="Times New Roman" panose="02020603050405020304"/>
                <a:sym typeface="Times New Roman" panose="02020603050405020304"/>
                <a:hlinkClick r:id="rId4"/>
              </a:rPr>
              <a:t>https://www.emerald.com/k/article/52/1/182/516297</a:t>
            </a:r>
            <a:r>
              <a:rPr lang="en-GB" sz="1600" b="0" i="0"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 </a:t>
            </a:r>
            <a:endParaRPr sz="1600" b="0" i="0"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endParaRPr>
          </a:p>
          <a:p>
            <a:pPr marL="457200" marR="0" lvl="0" indent="-342900" rtl="0">
              <a:lnSpc>
                <a:spcPct val="100000"/>
              </a:lnSpc>
              <a:spcBef>
                <a:spcPts val="0"/>
              </a:spcBef>
              <a:spcAft>
                <a:spcPts val="0"/>
              </a:spcAft>
              <a:buClr>
                <a:srgbClr val="000000"/>
              </a:buClr>
              <a:buSzPts val="1800"/>
              <a:buFont typeface="Times New Roman" panose="02020603050405020304"/>
              <a:buChar char="●"/>
            </a:pPr>
            <a:r>
              <a:rPr lang="en-GB" sz="16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Oliverandco, 2026. </a:t>
            </a:r>
            <a:r>
              <a:rPr lang="en-GB" sz="1600" b="0" i="1"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Shrewsbury-maternity-scandal. </a:t>
            </a:r>
            <a:r>
              <a:rPr lang="en-GB" sz="16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Available at: </a:t>
            </a:r>
            <a:r>
              <a:rPr lang="en-GB" sz="1600" b="0" i="0" u="sng" strike="noStrike" cap="none" dirty="0">
                <a:solidFill>
                  <a:srgbClr val="1155CC"/>
                </a:solidFill>
                <a:latin typeface="Times New Roman" panose="02020603050405020304"/>
                <a:ea typeface="Times New Roman" panose="02020603050405020304"/>
                <a:cs typeface="Times New Roman" panose="02020603050405020304"/>
                <a:sym typeface="Times New Roman" panose="02020603050405020304"/>
                <a:hlinkClick r:id="rId5"/>
              </a:rPr>
              <a:t>https://www.oliverandco.co.uk/shrewsbury-maternity-scandal/</a:t>
            </a:r>
            <a:r>
              <a:rPr lang="en-GB" sz="16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 [Accessed on 18th March 2026].</a:t>
            </a:r>
            <a:endParaRPr sz="16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457200" marR="0" lvl="0" indent="-342900" rtl="0">
              <a:lnSpc>
                <a:spcPct val="100000"/>
              </a:lnSpc>
              <a:spcBef>
                <a:spcPts val="0"/>
              </a:spcBef>
              <a:spcAft>
                <a:spcPts val="0"/>
              </a:spcAft>
              <a:buClr>
                <a:srgbClr val="000000"/>
              </a:buClr>
              <a:buSzPts val="1800"/>
              <a:buFont typeface="Times New Roman" panose="02020603050405020304"/>
              <a:buChar char="●"/>
            </a:pPr>
            <a:r>
              <a:rPr lang="en-GB" sz="1600" b="0" i="0"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Sath, 2026. </a:t>
            </a:r>
            <a:r>
              <a:rPr lang="en-GB" sz="1600" b="0" i="1"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Maternity. </a:t>
            </a:r>
            <a:r>
              <a:rPr lang="en-GB" sz="16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Available at: </a:t>
            </a:r>
            <a:r>
              <a:rPr lang="en-GB" sz="1600" b="0" i="0" u="sng" strike="noStrike" cap="none" dirty="0">
                <a:solidFill>
                  <a:srgbClr val="1155CC"/>
                </a:solidFill>
                <a:latin typeface="Times New Roman" panose="02020603050405020304"/>
                <a:ea typeface="Times New Roman" panose="02020603050405020304"/>
                <a:cs typeface="Times New Roman" panose="02020603050405020304"/>
                <a:sym typeface="Times New Roman" panose="02020603050405020304"/>
                <a:hlinkClick r:id="rId6"/>
              </a:rPr>
              <a:t>https://www.sath.nhs.uk/wards-services/az-services/maternity/</a:t>
            </a:r>
            <a:r>
              <a:rPr lang="en-GB" sz="1600" b="0" i="0"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 </a:t>
            </a:r>
            <a:r>
              <a:rPr lang="en-GB" sz="16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[Accessed on 18th March 2026].</a:t>
            </a:r>
            <a:endParaRPr sz="16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481"/>
        <p:cNvGrpSpPr/>
        <p:nvPr/>
      </p:nvGrpSpPr>
      <p:grpSpPr>
        <a:xfrm>
          <a:off x="0" y="0"/>
          <a:ext cx="0" cy="0"/>
          <a:chOff x="0" y="0"/>
          <a:chExt cx="0" cy="0"/>
        </a:xfrm>
      </p:grpSpPr>
      <p:sp>
        <p:nvSpPr>
          <p:cNvPr id="482" name="Google Shape;482;p12"/>
          <p:cNvSpPr txBox="1"/>
          <p:nvPr/>
        </p:nvSpPr>
        <p:spPr>
          <a:xfrm>
            <a:off x="0" y="0"/>
            <a:ext cx="9334800" cy="5694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2000"/>
              </a:spcBef>
              <a:spcAft>
                <a:spcPts val="600"/>
              </a:spcAft>
              <a:buClr>
                <a:schemeClr val="lt1"/>
              </a:buClr>
              <a:buSzPts val="1100"/>
              <a:buFont typeface="Arial" panose="020B0604020202020204"/>
              <a:buNone/>
            </a:pPr>
            <a:r>
              <a:rPr lang="en-GB" sz="2500" b="1" i="1" u="none" strike="noStrike" cap="none">
                <a:solidFill>
                  <a:schemeClr val="lt1"/>
                </a:solidFill>
                <a:latin typeface="Times New Roman" panose="02020603050405020304"/>
                <a:ea typeface="Times New Roman" panose="02020603050405020304"/>
                <a:cs typeface="Times New Roman" panose="02020603050405020304"/>
                <a:sym typeface="Times New Roman" panose="02020603050405020304"/>
              </a:rPr>
              <a:t>References</a:t>
            </a:r>
            <a:endParaRPr sz="2500" b="0" i="1" u="none" strike="noStrike" cap="none">
              <a:solidFill>
                <a:schemeClr val="lt1"/>
              </a:solidFill>
              <a:latin typeface="Arial" panose="020B0604020202020204"/>
              <a:ea typeface="Arial" panose="020B0604020202020204"/>
              <a:cs typeface="Arial" panose="020B0604020202020204"/>
              <a:sym typeface="Arial" panose="020B0604020202020204"/>
            </a:endParaRPr>
          </a:p>
        </p:txBody>
      </p:sp>
      <p:sp>
        <p:nvSpPr>
          <p:cNvPr id="483" name="Google Shape;483;p12"/>
          <p:cNvSpPr txBox="1"/>
          <p:nvPr/>
        </p:nvSpPr>
        <p:spPr>
          <a:xfrm>
            <a:off x="-117625" y="729576"/>
            <a:ext cx="9261600" cy="3539400"/>
          </a:xfrm>
          <a:prstGeom prst="rect">
            <a:avLst/>
          </a:prstGeom>
          <a:noFill/>
          <a:ln>
            <a:noFill/>
          </a:ln>
        </p:spPr>
        <p:txBody>
          <a:bodyPr spcFirstLastPara="1" wrap="square" lIns="91425" tIns="91425" rIns="91425" bIns="91425" anchor="t" anchorCtr="0">
            <a:spAutoFit/>
          </a:bodyPr>
          <a:lstStyle/>
          <a:p>
            <a:pPr marL="457200" marR="0" lvl="0" indent="-342900" rtl="0">
              <a:lnSpc>
                <a:spcPct val="100000"/>
              </a:lnSpc>
              <a:spcBef>
                <a:spcPts val="1200"/>
              </a:spcBef>
              <a:spcAft>
                <a:spcPts val="0"/>
              </a:spcAft>
              <a:buClr>
                <a:schemeClr val="lt1"/>
              </a:buClr>
              <a:buSzPts val="1800"/>
              <a:buFont typeface="Times New Roman" panose="02020603050405020304"/>
              <a:buChar char="●"/>
            </a:pPr>
            <a:r>
              <a:rPr lang="en-IN" sz="1600" b="0" i="0" u="none" strike="noStrike" cap="none" dirty="0" err="1">
                <a:solidFill>
                  <a:srgbClr val="222222"/>
                </a:solidFill>
                <a:latin typeface="Times New Roman" panose="02020603050405020304"/>
                <a:ea typeface="Times New Roman" panose="02020603050405020304"/>
                <a:cs typeface="Times New Roman" panose="02020603050405020304"/>
                <a:sym typeface="Times New Roman" panose="02020603050405020304"/>
              </a:rPr>
              <a:t>Sath</a:t>
            </a:r>
            <a:r>
              <a:rPr lang="en-IN" sz="1600" b="0" i="0"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 2026. </a:t>
            </a:r>
            <a:r>
              <a:rPr lang="en-IN" sz="1600" b="0" i="1"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Charity. </a:t>
            </a:r>
            <a:r>
              <a:rPr lang="en-IN" sz="16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Available at: </a:t>
            </a:r>
            <a:r>
              <a:rPr lang="en-IN" sz="1600" b="0" i="0" u="sng" strike="noStrike" cap="none" dirty="0">
                <a:solidFill>
                  <a:srgbClr val="1155CC"/>
                </a:solidFill>
                <a:latin typeface="Times New Roman" panose="02020603050405020304"/>
                <a:ea typeface="Times New Roman" panose="02020603050405020304"/>
                <a:cs typeface="Times New Roman" panose="02020603050405020304"/>
                <a:sym typeface="Times New Roman" panose="02020603050405020304"/>
                <a:hlinkClick r:id="rId1"/>
              </a:rPr>
              <a:t>https://www.sath.nhs.uk/about-us/charity/</a:t>
            </a:r>
            <a:r>
              <a:rPr lang="en-IN" sz="1600" b="0" i="0"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 </a:t>
            </a:r>
            <a:r>
              <a:rPr lang="en-IN" sz="16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[Accessed on 18th March 2026].</a:t>
            </a:r>
            <a:endParaRPr lang="en-IN" sz="1600" b="0" i="0"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endParaRPr>
          </a:p>
          <a:p>
            <a:pPr marL="457200" marR="0" lvl="0" indent="-342900" rtl="0">
              <a:lnSpc>
                <a:spcPct val="100000"/>
              </a:lnSpc>
              <a:spcBef>
                <a:spcPts val="0"/>
              </a:spcBef>
              <a:spcAft>
                <a:spcPts val="0"/>
              </a:spcAft>
              <a:buClr>
                <a:schemeClr val="lt1"/>
              </a:buClr>
              <a:buSzPts val="1800"/>
              <a:buFont typeface="Times New Roman" panose="02020603050405020304"/>
              <a:buChar char="●"/>
            </a:pPr>
            <a:r>
              <a:rPr lang="en-IN" sz="1600" b="0" i="0"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Singh, G., Patel, R.H., </a:t>
            </a:r>
            <a:r>
              <a:rPr lang="en-IN" sz="1600" b="0" i="0" u="none" strike="noStrike" cap="none" dirty="0" err="1">
                <a:solidFill>
                  <a:srgbClr val="222222"/>
                </a:solidFill>
                <a:latin typeface="Times New Roman" panose="02020603050405020304"/>
                <a:ea typeface="Times New Roman" panose="02020603050405020304"/>
                <a:cs typeface="Times New Roman" panose="02020603050405020304"/>
                <a:sym typeface="Times New Roman" panose="02020603050405020304"/>
              </a:rPr>
              <a:t>Vaqar</a:t>
            </a:r>
            <a:r>
              <a:rPr lang="en-IN" sz="1600" b="0" i="0"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 S. and </a:t>
            </a:r>
            <a:r>
              <a:rPr lang="en-IN" sz="1600" b="0" i="0" u="none" strike="noStrike" cap="none" dirty="0" err="1">
                <a:solidFill>
                  <a:srgbClr val="222222"/>
                </a:solidFill>
                <a:latin typeface="Times New Roman" panose="02020603050405020304"/>
                <a:ea typeface="Times New Roman" panose="02020603050405020304"/>
                <a:cs typeface="Times New Roman" panose="02020603050405020304"/>
                <a:sym typeface="Times New Roman" panose="02020603050405020304"/>
              </a:rPr>
              <a:t>Boster</a:t>
            </a:r>
            <a:r>
              <a:rPr lang="en-IN" sz="1600" b="0" i="0"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 J., 2024. Root cause analysis and medical error prevention. In </a:t>
            </a:r>
            <a:r>
              <a:rPr lang="en-IN" sz="1600" b="0" i="1" u="none" strike="noStrike" cap="none" dirty="0" err="1">
                <a:solidFill>
                  <a:srgbClr val="222222"/>
                </a:solidFill>
                <a:latin typeface="Times New Roman" panose="02020603050405020304"/>
                <a:ea typeface="Times New Roman" panose="02020603050405020304"/>
                <a:cs typeface="Times New Roman" panose="02020603050405020304"/>
                <a:sym typeface="Times New Roman" panose="02020603050405020304"/>
              </a:rPr>
              <a:t>StatPearls</a:t>
            </a:r>
            <a:r>
              <a:rPr lang="en-IN" sz="1600" b="0" i="1"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 [internet]</a:t>
            </a:r>
            <a:r>
              <a:rPr lang="en-IN" sz="1600" b="0" i="0"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 </a:t>
            </a:r>
            <a:r>
              <a:rPr lang="en-IN" sz="1600" b="0" i="0" u="none" strike="noStrike" cap="none" dirty="0" err="1">
                <a:solidFill>
                  <a:srgbClr val="222222"/>
                </a:solidFill>
                <a:latin typeface="Times New Roman" panose="02020603050405020304"/>
                <a:ea typeface="Times New Roman" panose="02020603050405020304"/>
                <a:cs typeface="Times New Roman" panose="02020603050405020304"/>
                <a:sym typeface="Times New Roman" panose="02020603050405020304"/>
              </a:rPr>
              <a:t>StatPearls</a:t>
            </a:r>
            <a:r>
              <a:rPr lang="en-IN" sz="1600" b="0" i="0"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 </a:t>
            </a:r>
            <a:r>
              <a:rPr lang="en-IN" sz="1600" b="0" i="0" u="none" strike="noStrike" cap="none" dirty="0" err="1">
                <a:solidFill>
                  <a:srgbClr val="222222"/>
                </a:solidFill>
                <a:latin typeface="Times New Roman" panose="02020603050405020304"/>
                <a:ea typeface="Times New Roman" panose="02020603050405020304"/>
                <a:cs typeface="Times New Roman" panose="02020603050405020304"/>
                <a:sym typeface="Times New Roman" panose="02020603050405020304"/>
              </a:rPr>
              <a:t>Publishing.</a:t>
            </a:r>
            <a:r>
              <a:rPr lang="en-IN" sz="1600" b="0" i="0" u="sng" strike="noStrike" cap="none" dirty="0" err="1">
                <a:solidFill>
                  <a:srgbClr val="1155CC"/>
                </a:solidFill>
                <a:latin typeface="Times New Roman" panose="02020603050405020304"/>
                <a:ea typeface="Times New Roman" panose="02020603050405020304"/>
                <a:cs typeface="Times New Roman" panose="02020603050405020304"/>
                <a:sym typeface="Times New Roman" panose="02020603050405020304"/>
                <a:hlinkClick r:id="rId2"/>
              </a:rPr>
              <a:t>https</a:t>
            </a:r>
            <a:r>
              <a:rPr lang="en-IN" sz="1600" b="0" i="0" u="sng" strike="noStrike" cap="none" dirty="0">
                <a:solidFill>
                  <a:srgbClr val="1155CC"/>
                </a:solidFill>
                <a:latin typeface="Times New Roman" panose="02020603050405020304"/>
                <a:ea typeface="Times New Roman" panose="02020603050405020304"/>
                <a:cs typeface="Times New Roman" panose="02020603050405020304"/>
                <a:sym typeface="Times New Roman" panose="02020603050405020304"/>
                <a:hlinkClick r:id="rId2"/>
              </a:rPr>
              <a:t>://www.ncbi.nlm.nih.gov/books/NBK570638/</a:t>
            </a:r>
            <a:r>
              <a:rPr lang="en-IN" sz="1600" b="0" i="0"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 </a:t>
            </a:r>
            <a:endParaRPr lang="en-IN" sz="1600" b="0" i="0"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endParaRPr>
          </a:p>
          <a:p>
            <a:pPr marL="457200" marR="0" lvl="0" indent="-342900" rtl="0">
              <a:lnSpc>
                <a:spcPct val="100000"/>
              </a:lnSpc>
              <a:spcBef>
                <a:spcPts val="0"/>
              </a:spcBef>
              <a:spcAft>
                <a:spcPts val="0"/>
              </a:spcAft>
              <a:buClr>
                <a:schemeClr val="lt1"/>
              </a:buClr>
              <a:buSzPts val="1800"/>
              <a:buFont typeface="Times New Roman" panose="02020603050405020304"/>
              <a:buChar char="●"/>
            </a:pPr>
            <a:r>
              <a:rPr lang="en-IN" sz="1600" b="0" i="0" u="none" strike="noStrike" cap="none" dirty="0" err="1">
                <a:solidFill>
                  <a:schemeClr val="lt1"/>
                </a:solidFill>
                <a:latin typeface="Times New Roman" panose="02020603050405020304"/>
                <a:ea typeface="Times New Roman" panose="02020603050405020304"/>
                <a:cs typeface="Times New Roman" panose="02020603050405020304"/>
                <a:sym typeface="Times New Roman" panose="02020603050405020304"/>
              </a:rPr>
              <a:t>Theguardian</a:t>
            </a:r>
            <a:r>
              <a:rPr lang="en-IN" sz="16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 2022. </a:t>
            </a:r>
            <a:r>
              <a:rPr lang="en-IN" sz="1600" b="0" i="1"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Baby-deaths-inquiry-reveals-issues-across-englands-maternity-services. </a:t>
            </a:r>
            <a:r>
              <a:rPr lang="en-IN" sz="16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Available at: </a:t>
            </a:r>
            <a:r>
              <a:rPr lang="en-IN" sz="1600" b="0" i="0" u="sng" strike="noStrike" cap="none" dirty="0">
                <a:solidFill>
                  <a:srgbClr val="1155CC"/>
                </a:solidFill>
                <a:latin typeface="Times New Roman" panose="02020603050405020304"/>
                <a:ea typeface="Times New Roman" panose="02020603050405020304"/>
                <a:cs typeface="Times New Roman" panose="02020603050405020304"/>
                <a:sym typeface="Times New Roman" panose="02020603050405020304"/>
                <a:hlinkClick r:id="rId3"/>
              </a:rPr>
              <a:t>https://www.theguardian.com/society/2022/mar/30/baby-deaths-inquiry-reveals-issues-across-englands-maternity-services</a:t>
            </a:r>
            <a:r>
              <a:rPr lang="en-IN" sz="16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 [Accessed on 15th March 2026].</a:t>
            </a:r>
            <a:endParaRPr lang="en-IN" sz="16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457200" marR="0" lvl="0" indent="-342900" rtl="0">
              <a:lnSpc>
                <a:spcPct val="100000"/>
              </a:lnSpc>
              <a:spcBef>
                <a:spcPts val="0"/>
              </a:spcBef>
              <a:spcAft>
                <a:spcPts val="0"/>
              </a:spcAft>
              <a:buClr>
                <a:schemeClr val="lt1"/>
              </a:buClr>
              <a:buSzPts val="1800"/>
              <a:buFont typeface="Times New Roman" panose="02020603050405020304"/>
              <a:buChar char="●"/>
            </a:pPr>
            <a:r>
              <a:rPr lang="en-IN" sz="1600" b="0" i="0" u="none" strike="noStrike" cap="none" dirty="0" err="1">
                <a:solidFill>
                  <a:schemeClr val="lt1"/>
                </a:solidFill>
                <a:latin typeface="Times New Roman" panose="02020603050405020304"/>
                <a:ea typeface="Times New Roman" panose="02020603050405020304"/>
                <a:cs typeface="Times New Roman" panose="02020603050405020304"/>
                <a:sym typeface="Times New Roman" panose="02020603050405020304"/>
              </a:rPr>
              <a:t>Thedecisionlab</a:t>
            </a:r>
            <a:r>
              <a:rPr lang="en-IN" sz="16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 2025. </a:t>
            </a:r>
            <a:r>
              <a:rPr lang="en-IN" sz="1600" b="0" i="1"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Swiss-cheese-model. </a:t>
            </a:r>
            <a:r>
              <a:rPr lang="en-IN" sz="16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Available at: </a:t>
            </a:r>
            <a:r>
              <a:rPr lang="en-IN" sz="1600" b="0" i="0" u="sng" strike="noStrike" cap="none" dirty="0">
                <a:solidFill>
                  <a:srgbClr val="1155CC"/>
                </a:solidFill>
                <a:latin typeface="Times New Roman" panose="02020603050405020304"/>
                <a:ea typeface="Times New Roman" panose="02020603050405020304"/>
                <a:cs typeface="Times New Roman" panose="02020603050405020304"/>
                <a:sym typeface="Times New Roman" panose="02020603050405020304"/>
                <a:hlinkClick r:id="rId4"/>
              </a:rPr>
              <a:t>https://thedecisionlab.com/reference-guide/management/swiss-cheese-model</a:t>
            </a:r>
            <a:r>
              <a:rPr lang="en-IN" sz="16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 [Accessed on 18th March 2026].</a:t>
            </a:r>
            <a:endParaRPr lang="en-IN" sz="1600" b="0" i="0"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a:p>
            <a:pPr marL="457200" marR="0" lvl="0" indent="-342900" rtl="0">
              <a:lnSpc>
                <a:spcPct val="100000"/>
              </a:lnSpc>
              <a:spcBef>
                <a:spcPts val="0"/>
              </a:spcBef>
              <a:spcAft>
                <a:spcPts val="0"/>
              </a:spcAft>
              <a:buClr>
                <a:schemeClr val="lt1"/>
              </a:buClr>
              <a:buSzPts val="1800"/>
              <a:buFont typeface="Times New Roman" panose="02020603050405020304"/>
              <a:buChar char="●"/>
            </a:pPr>
            <a:r>
              <a:rPr lang="en-IN" sz="1600" b="0" i="0" u="none" strike="noStrike" cap="none" dirty="0" err="1">
                <a:solidFill>
                  <a:srgbClr val="222222"/>
                </a:solidFill>
                <a:latin typeface="Times New Roman" panose="02020603050405020304"/>
                <a:ea typeface="Times New Roman" panose="02020603050405020304"/>
                <a:cs typeface="Times New Roman" panose="02020603050405020304"/>
                <a:sym typeface="Times New Roman" panose="02020603050405020304"/>
              </a:rPr>
              <a:t>Ventres</a:t>
            </a:r>
            <a:r>
              <a:rPr lang="en-IN" sz="1600" b="0" i="0"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 W.B., Stone, L.A., Joslin, T.A., </a:t>
            </a:r>
            <a:r>
              <a:rPr lang="en-IN" sz="1600" b="0" i="0" u="none" strike="noStrike" cap="none" dirty="0" err="1">
                <a:solidFill>
                  <a:srgbClr val="222222"/>
                </a:solidFill>
                <a:latin typeface="Times New Roman" panose="02020603050405020304"/>
                <a:ea typeface="Times New Roman" panose="02020603050405020304"/>
                <a:cs typeface="Times New Roman" panose="02020603050405020304"/>
                <a:sym typeface="Times New Roman" panose="02020603050405020304"/>
              </a:rPr>
              <a:t>Saultz</a:t>
            </a:r>
            <a:r>
              <a:rPr lang="en-IN" sz="1600" b="0" i="0"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 J.W., </a:t>
            </a:r>
            <a:r>
              <a:rPr lang="en-IN" sz="1600" b="0" i="0" u="none" strike="noStrike" cap="none" dirty="0" err="1">
                <a:solidFill>
                  <a:srgbClr val="222222"/>
                </a:solidFill>
                <a:latin typeface="Times New Roman" panose="02020603050405020304"/>
                <a:ea typeface="Times New Roman" panose="02020603050405020304"/>
                <a:cs typeface="Times New Roman" panose="02020603050405020304"/>
                <a:sym typeface="Times New Roman" panose="02020603050405020304"/>
              </a:rPr>
              <a:t>Aldulaimi</a:t>
            </a:r>
            <a:r>
              <a:rPr lang="en-IN" sz="1600" b="0" i="0"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 S., Gordon, P.R., Lane, J.C., Lee, E.R., </a:t>
            </a:r>
            <a:r>
              <a:rPr lang="en-IN" sz="1600" b="0" i="0" u="none" strike="noStrike" cap="none" dirty="0" err="1">
                <a:solidFill>
                  <a:srgbClr val="222222"/>
                </a:solidFill>
                <a:latin typeface="Times New Roman" panose="02020603050405020304"/>
                <a:ea typeface="Times New Roman" panose="02020603050405020304"/>
                <a:cs typeface="Times New Roman" panose="02020603050405020304"/>
                <a:sym typeface="Times New Roman" panose="02020603050405020304"/>
              </a:rPr>
              <a:t>Prunuske</a:t>
            </a:r>
            <a:r>
              <a:rPr lang="en-IN" sz="1600" b="0" i="0"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 J., </a:t>
            </a:r>
            <a:r>
              <a:rPr lang="en-IN" sz="1600" b="0" i="0" u="none" strike="noStrike" cap="none" dirty="0" err="1">
                <a:solidFill>
                  <a:srgbClr val="222222"/>
                </a:solidFill>
                <a:latin typeface="Times New Roman" panose="02020603050405020304"/>
                <a:ea typeface="Times New Roman" panose="02020603050405020304"/>
                <a:cs typeface="Times New Roman" panose="02020603050405020304"/>
                <a:sym typeface="Times New Roman" panose="02020603050405020304"/>
              </a:rPr>
              <a:t>Gildenblatt</a:t>
            </a:r>
            <a:r>
              <a:rPr lang="en-IN" sz="1600" b="0" i="0"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 L. and Friedman, M.H., 2024. Storylines of family medicine III: core principles—primary care, systems and family. </a:t>
            </a:r>
            <a:r>
              <a:rPr lang="en-IN" sz="1600" b="0" i="1"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Family medicine and community health</a:t>
            </a:r>
            <a:r>
              <a:rPr lang="en-IN" sz="1600" b="0" i="0"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 </a:t>
            </a:r>
            <a:r>
              <a:rPr lang="en-IN" sz="1600" b="0" i="1"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12</a:t>
            </a:r>
            <a:r>
              <a:rPr lang="en-IN" sz="1600" b="0" i="0"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a:t>
            </a:r>
            <a:r>
              <a:rPr lang="en-IN" sz="1600" b="0" i="0" u="none" strike="noStrike" cap="none" dirty="0" err="1">
                <a:solidFill>
                  <a:srgbClr val="222222"/>
                </a:solidFill>
                <a:latin typeface="Times New Roman" panose="02020603050405020304"/>
                <a:ea typeface="Times New Roman" panose="02020603050405020304"/>
                <a:cs typeface="Times New Roman" panose="02020603050405020304"/>
                <a:sym typeface="Times New Roman" panose="02020603050405020304"/>
              </a:rPr>
              <a:t>Suppl</a:t>
            </a:r>
            <a:r>
              <a:rPr lang="en-IN" sz="1600" b="0" i="0"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 3), p.e002790.</a:t>
            </a:r>
            <a:r>
              <a:rPr lang="en-IN" sz="1600" b="0" i="0" u="sng" strike="noStrike" cap="none" dirty="0">
                <a:solidFill>
                  <a:srgbClr val="1155CC"/>
                </a:solidFill>
                <a:latin typeface="Times New Roman" panose="02020603050405020304"/>
                <a:ea typeface="Times New Roman" panose="02020603050405020304"/>
                <a:cs typeface="Times New Roman" panose="02020603050405020304"/>
                <a:sym typeface="Times New Roman" panose="02020603050405020304"/>
                <a:hlinkClick r:id="rId5"/>
              </a:rPr>
              <a:t>https://pmc.ncbi.nlm.nih.gov/articles/PMC11029207/</a:t>
            </a:r>
            <a:r>
              <a:rPr lang="en-IN" sz="1600" b="0" i="0" u="none" strike="noStrike" cap="none" dirty="0">
                <a:solidFill>
                  <a:srgbClr val="222222"/>
                </a:solidFill>
                <a:latin typeface="Times New Roman" panose="02020603050405020304"/>
                <a:ea typeface="Times New Roman" panose="02020603050405020304"/>
                <a:cs typeface="Times New Roman" panose="02020603050405020304"/>
                <a:sym typeface="Times New Roman" panose="02020603050405020304"/>
              </a:rPr>
              <a:t> </a:t>
            </a:r>
            <a:endParaRPr lang="en-IN" sz="1200" b="0" i="0" u="none" strike="noStrike" cap="none" dirty="0">
              <a:solidFill>
                <a:srgbClr val="000000"/>
              </a:solidFill>
              <a:latin typeface="Arial" panose="020B0604020202020204"/>
              <a:ea typeface="Arial" panose="020B0604020202020204"/>
              <a:cs typeface="Arial" panose="020B0604020202020204"/>
              <a:sym typeface="Arial" panose="020B0604020202020204"/>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481"/>
        <p:cNvGrpSpPr/>
        <p:nvPr/>
      </p:nvGrpSpPr>
      <p:grpSpPr>
        <a:xfrm>
          <a:off x="0" y="0"/>
          <a:ext cx="0" cy="0"/>
          <a:chOff x="0" y="0"/>
          <a:chExt cx="0" cy="0"/>
        </a:xfrm>
      </p:grpSpPr>
      <p:sp>
        <p:nvSpPr>
          <p:cNvPr id="482" name="Google Shape;482;p12"/>
          <p:cNvSpPr txBox="1"/>
          <p:nvPr/>
        </p:nvSpPr>
        <p:spPr>
          <a:xfrm>
            <a:off x="-49876" y="1828800"/>
            <a:ext cx="9334800" cy="1095141"/>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2000"/>
              </a:spcBef>
              <a:spcAft>
                <a:spcPts val="600"/>
              </a:spcAft>
              <a:buClr>
                <a:schemeClr val="lt1"/>
              </a:buClr>
              <a:buSzPts val="1100"/>
              <a:buFont typeface="Arial" panose="020B0604020202020204"/>
              <a:buNone/>
            </a:pPr>
            <a:r>
              <a:rPr lang="en-GB" sz="2500" b="1" i="1" u="none" strike="noStrike" cap="none" dirty="0">
                <a:solidFill>
                  <a:schemeClr val="lt1"/>
                </a:solidFill>
                <a:latin typeface="Times New Roman" panose="02020603050405020304"/>
                <a:ea typeface="Times New Roman" panose="02020603050405020304"/>
                <a:cs typeface="Times New Roman" panose="02020603050405020304"/>
                <a:sym typeface="Times New Roman" panose="02020603050405020304"/>
              </a:rPr>
              <a:t>Thank You</a:t>
            </a:r>
            <a:endParaRPr sz="2500" b="0" i="1" u="none" strike="noStrike" cap="none" dirty="0">
              <a:solidFill>
                <a:schemeClr val="lt1"/>
              </a:solidFill>
              <a:latin typeface="Arial" panose="020B0604020202020204"/>
              <a:ea typeface="Arial" panose="020B0604020202020204"/>
              <a:cs typeface="Arial" panose="020B0604020202020204"/>
              <a:sym typeface="Arial" panose="020B0604020202020204"/>
            </a:endParaRPr>
          </a:p>
        </p:txBody>
      </p:sp>
    </p:spTree>
  </p:cSld>
  <p:clrMapOvr>
    <a:masterClrMapping/>
  </p:clrMapOvr>
</p:sld>
</file>

<file path=ppt/theme/theme1.xml><?xml version="1.0" encoding="utf-8"?>
<a:theme xmlns:a="http://schemas.openxmlformats.org/drawingml/2006/main" name="Project timeline/workflow presentation | Style 2 | Subway">
  <a:themeElements>
    <a:clrScheme name="Simple Light">
      <a:dk1>
        <a:srgbClr val="FAFAFA"/>
      </a:dk1>
      <a:lt1>
        <a:srgbClr val="000000"/>
      </a:lt1>
      <a:dk2>
        <a:srgbClr val="F0EEE2"/>
      </a:dk2>
      <a:lt2>
        <a:srgbClr val="B7B7B7"/>
      </a:lt2>
      <a:accent1>
        <a:srgbClr val="FFDD04"/>
      </a:accent1>
      <a:accent2>
        <a:srgbClr val="FFEE9B"/>
      </a:accent2>
      <a:accent3>
        <a:srgbClr val="2443FF"/>
      </a:accent3>
      <a:accent4>
        <a:srgbClr val="92A1FF"/>
      </a:accent4>
      <a:accent5>
        <a:srgbClr val="F8992B"/>
      </a:accent5>
      <a:accent6>
        <a:srgbClr val="FDCC9C"/>
      </a:accent6>
      <a:hlink>
        <a:srgbClr val="FF00F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8658</Words>
  <Application>WPS Presentation</Application>
  <PresentationFormat>On-screen Show (16:9)</PresentationFormat>
  <Paragraphs>152</Paragraphs>
  <Slides>19</Slides>
  <Notes>19</Notes>
  <HiddenSlides>0</HiddenSlides>
  <MMClips>0</MMClips>
  <ScaleCrop>false</ScaleCrop>
  <HeadingPairs>
    <vt:vector size="6" baseType="variant">
      <vt:variant>
        <vt:lpstr>已用的字体</vt:lpstr>
      </vt:variant>
      <vt:variant>
        <vt:i4>9</vt:i4>
      </vt:variant>
      <vt:variant>
        <vt:lpstr>主题</vt:lpstr>
      </vt:variant>
      <vt:variant>
        <vt:i4>1</vt:i4>
      </vt:variant>
      <vt:variant>
        <vt:lpstr>幻灯片标题</vt:lpstr>
      </vt:variant>
      <vt:variant>
        <vt:i4>19</vt:i4>
      </vt:variant>
    </vt:vector>
  </HeadingPairs>
  <TitlesOfParts>
    <vt:vector size="29" baseType="lpstr">
      <vt:lpstr>Arial</vt:lpstr>
      <vt:lpstr>SimSun</vt:lpstr>
      <vt:lpstr>Wingdings</vt:lpstr>
      <vt:lpstr>Arial</vt:lpstr>
      <vt:lpstr>Inter</vt:lpstr>
      <vt:lpstr>Times New Roman</vt:lpstr>
      <vt:lpstr>Times New Roman</vt:lpstr>
      <vt:lpstr>Microsoft YaHei</vt:lpstr>
      <vt:lpstr>Arial Unicode MS</vt:lpstr>
      <vt:lpstr>Project timeline/workflow presentation | Style 2 | Subway</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Pratima Makwana</cp:lastModifiedBy>
  <cp:revision>4</cp:revision>
  <dcterms:created xsi:type="dcterms:W3CDTF">2026-03-24T13:45:00Z</dcterms:created>
  <dcterms:modified xsi:type="dcterms:W3CDTF">2026-03-24T13:48:26Z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45B5F8E8538A46BA9948C082841BF1BE_12</vt:lpwstr>
  </property>
  <property fmtid="{D5CDD505-2E9C-101B-9397-08002B2CF9AE}" pid="3" name="KSOProductBuildVer">
    <vt:lpwstr>1033-12.1.0.25242</vt:lpwstr>
  </property>
</Properties>
</file>