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5"/>
  </p:notesMasterIdLst>
  <p:sldIdLst>
    <p:sldId id="257" r:id="rId3"/>
    <p:sldId id="256" r:id="rId4"/>
    <p:sldId id="258" r:id="rId5"/>
    <p:sldId id="265" r:id="rId6"/>
    <p:sldId id="261" r:id="rId7"/>
    <p:sldId id="259" r:id="rId8"/>
    <p:sldId id="264" r:id="rId9"/>
    <p:sldId id="262" r:id="rId10"/>
    <p:sldId id="263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65" d="100"/>
          <a:sy n="65" d="100"/>
        </p:scale>
        <p:origin x="-298" y="6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ole (2510875)" userId="f11adb28-59c5-4ea2-9f82-0b0b71f282ad" providerId="ADAL" clId="{7C5E92F8-42EC-4F5D-958B-4CB6056F0FF9}"/>
    <pc:docChg chg="undo custSel addSld delSld modSld modMainMaster">
      <pc:chgData name="David Cole (2510875)" userId="f11adb28-59c5-4ea2-9f82-0b0b71f282ad" providerId="ADAL" clId="{7C5E92F8-42EC-4F5D-958B-4CB6056F0FF9}" dt="2026-07-13T01:19:16.118" v="565" actId="14100"/>
      <pc:docMkLst>
        <pc:docMk/>
      </pc:docMkLst>
      <pc:sldChg chg="addSp delSp modSp mod setBg">
        <pc:chgData name="David Cole (2510875)" userId="f11adb28-59c5-4ea2-9f82-0b0b71f282ad" providerId="ADAL" clId="{7C5E92F8-42EC-4F5D-958B-4CB6056F0FF9}" dt="2026-07-13T01:09:01.261" v="492"/>
        <pc:sldMkLst>
          <pc:docMk/>
          <pc:sldMk cId="1136535327" sldId="256"/>
        </pc:sldMkLst>
        <pc:spChg chg="add del mod">
          <ac:chgData name="David Cole (2510875)" userId="f11adb28-59c5-4ea2-9f82-0b0b71f282ad" providerId="ADAL" clId="{7C5E92F8-42EC-4F5D-958B-4CB6056F0FF9}" dt="2026-07-12T05:17:33.134" v="256"/>
          <ac:spMkLst>
            <pc:docMk/>
            <pc:sldMk cId="1136535327" sldId="256"/>
            <ac:spMk id="4" creationId="{49739739-FBCA-A852-F23D-37FCBB04335D}"/>
          </ac:spMkLst>
        </pc:spChg>
        <pc:spChg chg="add del mod">
          <ac:chgData name="David Cole (2510875)" userId="f11adb28-59c5-4ea2-9f82-0b0b71f282ad" providerId="ADAL" clId="{7C5E92F8-42EC-4F5D-958B-4CB6056F0FF9}" dt="2026-07-13T00:47:45.330" v="356"/>
          <ac:spMkLst>
            <pc:docMk/>
            <pc:sldMk cId="1136535327" sldId="256"/>
            <ac:spMk id="4" creationId="{687FECE2-D78A-49C8-A3E8-961DF3C5A394}"/>
          </ac:spMkLst>
        </pc:spChg>
        <pc:spChg chg="add del mod">
          <ac:chgData name="David Cole (2510875)" userId="f11adb28-59c5-4ea2-9f82-0b0b71f282ad" providerId="ADAL" clId="{7C5E92F8-42EC-4F5D-958B-4CB6056F0FF9}" dt="2026-07-13T01:04:22.678" v="430"/>
          <ac:spMkLst>
            <pc:docMk/>
            <pc:sldMk cId="1136535327" sldId="256"/>
            <ac:spMk id="5" creationId="{1C501CF3-759A-60E8-7D81-EBEB1AA0F532}"/>
          </ac:spMkLst>
        </pc:spChg>
        <pc:spChg chg="add del mod">
          <ac:chgData name="David Cole (2510875)" userId="f11adb28-59c5-4ea2-9f82-0b0b71f282ad" providerId="ADAL" clId="{7C5E92F8-42EC-4F5D-958B-4CB6056F0FF9}" dt="2026-07-12T05:19:05.479" v="259"/>
          <ac:spMkLst>
            <pc:docMk/>
            <pc:sldMk cId="1136535327" sldId="256"/>
            <ac:spMk id="5" creationId="{7D664469-FA9A-3BB0-53DC-D4DAA6595D8F}"/>
          </ac:spMkLst>
        </pc:spChg>
        <pc:spChg chg="add del mod">
          <ac:chgData name="David Cole (2510875)" userId="f11adb28-59c5-4ea2-9f82-0b0b71f282ad" providerId="ADAL" clId="{7C5E92F8-42EC-4F5D-958B-4CB6056F0FF9}" dt="2026-07-13T01:04:26.612" v="433"/>
          <ac:spMkLst>
            <pc:docMk/>
            <pc:sldMk cId="1136535327" sldId="256"/>
            <ac:spMk id="6" creationId="{3900A8AA-A476-F3DA-E16B-050DF722C7F7}"/>
          </ac:spMkLst>
        </pc:spChg>
      </pc:sldChg>
      <pc:sldChg chg="modSp mod setBg">
        <pc:chgData name="David Cole (2510875)" userId="f11adb28-59c5-4ea2-9f82-0b0b71f282ad" providerId="ADAL" clId="{7C5E92F8-42EC-4F5D-958B-4CB6056F0FF9}" dt="2026-07-13T01:13:24.664" v="511"/>
        <pc:sldMkLst>
          <pc:docMk/>
          <pc:sldMk cId="3314875699" sldId="257"/>
        </pc:sldMkLst>
        <pc:spChg chg="mod">
          <ac:chgData name="David Cole (2510875)" userId="f11adb28-59c5-4ea2-9f82-0b0b71f282ad" providerId="ADAL" clId="{7C5E92F8-42EC-4F5D-958B-4CB6056F0FF9}" dt="2026-07-13T01:02:55.208" v="426"/>
          <ac:spMkLst>
            <pc:docMk/>
            <pc:sldMk cId="3314875699" sldId="257"/>
            <ac:spMk id="2" creationId="{2633C261-08E1-B359-5871-96FA327BD862}"/>
          </ac:spMkLst>
        </pc:spChg>
        <pc:spChg chg="mod">
          <ac:chgData name="David Cole (2510875)" userId="f11adb28-59c5-4ea2-9f82-0b0b71f282ad" providerId="ADAL" clId="{7C5E92F8-42EC-4F5D-958B-4CB6056F0FF9}" dt="2026-07-12T04:28:42.206" v="253" actId="20577"/>
          <ac:spMkLst>
            <pc:docMk/>
            <pc:sldMk cId="3314875699" sldId="257"/>
            <ac:spMk id="4" creationId="{3DE71354-A187-94A1-4A78-EE250E7185DF}"/>
          </ac:spMkLst>
        </pc:spChg>
      </pc:sldChg>
      <pc:sldChg chg="addSp modSp mod setBg">
        <pc:chgData name="David Cole (2510875)" userId="f11adb28-59c5-4ea2-9f82-0b0b71f282ad" providerId="ADAL" clId="{7C5E92F8-42EC-4F5D-958B-4CB6056F0FF9}" dt="2026-07-13T01:19:16.118" v="565" actId="14100"/>
        <pc:sldMkLst>
          <pc:docMk/>
          <pc:sldMk cId="29801092" sldId="258"/>
        </pc:sldMkLst>
        <pc:spChg chg="mod">
          <ac:chgData name="David Cole (2510875)" userId="f11adb28-59c5-4ea2-9f82-0b0b71f282ad" providerId="ADAL" clId="{7C5E92F8-42EC-4F5D-958B-4CB6056F0FF9}" dt="2026-07-13T01:19:16.118" v="565" actId="14100"/>
          <ac:spMkLst>
            <pc:docMk/>
            <pc:sldMk cId="29801092" sldId="258"/>
            <ac:spMk id="2" creationId="{F72D9A9F-5E6C-5FF6-CD23-6CAE30EF7643}"/>
          </ac:spMkLst>
        </pc:spChg>
        <pc:spChg chg="mod">
          <ac:chgData name="David Cole (2510875)" userId="f11adb28-59c5-4ea2-9f82-0b0b71f282ad" providerId="ADAL" clId="{7C5E92F8-42EC-4F5D-958B-4CB6056F0FF9}" dt="2026-07-13T01:18:04.537" v="562" actId="207"/>
          <ac:spMkLst>
            <pc:docMk/>
            <pc:sldMk cId="29801092" sldId="258"/>
            <ac:spMk id="3" creationId="{EBCEC391-AE6E-9D72-6210-7D8D5AB4A631}"/>
          </ac:spMkLst>
        </pc:spChg>
        <pc:spChg chg="add mod">
          <ac:chgData name="David Cole (2510875)" userId="f11adb28-59c5-4ea2-9f82-0b0b71f282ad" providerId="ADAL" clId="{7C5E92F8-42EC-4F5D-958B-4CB6056F0FF9}" dt="2026-07-12T03:27:29.189" v="5" actId="767"/>
          <ac:spMkLst>
            <pc:docMk/>
            <pc:sldMk cId="29801092" sldId="258"/>
            <ac:spMk id="4" creationId="{73CADDD5-2CB9-7587-FCD8-39CAA5FED3B4}"/>
          </ac:spMkLst>
        </pc:spChg>
      </pc:sldChg>
      <pc:sldChg chg="modSp mod setBg">
        <pc:chgData name="David Cole (2510875)" userId="f11adb28-59c5-4ea2-9f82-0b0b71f282ad" providerId="ADAL" clId="{7C5E92F8-42EC-4F5D-958B-4CB6056F0FF9}" dt="2026-07-13T01:15:05.957" v="517"/>
        <pc:sldMkLst>
          <pc:docMk/>
          <pc:sldMk cId="913564927" sldId="259"/>
        </pc:sldMkLst>
        <pc:spChg chg="mod">
          <ac:chgData name="David Cole (2510875)" userId="f11adb28-59c5-4ea2-9f82-0b0b71f282ad" providerId="ADAL" clId="{7C5E92F8-42EC-4F5D-958B-4CB6056F0FF9}" dt="2026-07-13T01:01:10.755" v="416"/>
          <ac:spMkLst>
            <pc:docMk/>
            <pc:sldMk cId="913564927" sldId="259"/>
            <ac:spMk id="3" creationId="{75EDE6D4-E0E5-FDCE-1CD5-17FA9C88D491}"/>
          </ac:spMkLst>
        </pc:spChg>
        <pc:graphicFrameChg chg="mod modGraphic">
          <ac:chgData name="David Cole (2510875)" userId="f11adb28-59c5-4ea2-9f82-0b0b71f282ad" providerId="ADAL" clId="{7C5E92F8-42EC-4F5D-958B-4CB6056F0FF9}" dt="2026-07-13T01:15:03.095" v="515" actId="207"/>
          <ac:graphicFrameMkLst>
            <pc:docMk/>
            <pc:sldMk cId="913564927" sldId="259"/>
            <ac:graphicFrameMk id="5" creationId="{4A74C499-FABB-1189-B986-6AD5A55429EA}"/>
          </ac:graphicFrameMkLst>
        </pc:graphicFrameChg>
      </pc:sldChg>
      <pc:sldChg chg="modSp mod setBg">
        <pc:chgData name="David Cole (2510875)" userId="f11adb28-59c5-4ea2-9f82-0b0b71f282ad" providerId="ADAL" clId="{7C5E92F8-42EC-4F5D-958B-4CB6056F0FF9}" dt="2026-07-13T01:09:01.261" v="492"/>
        <pc:sldMkLst>
          <pc:docMk/>
          <pc:sldMk cId="2752341532" sldId="261"/>
        </pc:sldMkLst>
        <pc:spChg chg="mod">
          <ac:chgData name="David Cole (2510875)" userId="f11adb28-59c5-4ea2-9f82-0b0b71f282ad" providerId="ADAL" clId="{7C5E92F8-42EC-4F5D-958B-4CB6056F0FF9}" dt="2026-07-13T01:01:10.755" v="416"/>
          <ac:spMkLst>
            <pc:docMk/>
            <pc:sldMk cId="2752341532" sldId="261"/>
            <ac:spMk id="2" creationId="{7D3DD5C1-E7E8-3E1B-A7DB-2DA69E3B97DF}"/>
          </ac:spMkLst>
        </pc:spChg>
      </pc:sldChg>
      <pc:sldChg chg="modSp mod setBg">
        <pc:chgData name="David Cole (2510875)" userId="f11adb28-59c5-4ea2-9f82-0b0b71f282ad" providerId="ADAL" clId="{7C5E92F8-42EC-4F5D-958B-4CB6056F0FF9}" dt="2026-07-13T01:09:01.261" v="492"/>
        <pc:sldMkLst>
          <pc:docMk/>
          <pc:sldMk cId="3418214347" sldId="262"/>
        </pc:sldMkLst>
        <pc:spChg chg="mod">
          <ac:chgData name="David Cole (2510875)" userId="f11adb28-59c5-4ea2-9f82-0b0b71f282ad" providerId="ADAL" clId="{7C5E92F8-42EC-4F5D-958B-4CB6056F0FF9}" dt="2026-07-13T01:02:55.208" v="426"/>
          <ac:spMkLst>
            <pc:docMk/>
            <pc:sldMk cId="3418214347" sldId="262"/>
            <ac:spMk id="3" creationId="{1DBE6543-EDA4-47A7-5FD3-8AC99B69A183}"/>
          </ac:spMkLst>
        </pc:spChg>
      </pc:sldChg>
      <pc:sldChg chg="modSp setBg">
        <pc:chgData name="David Cole (2510875)" userId="f11adb28-59c5-4ea2-9f82-0b0b71f282ad" providerId="ADAL" clId="{7C5E92F8-42EC-4F5D-958B-4CB6056F0FF9}" dt="2026-07-13T01:09:01.261" v="492"/>
        <pc:sldMkLst>
          <pc:docMk/>
          <pc:sldMk cId="2012937237" sldId="263"/>
        </pc:sldMkLst>
        <pc:spChg chg="mod">
          <ac:chgData name="David Cole (2510875)" userId="f11adb28-59c5-4ea2-9f82-0b0b71f282ad" providerId="ADAL" clId="{7C5E92F8-42EC-4F5D-958B-4CB6056F0FF9}" dt="2026-07-13T01:02:55.208" v="426"/>
          <ac:spMkLst>
            <pc:docMk/>
            <pc:sldMk cId="2012937237" sldId="263"/>
            <ac:spMk id="3" creationId="{4B5C2679-0E14-1797-2820-2AD7C0F91EBC}"/>
          </ac:spMkLst>
        </pc:spChg>
      </pc:sldChg>
      <pc:sldChg chg="addSp modSp new mod">
        <pc:chgData name="David Cole (2510875)" userId="f11adb28-59c5-4ea2-9f82-0b0b71f282ad" providerId="ADAL" clId="{7C5E92F8-42EC-4F5D-958B-4CB6056F0FF9}" dt="2026-07-13T01:02:59.137" v="427" actId="14100"/>
        <pc:sldMkLst>
          <pc:docMk/>
          <pc:sldMk cId="1360241609" sldId="264"/>
        </pc:sldMkLst>
        <pc:spChg chg="mod">
          <ac:chgData name="David Cole (2510875)" userId="f11adb28-59c5-4ea2-9f82-0b0b71f282ad" providerId="ADAL" clId="{7C5E92F8-42EC-4F5D-958B-4CB6056F0FF9}" dt="2026-07-13T01:02:59.137" v="427" actId="14100"/>
          <ac:spMkLst>
            <pc:docMk/>
            <pc:sldMk cId="1360241609" sldId="264"/>
            <ac:spMk id="2" creationId="{1B85D152-232F-C0CF-11C3-2508F4AFA463}"/>
          </ac:spMkLst>
        </pc:spChg>
        <pc:spChg chg="mod">
          <ac:chgData name="David Cole (2510875)" userId="f11adb28-59c5-4ea2-9f82-0b0b71f282ad" providerId="ADAL" clId="{7C5E92F8-42EC-4F5D-958B-4CB6056F0FF9}" dt="2026-07-12T05:41:41.675" v="349" actId="1076"/>
          <ac:spMkLst>
            <pc:docMk/>
            <pc:sldMk cId="1360241609" sldId="264"/>
            <ac:spMk id="3" creationId="{40D8610F-7024-6211-2107-3EF3EE475AF9}"/>
          </ac:spMkLst>
        </pc:spChg>
        <pc:spChg chg="add mod">
          <ac:chgData name="David Cole (2510875)" userId="f11adb28-59c5-4ea2-9f82-0b0b71f282ad" providerId="ADAL" clId="{7C5E92F8-42EC-4F5D-958B-4CB6056F0FF9}" dt="2026-07-12T05:34:52.463" v="322" actId="20577"/>
          <ac:spMkLst>
            <pc:docMk/>
            <pc:sldMk cId="1360241609" sldId="264"/>
            <ac:spMk id="4" creationId="{0FCC1889-0F99-0D5E-EFFB-9D0EC1E4A6E3}"/>
          </ac:spMkLst>
        </pc:spChg>
        <pc:picChg chg="add mod">
          <ac:chgData name="David Cole (2510875)" userId="f11adb28-59c5-4ea2-9f82-0b0b71f282ad" providerId="ADAL" clId="{7C5E92F8-42EC-4F5D-958B-4CB6056F0FF9}" dt="2026-07-12T05:37:00.657" v="329" actId="1076"/>
          <ac:picMkLst>
            <pc:docMk/>
            <pc:sldMk cId="1360241609" sldId="264"/>
            <ac:picMk id="11" creationId="{3BA9897C-6AFB-2F68-90AA-DCB9BB11E594}"/>
          </ac:picMkLst>
        </pc:picChg>
        <pc:picChg chg="add mod">
          <ac:chgData name="David Cole (2510875)" userId="f11adb28-59c5-4ea2-9f82-0b0b71f282ad" providerId="ADAL" clId="{7C5E92F8-42EC-4F5D-958B-4CB6056F0FF9}" dt="2026-07-12T05:38:34.483" v="337" actId="1076"/>
          <ac:picMkLst>
            <pc:docMk/>
            <pc:sldMk cId="1360241609" sldId="264"/>
            <ac:picMk id="16" creationId="{2BE6BB87-A0F7-83E2-C197-31C09BABD034}"/>
          </ac:picMkLst>
        </pc:picChg>
        <pc:picChg chg="add mod">
          <ac:chgData name="David Cole (2510875)" userId="f11adb28-59c5-4ea2-9f82-0b0b71f282ad" providerId="ADAL" clId="{7C5E92F8-42EC-4F5D-958B-4CB6056F0FF9}" dt="2026-07-12T05:41:00.566" v="346" actId="1076"/>
          <ac:picMkLst>
            <pc:docMk/>
            <pc:sldMk cId="1360241609" sldId="264"/>
            <ac:picMk id="18" creationId="{60630CB3-384E-ED61-011D-14CE44BAE5AB}"/>
          </ac:picMkLst>
        </pc:picChg>
        <pc:picChg chg="add mod">
          <ac:chgData name="David Cole (2510875)" userId="f11adb28-59c5-4ea2-9f82-0b0b71f282ad" providerId="ADAL" clId="{7C5E92F8-42EC-4F5D-958B-4CB6056F0FF9}" dt="2026-07-12T05:40:18.166" v="344" actId="1076"/>
          <ac:picMkLst>
            <pc:docMk/>
            <pc:sldMk cId="1360241609" sldId="264"/>
            <ac:picMk id="21" creationId="{9BCB3D67-B167-9D9A-4760-D85879859472}"/>
          </ac:picMkLst>
        </pc:picChg>
        <pc:cxnChg chg="add mod">
          <ac:chgData name="David Cole (2510875)" userId="f11adb28-59c5-4ea2-9f82-0b0b71f282ad" providerId="ADAL" clId="{7C5E92F8-42EC-4F5D-958B-4CB6056F0FF9}" dt="2026-07-12T05:35:30.792" v="324" actId="208"/>
          <ac:cxnSpMkLst>
            <pc:docMk/>
            <pc:sldMk cId="1360241609" sldId="264"/>
            <ac:cxnSpMk id="6" creationId="{FD66F3C7-BCDA-18C3-7AE3-06DDC3CA687D}"/>
          </ac:cxnSpMkLst>
        </pc:cxnChg>
        <pc:cxnChg chg="add mod">
          <ac:chgData name="David Cole (2510875)" userId="f11adb28-59c5-4ea2-9f82-0b0b71f282ad" providerId="ADAL" clId="{7C5E92F8-42EC-4F5D-958B-4CB6056F0FF9}" dt="2026-07-12T05:39:09.345" v="340" actId="14100"/>
          <ac:cxnSpMkLst>
            <pc:docMk/>
            <pc:sldMk cId="1360241609" sldId="264"/>
            <ac:cxnSpMk id="8" creationId="{F4F4A9E3-71D1-644D-53B0-EA23CE6C2AB0}"/>
          </ac:cxnSpMkLst>
        </pc:cxnChg>
        <pc:cxnChg chg="add mod">
          <ac:chgData name="David Cole (2510875)" userId="f11adb28-59c5-4ea2-9f82-0b0b71f282ad" providerId="ADAL" clId="{7C5E92F8-42EC-4F5D-958B-4CB6056F0FF9}" dt="2026-07-12T05:37:04.968" v="330" actId="1076"/>
          <ac:cxnSpMkLst>
            <pc:docMk/>
            <pc:sldMk cId="1360241609" sldId="264"/>
            <ac:cxnSpMk id="9" creationId="{7CD3B284-91E2-7D93-20F9-15BD236F3C9A}"/>
          </ac:cxnSpMkLst>
        </pc:cxnChg>
        <pc:cxnChg chg="add mod">
          <ac:chgData name="David Cole (2510875)" userId="f11adb28-59c5-4ea2-9f82-0b0b71f282ad" providerId="ADAL" clId="{7C5E92F8-42EC-4F5D-958B-4CB6056F0FF9}" dt="2026-07-12T05:37:50.103" v="333" actId="14100"/>
          <ac:cxnSpMkLst>
            <pc:docMk/>
            <pc:sldMk cId="1360241609" sldId="264"/>
            <ac:cxnSpMk id="13" creationId="{D75755CB-3F53-7220-F74F-E9BB701C8229}"/>
          </ac:cxnSpMkLst>
        </pc:cxnChg>
      </pc:sldChg>
      <pc:sldChg chg="add">
        <pc:chgData name="David Cole (2510875)" userId="f11adb28-59c5-4ea2-9f82-0b0b71f282ad" providerId="ADAL" clId="{7C5E92F8-42EC-4F5D-958B-4CB6056F0FF9}" dt="2026-07-13T01:15:54.767" v="523"/>
        <pc:sldMkLst>
          <pc:docMk/>
          <pc:sldMk cId="1451684314" sldId="265"/>
        </pc:sldMkLst>
      </pc:sldChg>
      <pc:sldChg chg="new del">
        <pc:chgData name="David Cole (2510875)" userId="f11adb28-59c5-4ea2-9f82-0b0b71f282ad" providerId="ADAL" clId="{7C5E92F8-42EC-4F5D-958B-4CB6056F0FF9}" dt="2026-07-13T01:05:24.857" v="437" actId="47"/>
        <pc:sldMkLst>
          <pc:docMk/>
          <pc:sldMk cId="2232762610" sldId="265"/>
        </pc:sldMkLst>
      </pc:sldChg>
      <pc:sldChg chg="new del">
        <pc:chgData name="David Cole (2510875)" userId="f11adb28-59c5-4ea2-9f82-0b0b71f282ad" providerId="ADAL" clId="{7C5E92F8-42EC-4F5D-958B-4CB6056F0FF9}" dt="2026-07-13T00:48:31.838" v="357" actId="2696"/>
        <pc:sldMkLst>
          <pc:docMk/>
          <pc:sldMk cId="2658166894" sldId="265"/>
        </pc:sldMkLst>
      </pc:sldChg>
      <pc:sldChg chg="new del">
        <pc:chgData name="David Cole (2510875)" userId="f11adb28-59c5-4ea2-9f82-0b0b71f282ad" providerId="ADAL" clId="{7C5E92F8-42EC-4F5D-958B-4CB6056F0FF9}" dt="2026-07-13T00:47:31.789" v="353" actId="2696"/>
        <pc:sldMkLst>
          <pc:docMk/>
          <pc:sldMk cId="2422582067" sldId="266"/>
        </pc:sldMkLst>
      </pc:sldChg>
      <pc:sldChg chg="new del">
        <pc:chgData name="David Cole (2510875)" userId="f11adb28-59c5-4ea2-9f82-0b0b71f282ad" providerId="ADAL" clId="{7C5E92F8-42EC-4F5D-958B-4CB6056F0FF9}" dt="2026-07-13T01:05:22.828" v="436" actId="47"/>
        <pc:sldMkLst>
          <pc:docMk/>
          <pc:sldMk cId="2587848430" sldId="266"/>
        </pc:sldMkLst>
      </pc:sldChg>
      <pc:sldMasterChg chg="setBg modSldLayout">
        <pc:chgData name="David Cole (2510875)" userId="f11adb28-59c5-4ea2-9f82-0b0b71f282ad" providerId="ADAL" clId="{7C5E92F8-42EC-4F5D-958B-4CB6056F0FF9}" dt="2026-07-13T01:13:24.664" v="511"/>
        <pc:sldMasterMkLst>
          <pc:docMk/>
          <pc:sldMasterMk cId="3198059896" sldId="2147483660"/>
        </pc:sldMasterMkLst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4017786833" sldId="2147483661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3324286923" sldId="2147483662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2425504150" sldId="2147483663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2609926607" sldId="2147483664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752017506" sldId="2147483665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2682548772" sldId="2147483666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101257757" sldId="2147483667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3365751899" sldId="2147483668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3538221455" sldId="2147483669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2916526752" sldId="2147483670"/>
          </pc:sldLayoutMkLst>
        </pc:sldLayoutChg>
        <pc:sldLayoutChg chg="setBg">
          <pc:chgData name="David Cole (2510875)" userId="f11adb28-59c5-4ea2-9f82-0b0b71f282ad" providerId="ADAL" clId="{7C5E92F8-42EC-4F5D-958B-4CB6056F0FF9}" dt="2026-07-13T01:13:24.664" v="511"/>
          <pc:sldLayoutMkLst>
            <pc:docMk/>
            <pc:sldMasterMk cId="3198059896" sldId="2147483660"/>
            <pc:sldLayoutMk cId="3555426341" sldId="2147483671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1T06:21:08.463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0"/>
      <inkml:brushProperty name="anchorY" value="0"/>
      <inkml:brushProperty name="scaleFactor" value="0.5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9C2B88-0D43-4783-90D2-4BFB90A61736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16B462-0374-46B5-8B9C-A96586E8C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02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16B462-0374-46B5-8B9C-A96586E8CA4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06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is about footfall and decline in sales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16B462-0374-46B5-8B9C-A96586E8CA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21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57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82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330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973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2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32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756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037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772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837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407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83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866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4269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3328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9637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4302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2933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79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4277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9341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5218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14238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3337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8545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2082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9589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197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650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7EC3656-A56A-4E93-BCEA-5466D4043B95}" type="datetimeFigureOut">
              <a:rPr lang="en-GB" smtClean="0"/>
              <a:t>12/07/2026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91F9A-4061-42B9-AC5A-106E3E7608D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754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3C261-08E1-B359-5871-96FA327BD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8" y="1115095"/>
            <a:ext cx="2947482" cy="4767412"/>
          </a:xfrm>
        </p:spPr>
        <p:txBody>
          <a:bodyPr>
            <a:normAutofit fontScale="90000"/>
          </a:bodyPr>
          <a:lstStyle/>
          <a:p>
            <a:r>
              <a:rPr lang="en-US" dirty="0"/>
              <a:t>Module:LCLM4004- Problem Solving &amp; Decision Making</a:t>
            </a:r>
            <a:br>
              <a:rPr lang="en-US" dirty="0"/>
            </a:br>
            <a:br>
              <a:rPr lang="en-US" dirty="0"/>
            </a:br>
            <a:r>
              <a:rPr lang="en-US" sz="1800" dirty="0" err="1"/>
              <a:t>Name:David</a:t>
            </a:r>
            <a:r>
              <a:rPr lang="en-US" sz="1800" dirty="0"/>
              <a:t>  Adeola Cole</a:t>
            </a:r>
            <a:br>
              <a:rPr lang="en-US" sz="1800" dirty="0"/>
            </a:br>
            <a:r>
              <a:rPr lang="en-US" sz="1800" dirty="0"/>
              <a:t>Lecturer: Richard </a:t>
            </a:r>
            <a:r>
              <a:rPr lang="en-US" sz="1800" dirty="0" err="1"/>
              <a:t>Ashaye</a:t>
            </a:r>
            <a:br>
              <a:rPr lang="en-US" sz="1800" dirty="0"/>
            </a:br>
            <a:r>
              <a:rPr lang="en-US" sz="1800" dirty="0"/>
              <a:t>Student ID: 250875</a:t>
            </a:r>
            <a:endParaRPr lang="en-GB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E71354-A187-94A1-4A78-EE250E7185DF}"/>
              </a:ext>
            </a:extLst>
          </p:cNvPr>
          <p:cNvSpPr/>
          <p:nvPr/>
        </p:nvSpPr>
        <p:spPr>
          <a:xfrm>
            <a:off x="3325660" y="1933938"/>
            <a:ext cx="5800569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BASIL’S BAKERY – PROBLEM ANALYSIS</a:t>
            </a:r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0112A3-644D-D751-C4DE-E47A2F32247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0981" y="839244"/>
            <a:ext cx="60250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875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6560-751C-14CF-FA35-A57B2C1188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9601" y="763571"/>
            <a:ext cx="7315200" cy="4685752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"/>
              </a:rPr>
              <a:t>Basil’s Bakery Market</a:t>
            </a:r>
            <a:br>
              <a:rPr lang="en-GB" sz="4000" dirty="0">
                <a:latin typeface="A"/>
              </a:rPr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ECF3D-CFFE-40BB-D076-87A8EF045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848412"/>
            <a:ext cx="9078012" cy="5246017"/>
          </a:xfrm>
        </p:spPr>
        <p:txBody>
          <a:bodyPr>
            <a:normAutofit/>
          </a:bodyPr>
          <a:lstStyle/>
          <a:p>
            <a:r>
              <a:rPr lang="en-US" sz="3600" b="1" dirty="0"/>
              <a:t>FOOTFALL And Sales Decline In Basildon’s Coventry UK</a:t>
            </a:r>
          </a:p>
          <a:p>
            <a:endParaRPr lang="en-US" sz="3600" b="1" dirty="0"/>
          </a:p>
          <a:p>
            <a:endParaRPr lang="en-US" sz="3600" b="1" dirty="0"/>
          </a:p>
          <a:p>
            <a:endParaRPr lang="en-US" sz="3600" b="1" dirty="0"/>
          </a:p>
          <a:p>
            <a:endParaRPr lang="en-US" sz="3600" b="1" dirty="0"/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136535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9A9F-5E6C-5FF6-CD23-6CAE30EF7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0273830">
            <a:off x="-562239" y="2243768"/>
            <a:ext cx="5596826" cy="531818"/>
          </a:xfrm>
        </p:spPr>
        <p:txBody>
          <a:bodyPr>
            <a:noAutofit/>
          </a:bodyPr>
          <a:lstStyle/>
          <a:p>
            <a:r>
              <a:rPr lang="en-US" sz="3600" dirty="0"/>
              <a:t>Nature &amp; Scope of Issues </a:t>
            </a: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EC391-AE6E-9D72-6210-7D8D5AB4A63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body" idx="1"/>
          </p:nvPr>
        </p:nvSpPr>
        <p:spPr>
          <a:xfrm>
            <a:off x="3853953" y="998162"/>
            <a:ext cx="8117010" cy="5521301"/>
          </a:xfrm>
          <a:solidFill>
            <a:schemeClr val="bg1">
              <a:alpha val="75000"/>
            </a:schemeClr>
          </a:solidFill>
        </p:spPr>
        <p:txBody>
          <a:bodyPr>
            <a:normAutofit fontScale="25000" lnSpcReduction="20000"/>
          </a:bodyPr>
          <a:lstStyle/>
          <a:p>
            <a:r>
              <a:rPr lang="en-US" sz="7200" b="1" dirty="0">
                <a:solidFill>
                  <a:schemeClr val="tx1"/>
                </a:solidFill>
              </a:rPr>
              <a:t>Decline in sales &amp; Footfall </a:t>
            </a:r>
          </a:p>
          <a:p>
            <a:r>
              <a:rPr lang="en-US" sz="7200" b="1" dirty="0">
                <a:solidFill>
                  <a:schemeClr val="tx1"/>
                </a:solidFill>
              </a:rPr>
              <a:t> Retail park footfall </a:t>
            </a:r>
          </a:p>
          <a:p>
            <a:r>
              <a:rPr lang="en-US" sz="7200" b="1" dirty="0">
                <a:solidFill>
                  <a:schemeClr val="tx1"/>
                </a:solidFill>
              </a:rPr>
              <a:t> (ONS,2025)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home working patterns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Local business closures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7200" b="1" dirty="0">
                <a:solidFill>
                  <a:schemeClr val="tx1"/>
                </a:solidFill>
              </a:rPr>
              <a:t>Service Limitations </a:t>
            </a:r>
            <a:endParaRPr lang="en-US" sz="7200" b="1" u="sng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Lack of delivery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Preorder option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(</a:t>
            </a:r>
            <a:r>
              <a:rPr lang="en-US" sz="7200" b="1" dirty="0" err="1">
                <a:solidFill>
                  <a:schemeClr val="tx1"/>
                </a:solidFill>
              </a:rPr>
              <a:t>Chaffery</a:t>
            </a:r>
            <a:r>
              <a:rPr lang="en-US" sz="7200" b="1" dirty="0">
                <a:solidFill>
                  <a:schemeClr val="tx1"/>
                </a:solidFill>
              </a:rPr>
              <a:t> &amp; Ellis-Chadwick,2024)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Long waiting time during peak periods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7200" b="1" dirty="0">
                <a:solidFill>
                  <a:schemeClr val="tx1"/>
                </a:solidFill>
              </a:rPr>
              <a:t>(Blythe, 2023)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US" sz="72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72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US" b="1" dirty="0"/>
          </a:p>
          <a:p>
            <a:pPr marL="457200" indent="-457200">
              <a:buFont typeface="+mj-lt"/>
              <a:buAutoNum type="arabicPeriod"/>
            </a:pPr>
            <a:endParaRPr lang="en-US" b="1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CADDD5-2CB9-7587-FCD8-39CAA5FED3B4}"/>
              </a:ext>
            </a:extLst>
          </p:cNvPr>
          <p:cNvSpPr txBox="1"/>
          <p:nvPr/>
        </p:nvSpPr>
        <p:spPr>
          <a:xfrm>
            <a:off x="11473314" y="50340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1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BC5F5-9E09-230F-6176-A5575ED10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Cost and supply pressures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9C2FB-BCC8-26E1-436E-F59129B018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Energy cost rise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3300" dirty="0"/>
              <a:t>Rental cost rise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3300" dirty="0"/>
              <a:t>Unpredictable cost of organic produc</a:t>
            </a:r>
            <a:r>
              <a:rPr lang="en-US" dirty="0"/>
              <a:t>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684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DD5C1-E7E8-3E1B-A7DB-2DA69E3B9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8" y="1828800"/>
            <a:ext cx="3385156" cy="1403415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The Fishbone</a:t>
            </a:r>
            <a:br>
              <a:rPr lang="en-US" sz="4400" b="1" dirty="0"/>
            </a:br>
            <a:r>
              <a:rPr lang="en-US" sz="4400" b="1" dirty="0"/>
              <a:t>Diagram</a:t>
            </a:r>
            <a:endParaRPr lang="en-GB" sz="4400" b="1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AF63FA0-9742-975D-450A-5AE146FC3285}"/>
                  </a:ext>
                </a:extLst>
              </p14:cNvPr>
              <p14:cNvContentPartPr/>
              <p14:nvPr/>
            </p14:nvContentPartPr>
            <p14:xfrm>
              <a:off x="4546450" y="156529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AF63FA0-9742-975D-450A-5AE146FC328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37810" y="1556290"/>
                <a:ext cx="18000" cy="18000"/>
              </a:xfrm>
              <a:prstGeom prst="rect">
                <a:avLst/>
              </a:prstGeom>
            </p:spPr>
          </p:pic>
        </mc:Fallback>
      </mc:AlternateContent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5588A99-AFC8-1B85-2254-4D8900A39339}"/>
              </a:ext>
            </a:extLst>
          </p:cNvPr>
          <p:cNvCxnSpPr>
            <a:cxnSpLocks/>
          </p:cNvCxnSpPr>
          <p:nvPr/>
        </p:nvCxnSpPr>
        <p:spPr>
          <a:xfrm>
            <a:off x="7600168" y="763624"/>
            <a:ext cx="15657" cy="801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148BA4D-6CB4-83F9-2EA4-E3876F1B28A8}"/>
              </a:ext>
            </a:extLst>
          </p:cNvPr>
          <p:cNvCxnSpPr>
            <a:cxnSpLocks/>
          </p:cNvCxnSpPr>
          <p:nvPr/>
        </p:nvCxnSpPr>
        <p:spPr>
          <a:xfrm>
            <a:off x="4622103" y="1565290"/>
            <a:ext cx="57181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7B85161-8656-599B-C440-314E999C036E}"/>
              </a:ext>
            </a:extLst>
          </p:cNvPr>
          <p:cNvCxnSpPr/>
          <p:nvPr/>
        </p:nvCxnSpPr>
        <p:spPr>
          <a:xfrm>
            <a:off x="4687866" y="1603330"/>
            <a:ext cx="15657" cy="801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A8F31E-2962-939E-17BF-7C72CEDC2B46}"/>
              </a:ext>
            </a:extLst>
          </p:cNvPr>
          <p:cNvCxnSpPr/>
          <p:nvPr/>
        </p:nvCxnSpPr>
        <p:spPr>
          <a:xfrm>
            <a:off x="10324578" y="1565290"/>
            <a:ext cx="15657" cy="801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66706FA-6213-566E-0C2C-5507FCAFE7F5}"/>
              </a:ext>
            </a:extLst>
          </p:cNvPr>
          <p:cNvSpPr txBox="1"/>
          <p:nvPr/>
        </p:nvSpPr>
        <p:spPr>
          <a:xfrm>
            <a:off x="9659655" y="2543100"/>
            <a:ext cx="11655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Costs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07B7FC-6E32-B0C6-1866-148AC782045A}"/>
              </a:ext>
            </a:extLst>
          </p:cNvPr>
          <p:cNvSpPr txBox="1"/>
          <p:nvPr/>
        </p:nvSpPr>
        <p:spPr>
          <a:xfrm>
            <a:off x="7017400" y="2092582"/>
            <a:ext cx="11655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DD437C-3ACA-31C0-44AE-6C91CDB844BF}"/>
              </a:ext>
            </a:extLst>
          </p:cNvPr>
          <p:cNvSpPr txBox="1"/>
          <p:nvPr/>
        </p:nvSpPr>
        <p:spPr>
          <a:xfrm>
            <a:off x="6655435" y="79254"/>
            <a:ext cx="1905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EFFECT: Sales 25% below 2019</a:t>
            </a:r>
            <a:endParaRPr lang="en-GB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EAECEC7-9270-8D3B-CE93-4B6B17476FF9}"/>
              </a:ext>
            </a:extLst>
          </p:cNvPr>
          <p:cNvSpPr txBox="1"/>
          <p:nvPr/>
        </p:nvSpPr>
        <p:spPr>
          <a:xfrm>
            <a:off x="4182342" y="2449273"/>
            <a:ext cx="13868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Lower retail footfall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Hybrid/home working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D9E1FA3-63C9-58D8-E5B1-B6EA215DCFC4}"/>
              </a:ext>
            </a:extLst>
          </p:cNvPr>
          <p:cNvSpPr txBox="1"/>
          <p:nvPr/>
        </p:nvSpPr>
        <p:spPr>
          <a:xfrm>
            <a:off x="137786" y="3501025"/>
            <a:ext cx="2711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The fishbone diagram –</a:t>
            </a:r>
            <a:r>
              <a:rPr lang="en-US" sz="1400" dirty="0" err="1"/>
              <a:t>fcfnnggmvvvbmkhkhkbvmb</a:t>
            </a:r>
            <a:r>
              <a:rPr lang="en-US" sz="1400" dirty="0"/>
              <a:t>,,b</a:t>
            </a:r>
          </a:p>
        </p:txBody>
      </p:sp>
    </p:spTree>
    <p:extLst>
      <p:ext uri="{BB962C8B-B14F-4D97-AF65-F5344CB8AC3E}">
        <p14:creationId xmlns:p14="http://schemas.microsoft.com/office/powerpoint/2010/main" val="2752341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4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F515B-250D-BFD6-D70D-52FB19A15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47" y="1597067"/>
            <a:ext cx="3358696" cy="631657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5W2H Model</a:t>
            </a:r>
            <a:endParaRPr lang="en-GB" sz="4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DE6D4-E0E5-FDCE-1CD5-17FA9C88D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63654" y="195444"/>
            <a:ext cx="7431065" cy="1228508"/>
          </a:xfrm>
        </p:spPr>
        <p:txBody>
          <a:bodyPr>
            <a:normAutofit fontScale="47500" lnSpcReduction="20000"/>
          </a:bodyPr>
          <a:lstStyle/>
          <a:p>
            <a:endParaRPr lang="en-GB" b="1" dirty="0">
              <a:ea typeface="+mn-lt"/>
              <a:cs typeface="+mn-lt"/>
            </a:endParaRPr>
          </a:p>
          <a:p>
            <a:pPr algn="ctr"/>
            <a:r>
              <a:rPr lang="en-US" sz="4500" b="1" dirty="0"/>
              <a:t>5W2H Model</a:t>
            </a:r>
            <a:endParaRPr lang="en-GB" sz="4500" b="1" dirty="0">
              <a:solidFill>
                <a:srgbClr val="FF0000"/>
              </a:solidFill>
            </a:endParaRPr>
          </a:p>
          <a:p>
            <a:r>
              <a:rPr lang="en-GB" sz="2600" dirty="0"/>
              <a:t>Framework explained : 5W2H Model – The 5W2H method defines a problem clearly by clearly answering Who, What, Where, </a:t>
            </a:r>
            <a:r>
              <a:rPr lang="en-GB" sz="2600" dirty="0" err="1"/>
              <a:t>When,Why</a:t>
            </a:r>
            <a:r>
              <a:rPr lang="en-GB" sz="2600" dirty="0"/>
              <a:t>, and How Much (Burke,2023).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74C499-FABB-1189-B986-6AD5A55429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331561"/>
              </p:ext>
            </p:extLst>
          </p:nvPr>
        </p:nvGraphicFramePr>
        <p:xfrm>
          <a:off x="3563655" y="1575032"/>
          <a:ext cx="7064680" cy="54236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0635">
                  <a:extLst>
                    <a:ext uri="{9D8B030D-6E8A-4147-A177-3AD203B41FA5}">
                      <a16:colId xmlns:a16="http://schemas.microsoft.com/office/drawing/2014/main" val="432311321"/>
                    </a:ext>
                  </a:extLst>
                </a:gridCol>
                <a:gridCol w="4954045">
                  <a:extLst>
                    <a:ext uri="{9D8B030D-6E8A-4147-A177-3AD203B41FA5}">
                      <a16:colId xmlns:a16="http://schemas.microsoft.com/office/drawing/2014/main" val="28531031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Element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Details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3405129"/>
                  </a:ext>
                </a:extLst>
              </a:tr>
              <a:tr h="69886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WHAT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Sales stagnation + rising overheads (UWTSD,2026)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6703893"/>
                  </a:ext>
                </a:extLst>
              </a:tr>
              <a:tr h="69886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WHO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Basil, local shoppers, office/warehouse workers, retail tenants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127177"/>
                  </a:ext>
                </a:extLst>
              </a:tr>
              <a:tr h="565225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WHERE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Coventay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retail park, West Midlands, UK.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874182"/>
                  </a:ext>
                </a:extLst>
              </a:tr>
              <a:tr h="69886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WHEN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Severe drop in 2020; flat performance 2023-2025(ibid.)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391394"/>
                  </a:ext>
                </a:extLst>
              </a:tr>
              <a:tr h="99838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WHY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Lower footfall changed work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habits,no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delivery//pre-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order,higher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cost (Retail Economics, 2025)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1303412"/>
                  </a:ext>
                </a:extLst>
              </a:tr>
              <a:tr h="69886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HOW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Reduced transactions + compressed profit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margings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(Blythe,2023)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256895"/>
                  </a:ext>
                </a:extLst>
              </a:tr>
              <a:tr h="69886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HOW MUCH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Average turnover 25% lower than 2019) (UWTSD,2026)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8303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356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8610F-7024-6211-2107-3EF3EE475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56018" y="285226"/>
            <a:ext cx="7315200" cy="5964891"/>
          </a:xfrm>
        </p:spPr>
        <p:txBody>
          <a:bodyPr>
            <a:normAutofit/>
          </a:bodyPr>
          <a:lstStyle/>
          <a:p>
            <a:r>
              <a:rPr lang="en-US" sz="3200" dirty="0"/>
              <a:t>The fishbone diagram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60241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76514-CBD3-72F0-E273-ADF4D3055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61" y="2349131"/>
            <a:ext cx="3165453" cy="91440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Conclusion</a:t>
            </a:r>
            <a:endParaRPr lang="en-GB" sz="44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BE6543-EDA4-47A7-5FD3-8AC99B69A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22694" y="5618738"/>
            <a:ext cx="7791931" cy="878468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US" sz="8000" dirty="0"/>
              <a:t>Stagnation stem from permanent structural change not just temporary post pandemic adjustment(Retail economic,2025)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8000" dirty="0"/>
              <a:t>Service gaps 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US" sz="8000" dirty="0"/>
              <a:t>fail to match current customers expectation (</a:t>
            </a:r>
            <a:r>
              <a:rPr lang="en-US" sz="8000" dirty="0" err="1"/>
              <a:t>chaffey</a:t>
            </a:r>
            <a:r>
              <a:rPr lang="en-US" sz="8000" dirty="0"/>
              <a:t> &amp; Ellis-Chadwick,2024)</a:t>
            </a:r>
          </a:p>
          <a:p>
            <a:pPr marL="457200" indent="-457200">
              <a:buFont typeface="+mj-lt"/>
              <a:buAutoNum type="arabicParenR"/>
            </a:pPr>
            <a:r>
              <a:rPr lang="en-US" sz="8000" dirty="0"/>
              <a:t>Organic sourcing increases cost volatility (DEFRA,2026)</a:t>
            </a:r>
          </a:p>
          <a:p>
            <a:pPr marL="457200" indent="-457200">
              <a:buFont typeface="+mj-lt"/>
              <a:buAutoNum type="arabicParenR"/>
            </a:pPr>
            <a:endParaRPr lang="en-US" dirty="0"/>
          </a:p>
          <a:p>
            <a:pPr marL="457200" indent="-457200">
              <a:buFont typeface="+mj-lt"/>
              <a:buAutoNum type="arabicParenR"/>
            </a:pPr>
            <a:r>
              <a:rPr lang="en-GB" sz="8000" dirty="0"/>
              <a:t>The</a:t>
            </a:r>
            <a:r>
              <a:rPr lang="en-GB" dirty="0"/>
              <a:t> </a:t>
            </a:r>
            <a:r>
              <a:rPr lang="en-GB" sz="8000" dirty="0"/>
              <a:t>business</a:t>
            </a:r>
            <a:r>
              <a:rPr lang="en-GB" dirty="0"/>
              <a:t> </a:t>
            </a:r>
            <a:r>
              <a:rPr lang="en-GB" sz="8000" dirty="0"/>
              <a:t>model is no  longer fully aligned with market condition(</a:t>
            </a:r>
            <a:r>
              <a:rPr lang="en-GB" sz="8000" dirty="0" err="1"/>
              <a:t>johnson</a:t>
            </a:r>
            <a:r>
              <a:rPr lang="en-GB" sz="8000" dirty="0"/>
              <a:t> et al.,2023)</a:t>
            </a:r>
          </a:p>
        </p:txBody>
      </p:sp>
    </p:spTree>
    <p:extLst>
      <p:ext uri="{BB962C8B-B14F-4D97-AF65-F5344CB8AC3E}">
        <p14:creationId xmlns:p14="http://schemas.microsoft.com/office/powerpoint/2010/main" val="3418214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98B16-EA31-BC78-3489-0BD3BAE8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842" y="1327759"/>
            <a:ext cx="3576181" cy="1779197"/>
          </a:xfrm>
        </p:spPr>
        <p:txBody>
          <a:bodyPr>
            <a:normAutofit/>
          </a:bodyPr>
          <a:lstStyle/>
          <a:p>
            <a:r>
              <a:rPr lang="en-US" sz="4800" b="1" dirty="0"/>
              <a:t>References</a:t>
            </a:r>
            <a:r>
              <a:rPr lang="en-US" b="1" dirty="0"/>
              <a:t> 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C2679-0E14-1797-2820-2AD7C0F91E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43842" y="-313509"/>
            <a:ext cx="11184282" cy="598278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v</a:t>
            </a:r>
            <a:r>
              <a:rPr lang="en-GB" dirty="0"/>
              <a:t>Module Code LCLM4004 Module Title Problem Solving and Decision Making Classification Reading List entry Electronic* Essential Proctor, T. (2018) Creative Problem Solving for Managers: Developing Skills for Decision Making and Innovation. Fifth edition. Boca Raton, FL: Routledge. Available at: https://librarysearch.uwtsd.ac.uk/discovery/fulldisplay?doci d=alma99100375898802421&amp;context=</a:t>
            </a:r>
            <a:r>
              <a:rPr lang="en-GB" dirty="0" err="1"/>
              <a:t>L&amp;vid</a:t>
            </a:r>
            <a:r>
              <a:rPr lang="en-GB" dirty="0"/>
              <a:t>=44WHELF_U WTSD:44WHELF_UWTSD_VU1&amp;lang=</a:t>
            </a:r>
            <a:r>
              <a:rPr lang="en-GB" dirty="0" err="1"/>
              <a:t>en&amp;search_scope</a:t>
            </a:r>
            <a:r>
              <a:rPr lang="en-GB" dirty="0"/>
              <a:t> =</a:t>
            </a:r>
            <a:r>
              <a:rPr lang="en-GB" dirty="0" err="1"/>
              <a:t>MyInst_and_CI&amp;adaptor</a:t>
            </a:r>
            <a:r>
              <a:rPr lang="en-GB" dirty="0"/>
              <a:t>=Local%20Search%20Engine&amp;is </a:t>
            </a:r>
            <a:r>
              <a:rPr lang="en-GB" dirty="0" err="1"/>
              <a:t>Frbr</a:t>
            </a:r>
            <a:r>
              <a:rPr lang="en-GB" dirty="0"/>
              <a:t>=</a:t>
            </a:r>
            <a:r>
              <a:rPr lang="en-GB" dirty="0" err="1"/>
              <a:t>true&amp;tab</a:t>
            </a:r>
            <a:r>
              <a:rPr lang="en-GB" dirty="0"/>
              <a:t>=</a:t>
            </a:r>
            <a:r>
              <a:rPr lang="en-GB" dirty="0" err="1"/>
              <a:t>Everything&amp;query</a:t>
            </a:r>
            <a:r>
              <a:rPr lang="en-GB" dirty="0"/>
              <a:t>=any,contains,problem%2 0solving&amp;facet=</a:t>
            </a:r>
            <a:r>
              <a:rPr lang="en-GB" dirty="0" err="1"/>
              <a:t>tlevel,include,online_resources&amp;offset</a:t>
            </a:r>
            <a:r>
              <a:rPr lang="en-GB" dirty="0"/>
              <a:t>=0 Module Code LCLM4004 Module Title Problem Solving and Decision Making Classification Reading List entry Electronic* Essential Proctor, T. (2018) Creative Problem Solving for Managers: Developing Skills for Decision Making and Innovation. Fifth edition. Boca Raton, FL: Routledge. Available at: https://librarysearch.uwtsd.ac.uk/discovery/fulldisplay?doci d=alma99100375898802421&amp;context=</a:t>
            </a:r>
            <a:r>
              <a:rPr lang="en-GB" dirty="0" err="1"/>
              <a:t>L&amp;vid</a:t>
            </a:r>
            <a:r>
              <a:rPr lang="en-GB" dirty="0"/>
              <a:t>=44WHELF_U WTSD:44WHELF_UWTSD_VU1&amp;lang=</a:t>
            </a:r>
            <a:r>
              <a:rPr lang="en-GB" dirty="0" err="1"/>
              <a:t>en&amp;search_scope</a:t>
            </a:r>
            <a:r>
              <a:rPr lang="en-GB" dirty="0"/>
              <a:t> =</a:t>
            </a:r>
            <a:r>
              <a:rPr lang="en-GB" dirty="0" err="1"/>
              <a:t>MyInst_and_CI&amp;adaptor</a:t>
            </a:r>
            <a:r>
              <a:rPr lang="en-GB" dirty="0"/>
              <a:t>=Local%20Search%20Engine&amp;is </a:t>
            </a:r>
            <a:r>
              <a:rPr lang="en-GB" dirty="0" err="1"/>
              <a:t>Frbr</a:t>
            </a:r>
            <a:r>
              <a:rPr lang="en-GB" dirty="0"/>
              <a:t>=</a:t>
            </a:r>
            <a:r>
              <a:rPr lang="en-GB" dirty="0" err="1"/>
              <a:t>true&amp;tab</a:t>
            </a:r>
            <a:r>
              <a:rPr lang="en-GB" dirty="0"/>
              <a:t>=</a:t>
            </a:r>
            <a:r>
              <a:rPr lang="en-GB" dirty="0" err="1"/>
              <a:t>Everything&amp;query</a:t>
            </a:r>
            <a:r>
              <a:rPr lang="en-GB" dirty="0"/>
              <a:t>=any,contains,problem%2 0solving&amp;facet=</a:t>
            </a:r>
            <a:r>
              <a:rPr lang="en-GB" dirty="0" err="1"/>
              <a:t>tlevel,include,online_resources&amp;offset</a:t>
            </a:r>
            <a:r>
              <a:rPr lang="en-GB" dirty="0"/>
              <a:t>=0 </a:t>
            </a:r>
          </a:p>
        </p:txBody>
      </p:sp>
    </p:spTree>
    <p:extLst>
      <p:ext uri="{BB962C8B-B14F-4D97-AF65-F5344CB8AC3E}">
        <p14:creationId xmlns:p14="http://schemas.microsoft.com/office/powerpoint/2010/main" val="2012937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8FF5-4037-C37D-1984-F9589F40E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335560"/>
            <a:ext cx="8825657" cy="774744"/>
          </a:xfrm>
        </p:spPr>
        <p:txBody>
          <a:bodyPr/>
          <a:lstStyle/>
          <a:p>
            <a:r>
              <a:rPr lang="en-US" dirty="0"/>
              <a:t>Fishbone Diagram</a:t>
            </a:r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F472484-7132-C9AB-22FF-A3E0A015A98C}"/>
              </a:ext>
            </a:extLst>
          </p:cNvPr>
          <p:cNvCxnSpPr/>
          <p:nvPr/>
        </p:nvCxnSpPr>
        <p:spPr>
          <a:xfrm>
            <a:off x="2357307" y="3468850"/>
            <a:ext cx="85483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3DBBFCC-3136-C958-55CF-5E3D5CADD6AB}"/>
              </a:ext>
            </a:extLst>
          </p:cNvPr>
          <p:cNvCxnSpPr>
            <a:cxnSpLocks/>
          </p:cNvCxnSpPr>
          <p:nvPr/>
        </p:nvCxnSpPr>
        <p:spPr>
          <a:xfrm flipH="1" flipV="1">
            <a:off x="6249798" y="1340139"/>
            <a:ext cx="3674378" cy="20804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2A0BF91-B236-1169-7753-C2D67B59DA55}"/>
              </a:ext>
            </a:extLst>
          </p:cNvPr>
          <p:cNvCxnSpPr/>
          <p:nvPr/>
        </p:nvCxnSpPr>
        <p:spPr>
          <a:xfrm flipH="1">
            <a:off x="11987868" y="1262544"/>
            <a:ext cx="7214532" cy="22398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531EE93-B3A9-BFF1-B86F-0E2DCFC081E2}"/>
              </a:ext>
            </a:extLst>
          </p:cNvPr>
          <p:cNvCxnSpPr/>
          <p:nvPr/>
        </p:nvCxnSpPr>
        <p:spPr>
          <a:xfrm flipH="1">
            <a:off x="5641597" y="2143920"/>
            <a:ext cx="3582099" cy="33472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4899CC8-AAEB-5835-2D02-8A518C82C33A}"/>
              </a:ext>
            </a:extLst>
          </p:cNvPr>
          <p:cNvCxnSpPr/>
          <p:nvPr/>
        </p:nvCxnSpPr>
        <p:spPr>
          <a:xfrm>
            <a:off x="6979640" y="357371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87271B5-AF15-53AA-73A2-07FA78EB7AC9}"/>
              </a:ext>
            </a:extLst>
          </p:cNvPr>
          <p:cNvCxnSpPr/>
          <p:nvPr/>
        </p:nvCxnSpPr>
        <p:spPr>
          <a:xfrm flipH="1" flipV="1">
            <a:off x="1451295" y="1191237"/>
            <a:ext cx="3716323" cy="2155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7991920-3788-940D-B782-EDD5FCA635E0}"/>
              </a:ext>
            </a:extLst>
          </p:cNvPr>
          <p:cNvCxnSpPr/>
          <p:nvPr/>
        </p:nvCxnSpPr>
        <p:spPr>
          <a:xfrm flipH="1">
            <a:off x="1031846" y="3502403"/>
            <a:ext cx="2810312" cy="35275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7656627-7E6D-3152-3743-C4A03E821F6B}"/>
              </a:ext>
            </a:extLst>
          </p:cNvPr>
          <p:cNvCxnSpPr/>
          <p:nvPr/>
        </p:nvCxnSpPr>
        <p:spPr>
          <a:xfrm flipH="1">
            <a:off x="4865615" y="3502403"/>
            <a:ext cx="1375794" cy="2588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E5D1231-D836-8045-1DE8-B222C01C6A4B}"/>
              </a:ext>
            </a:extLst>
          </p:cNvPr>
          <p:cNvCxnSpPr/>
          <p:nvPr/>
        </p:nvCxnSpPr>
        <p:spPr>
          <a:xfrm>
            <a:off x="5870196" y="4207078"/>
            <a:ext cx="1241570" cy="133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BB95D25-4D78-BC78-1B06-861DAB127493}"/>
              </a:ext>
            </a:extLst>
          </p:cNvPr>
          <p:cNvCxnSpPr>
            <a:cxnSpLocks/>
          </p:cNvCxnSpPr>
          <p:nvPr/>
        </p:nvCxnSpPr>
        <p:spPr>
          <a:xfrm flipH="1" flipV="1">
            <a:off x="9731229" y="2027420"/>
            <a:ext cx="113254" cy="278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A89CBE0C-5BA9-1B63-D570-0EEA740B53CA}"/>
              </a:ext>
            </a:extLst>
          </p:cNvPr>
          <p:cNvSpPr/>
          <p:nvPr/>
        </p:nvSpPr>
        <p:spPr>
          <a:xfrm>
            <a:off x="11160154" y="2858548"/>
            <a:ext cx="914400" cy="128770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0E0131-8392-EE57-1B38-6C782E897C46}"/>
              </a:ext>
            </a:extLst>
          </p:cNvPr>
          <p:cNvSpPr/>
          <p:nvPr/>
        </p:nvSpPr>
        <p:spPr>
          <a:xfrm>
            <a:off x="4919095" y="5805182"/>
            <a:ext cx="914400" cy="1046527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F1AD7E3-693D-3674-135B-715DA6B7F8D8}"/>
              </a:ext>
            </a:extLst>
          </p:cNvPr>
          <p:cNvSpPr/>
          <p:nvPr/>
        </p:nvSpPr>
        <p:spPr>
          <a:xfrm>
            <a:off x="4941116" y="5717099"/>
            <a:ext cx="914400" cy="9144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A1AA1CB-E2AB-61E8-BC03-E577063B986B}"/>
              </a:ext>
            </a:extLst>
          </p:cNvPr>
          <p:cNvSpPr/>
          <p:nvPr/>
        </p:nvSpPr>
        <p:spPr>
          <a:xfrm>
            <a:off x="6266576" y="285226"/>
            <a:ext cx="914400" cy="1220598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FE42BC8-F2EB-493D-0DEC-4CA19AFAB12D}"/>
              </a:ext>
            </a:extLst>
          </p:cNvPr>
          <p:cNvCxnSpPr/>
          <p:nvPr/>
        </p:nvCxnSpPr>
        <p:spPr>
          <a:xfrm flipH="1">
            <a:off x="5418101" y="1170266"/>
            <a:ext cx="777380" cy="7885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C60DBD0-4B90-B6F4-2AFE-5EB89BBFB8B7}"/>
              </a:ext>
            </a:extLst>
          </p:cNvPr>
          <p:cNvCxnSpPr>
            <a:cxnSpLocks/>
          </p:cNvCxnSpPr>
          <p:nvPr/>
        </p:nvCxnSpPr>
        <p:spPr>
          <a:xfrm>
            <a:off x="7617204" y="2088859"/>
            <a:ext cx="2513550" cy="8084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006FA38-FAA9-89C0-50B1-5DD0E67F873D}"/>
              </a:ext>
            </a:extLst>
          </p:cNvPr>
          <p:cNvCxnSpPr/>
          <p:nvPr/>
        </p:nvCxnSpPr>
        <p:spPr>
          <a:xfrm flipH="1">
            <a:off x="7692705" y="2659310"/>
            <a:ext cx="956345" cy="5704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3DF46D56-8C4B-31E3-B79C-1D13ED0168F9}"/>
              </a:ext>
            </a:extLst>
          </p:cNvPr>
          <p:cNvSpPr txBox="1"/>
          <p:nvPr/>
        </p:nvSpPr>
        <p:spPr>
          <a:xfrm>
            <a:off x="8383574" y="637555"/>
            <a:ext cx="12639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Change in purchase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AD6BD26-FCB9-D0A1-0798-E49268215777}"/>
              </a:ext>
            </a:extLst>
          </p:cNvPr>
          <p:cNvSpPr txBox="1"/>
          <p:nvPr/>
        </p:nvSpPr>
        <p:spPr>
          <a:xfrm>
            <a:off x="3036815" y="2164360"/>
            <a:ext cx="1574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cscfscszc</a:t>
            </a:r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F3C0321-D241-317F-6D9F-23C591539495}"/>
              </a:ext>
            </a:extLst>
          </p:cNvPr>
          <p:cNvSpPr txBox="1"/>
          <p:nvPr/>
        </p:nvSpPr>
        <p:spPr>
          <a:xfrm>
            <a:off x="6870583" y="2951930"/>
            <a:ext cx="956345" cy="781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518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6B9FB-3A7B-DB55-9A34-D3CF74810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Module Code LCLM4004 Module Title Problem Solving and Decision Making Classification Reading List entry Electronic* Essential Proctor, T. (2018) Creative Problem Solving for Managers: Developing Skills for Decision Making and Innovation. Fifth edition. Boca Raton, FL: Routledge. Available at: https://librarysearch.uwtsd.ac.uk/discovery/fulldisplay?doci d=alma99100375898802421&amp;context=</a:t>
            </a:r>
            <a:r>
              <a:rPr lang="en-GB" sz="1800" dirty="0" err="1">
                <a:solidFill>
                  <a:schemeClr val="tx1"/>
                </a:solidFill>
              </a:rPr>
              <a:t>L&amp;vid</a:t>
            </a:r>
            <a:r>
              <a:rPr lang="en-GB" sz="1800" dirty="0">
                <a:solidFill>
                  <a:schemeClr val="tx1"/>
                </a:solidFill>
              </a:rPr>
              <a:t>=44WHELF_U WTSD:44WHELF_UWTSD_VU1&amp;lang=</a:t>
            </a:r>
            <a:r>
              <a:rPr lang="en-GB" sz="1800" dirty="0" err="1">
                <a:solidFill>
                  <a:schemeClr val="tx1"/>
                </a:solidFill>
              </a:rPr>
              <a:t>en&amp;search_scope</a:t>
            </a:r>
            <a:r>
              <a:rPr lang="en-GB" sz="1800" dirty="0">
                <a:solidFill>
                  <a:schemeClr val="tx1"/>
                </a:solidFill>
              </a:rPr>
              <a:t> =</a:t>
            </a:r>
            <a:r>
              <a:rPr lang="en-GB" sz="1800" dirty="0" err="1">
                <a:solidFill>
                  <a:schemeClr val="tx1"/>
                </a:solidFill>
              </a:rPr>
              <a:t>MyInst_and_CI&amp;adaptor</a:t>
            </a:r>
            <a:r>
              <a:rPr lang="en-GB" sz="1800" dirty="0">
                <a:solidFill>
                  <a:schemeClr val="tx1"/>
                </a:solidFill>
              </a:rPr>
              <a:t>=Local%20Search%20Engine&amp;is </a:t>
            </a:r>
            <a:r>
              <a:rPr lang="en-GB" sz="1800" dirty="0" err="1">
                <a:solidFill>
                  <a:schemeClr val="tx1"/>
                </a:solidFill>
              </a:rPr>
              <a:t>Frbr</a:t>
            </a:r>
            <a:r>
              <a:rPr lang="en-GB" sz="1800" dirty="0">
                <a:solidFill>
                  <a:schemeClr val="tx1"/>
                </a:solidFill>
              </a:rPr>
              <a:t>=</a:t>
            </a:r>
            <a:r>
              <a:rPr lang="en-GB" sz="1800" dirty="0" err="1">
                <a:solidFill>
                  <a:schemeClr val="tx1"/>
                </a:solidFill>
              </a:rPr>
              <a:t>true&amp;tab</a:t>
            </a:r>
            <a:r>
              <a:rPr lang="en-GB" sz="1800" dirty="0">
                <a:solidFill>
                  <a:schemeClr val="tx1"/>
                </a:solidFill>
              </a:rPr>
              <a:t>=</a:t>
            </a:r>
            <a:r>
              <a:rPr lang="en-GB" sz="1800" dirty="0" err="1">
                <a:solidFill>
                  <a:schemeClr val="tx1"/>
                </a:solidFill>
              </a:rPr>
              <a:t>Everything&amp;query</a:t>
            </a:r>
            <a:r>
              <a:rPr lang="en-GB" sz="1800" dirty="0">
                <a:solidFill>
                  <a:schemeClr val="tx1"/>
                </a:solidFill>
              </a:rPr>
              <a:t>=any,contains,problem%2 0solving&amp;facet=</a:t>
            </a:r>
            <a:r>
              <a:rPr lang="en-GB" sz="1800" dirty="0" err="1">
                <a:solidFill>
                  <a:schemeClr val="tx1"/>
                </a:solidFill>
              </a:rPr>
              <a:t>tlevel,include,online_resources&amp;offset</a:t>
            </a:r>
            <a:r>
              <a:rPr lang="en-GB" sz="1800" dirty="0">
                <a:solidFill>
                  <a:schemeClr val="tx1"/>
                </a:solidFill>
              </a:rPr>
              <a:t>=0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0F75C-F58C-58C8-7B67-5E9465A0A8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flipV="1">
            <a:off x="3886200" y="5586983"/>
            <a:ext cx="7315200" cy="134503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5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7903333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6387</TotalTime>
  <Words>780</Words>
  <Application>Microsoft Office PowerPoint</Application>
  <PresentationFormat>Widescreen</PresentationFormat>
  <Paragraphs>77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</vt:lpstr>
      <vt:lpstr>Aptos</vt:lpstr>
      <vt:lpstr>Arial</vt:lpstr>
      <vt:lpstr>Century Gothic</vt:lpstr>
      <vt:lpstr>Corbel</vt:lpstr>
      <vt:lpstr>Wingdings 2</vt:lpstr>
      <vt:lpstr>Wingdings 3</vt:lpstr>
      <vt:lpstr>1_Frame</vt:lpstr>
      <vt:lpstr>Ion</vt:lpstr>
      <vt:lpstr>Module:LCLM4004- Problem Solving &amp; Decision Making  Name:David  Adeola Cole Lecturer: Richard Ashaye Student ID: 250875</vt:lpstr>
      <vt:lpstr>Basil’s Bakery Market </vt:lpstr>
      <vt:lpstr>Nature &amp; Scope of Issues </vt:lpstr>
      <vt:lpstr>Cost and supply pressures </vt:lpstr>
      <vt:lpstr>The Fishbone Diagram</vt:lpstr>
      <vt:lpstr>5W2H Model</vt:lpstr>
      <vt:lpstr>PowerPoint Presentation</vt:lpstr>
      <vt:lpstr>Conclusion</vt:lpstr>
      <vt:lpstr>References </vt:lpstr>
      <vt:lpstr>Fishbone Diagram</vt:lpstr>
      <vt:lpstr>Module Code LCLM4004 Module Title Problem Solving and Decision Making Classification Reading List entry Electronic* Essential Proctor, T. (2018) Creative Problem Solving for Managers: Developing Skills for Decision Making and Innovation. Fifth edition. Boca Raton, FL: Routledge. Available at: https://librarysearch.uwtsd.ac.uk/discovery/fulldisplay?doci d=alma99100375898802421&amp;context=L&amp;vid=44WHELF_U WTSD:44WHELF_UWTSD_VU1&amp;lang=en&amp;search_scope =MyInst_and_CI&amp;adaptor=Local%20Search%20Engine&amp;is Frbr=true&amp;tab=Everything&amp;query=any,contains,problem%2 0solving&amp;facet=tlevel,include,online_resources&amp;offset=0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Cole (2510875)</dc:creator>
  <cp:lastModifiedBy>David Cole (2510875)</cp:lastModifiedBy>
  <cp:revision>20</cp:revision>
  <dcterms:created xsi:type="dcterms:W3CDTF">2026-07-09T05:29:49Z</dcterms:created>
  <dcterms:modified xsi:type="dcterms:W3CDTF">2026-07-14T01:03:28Z</dcterms:modified>
</cp:coreProperties>
</file>