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ink/ink1.xml" ContentType="application/inkml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4"/>
  </p:sldMasterIdLst>
  <p:notesMasterIdLst>
    <p:notesMasterId r:id="rId10"/>
  </p:notesMasterIdLst>
  <p:handoutMasterIdLst>
    <p:handoutMasterId r:id="rId11"/>
  </p:handoutMasterIdLst>
  <p:sldIdLst>
    <p:sldId id="257" r:id="rId5"/>
    <p:sldId id="258" r:id="rId6"/>
    <p:sldId id="274" r:id="rId7"/>
    <p:sldId id="278" r:id="rId8"/>
    <p:sldId id="277" r:id="rId9"/>
  </p:sldIdLst>
  <p:sldSz cx="12188825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orient="horz" pos="1008">
          <p15:clr>
            <a:srgbClr val="A4A3A4"/>
          </p15:clr>
        </p15:guide>
        <p15:guide id="3" orient="horz" pos="3792">
          <p15:clr>
            <a:srgbClr val="A4A3A4"/>
          </p15:clr>
        </p15:guide>
        <p15:guide id="4" orient="horz" pos="336">
          <p15:clr>
            <a:srgbClr val="A4A3A4"/>
          </p15:clr>
        </p15:guide>
        <p15:guide id="5" orient="horz" pos="1920">
          <p15:clr>
            <a:srgbClr val="A4A3A4"/>
          </p15:clr>
        </p15:guide>
        <p15:guide id="6" orient="horz" pos="3984">
          <p15:clr>
            <a:srgbClr val="A4A3A4"/>
          </p15:clr>
        </p15:guide>
        <p15:guide id="7" orient="horz" pos="1152">
          <p15:clr>
            <a:srgbClr val="A4A3A4"/>
          </p15:clr>
        </p15:guide>
        <p15:guide id="8" pos="3839">
          <p15:clr>
            <a:srgbClr val="A4A3A4"/>
          </p15:clr>
        </p15:guide>
        <p15:guide id="9" pos="671">
          <p15:clr>
            <a:srgbClr val="A4A3A4"/>
          </p15:clr>
        </p15:guide>
        <p15:guide id="10" pos="7007">
          <p15:clr>
            <a:srgbClr val="A4A3A4"/>
          </p15:clr>
        </p15:guide>
        <p15:guide id="11" pos="6143">
          <p15:clr>
            <a:srgbClr val="A4A3A4"/>
          </p15:clr>
        </p15:guide>
        <p15:guide id="12" pos="3263">
          <p15:clr>
            <a:srgbClr val="A4A3A4"/>
          </p15:clr>
        </p15:guide>
        <p15:guide id="13" pos="7391">
          <p15:clr>
            <a:srgbClr val="A4A3A4"/>
          </p15:clr>
        </p15:guide>
        <p15:guide id="14" pos="3695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BC89EF96-8CEA-46FF-86C4-4CE0E7609802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08FB837D-C827-4EFA-A057-4D05807E0F7C}" styleName="Themed Style 1 - Accent 6">
    <a:tblBg>
      <a:fillRef idx="2">
        <a:schemeClr val="accent6"/>
      </a:fillRef>
      <a:effectRef idx="1">
        <a:schemeClr val="accent6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Ref idx="1">
              <a:schemeClr val="accent6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  <a:fill>
          <a:solidFill>
            <a:schemeClr val="accent6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6"/>
            </a:lnRef>
          </a:left>
          <a:right>
            <a:lnRef idx="2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2">
              <a:schemeClr val="accent6"/>
            </a:lnRef>
          </a:top>
          <a:bottom>
            <a:lnRef idx="2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6"/>
          </a:solidFill>
        </a:fill>
      </a:tcStyle>
    </a:firstRow>
  </a:tblStyle>
  <a:tblStyle styleId="{BC89EF96-8CEA-46FF-86C4-4CE0E7609802}" styleName="Light Style 3 - Accent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879" autoAdjust="0"/>
  </p:normalViewPr>
  <p:slideViewPr>
    <p:cSldViewPr showGuides="1">
      <p:cViewPr>
        <p:scale>
          <a:sx n="62" d="100"/>
          <a:sy n="62" d="100"/>
        </p:scale>
        <p:origin x="832" y="-76"/>
      </p:cViewPr>
      <p:guideLst>
        <p:guide orient="horz" pos="2160"/>
        <p:guide orient="horz" pos="1008"/>
        <p:guide orient="horz" pos="3792"/>
        <p:guide orient="horz" pos="336"/>
        <p:guide orient="horz" pos="1920"/>
        <p:guide orient="horz" pos="3984"/>
        <p:guide orient="horz" pos="1152"/>
        <p:guide pos="3839"/>
        <p:guide pos="671"/>
        <p:guide pos="7007"/>
        <p:guide pos="6143"/>
        <p:guide pos="3263"/>
        <p:guide pos="7391"/>
        <p:guide pos="3695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" d="1"/>
        <a:sy n="1" d="1"/>
      </p:scale>
      <p:origin x="0" y="0"/>
    </p:cViewPr>
  </p:sorterViewPr>
  <p:notesViewPr>
    <p:cSldViewPr showGuides="1">
      <p:cViewPr varScale="1">
        <p:scale>
          <a:sx n="73" d="100"/>
          <a:sy n="73" d="100"/>
        </p:scale>
        <p:origin x="2126" y="29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viewProps" Target="view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presProps" Target="presProp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handoutMaster" Target="handoutMasters/handoutMaster1.xml"/><Relationship Id="rId5" Type="http://schemas.openxmlformats.org/officeDocument/2006/relationships/slide" Target="slides/slide1.xml"/><Relationship Id="rId15" Type="http://schemas.openxmlformats.org/officeDocument/2006/relationships/tableStyles" Target="tableStyles.xml"/><Relationship Id="rId10" Type="http://schemas.openxmlformats.org/officeDocument/2006/relationships/notesMaster" Target="notesMasters/notes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4CE221E-83ED-4F6C-BA5F-3F9E6FDB6953}" type="datetimeFigureOut">
              <a:rPr lang="en-US"/>
              <a:t>8/7/2026</a:t>
            </a:fld>
            <a:endParaRPr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A4CBEF8-5CDE-472B-839B-B8BB0C881006}" type="slidenum">
              <a:rPr/>
              <a:t>‹#›</a:t>
            </a:fld>
            <a:endParaRPr dirty="0"/>
          </a:p>
        </p:txBody>
      </p:sp>
    </p:spTree>
    <p:extLst>
      <p:ext uri="{BB962C8B-B14F-4D97-AF65-F5344CB8AC3E}">
        <p14:creationId xmlns:p14="http://schemas.microsoft.com/office/powerpoint/2010/main" val="4263289295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8-07T15:45:12.926"/>
    </inkml:context>
    <inkml:brush xml:id="br0">
      <inkml:brushProperty name="width" value="0.035" units="cm"/>
      <inkml:brushProperty name="height" value="0.035" units="cm"/>
    </inkml:brush>
  </inkml:definitions>
  <inkml:trace contextRef="#ctx0" brushRef="#br0">0 0 24575,'0'0'-8191</inkml:trace>
</inkml:ink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7853E5F-CE67-483C-A264-F17AC70E9CA2}" type="datetimeFigureOut">
              <a:rPr lang="en-US"/>
              <a:t>8/7/2026</a:t>
            </a:fld>
            <a:endParaRPr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382588" y="685800"/>
            <a:ext cx="6092825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t>Click to edit Master text styles</a:t>
            </a:r>
          </a:p>
          <a:p>
            <a:pPr lvl="1"/>
            <a:r>
              <a:t>Second level</a:t>
            </a:r>
          </a:p>
          <a:p>
            <a:pPr lvl="2"/>
            <a:r>
              <a:t>Third level</a:t>
            </a:r>
          </a:p>
          <a:p>
            <a:pPr lvl="3"/>
            <a:r>
              <a:t>Fourth level</a:t>
            </a:r>
          </a:p>
          <a:p>
            <a:pPr lvl="4"/>
            <a:r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BB98AFB-CB0D-4DFE-87B9-B4B0D0DE73CD}" type="slidenum">
              <a:rPr/>
              <a:t>‹#›</a:t>
            </a:fld>
            <a:endParaRPr dirty="0"/>
          </a:p>
        </p:txBody>
      </p:sp>
    </p:spTree>
    <p:extLst>
      <p:ext uri="{BB962C8B-B14F-4D97-AF65-F5344CB8AC3E}">
        <p14:creationId xmlns:p14="http://schemas.microsoft.com/office/powerpoint/2010/main" val="251280581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BB98AFB-CB0D-4DFE-87B9-B4B0D0DE73CD}" type="slidenum">
              <a:rPr lang="en-US" smtClean="0"/>
              <a:t>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6401476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sv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sv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sv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Only ">
    <p:bg>
      <p:bgPr>
        <a:gradFill>
          <a:gsLst>
            <a:gs pos="0">
              <a:schemeClr val="accent2">
                <a:lumMod val="110000"/>
                <a:satMod val="105000"/>
                <a:tint val="67000"/>
                <a:alpha val="0"/>
              </a:schemeClr>
            </a:gs>
            <a:gs pos="100000">
              <a:schemeClr val="bg2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white circles on a black background&#10;&#10;Description automatically generated">
            <a:extLst>
              <a:ext uri="{FF2B5EF4-FFF2-40B4-BE49-F238E27FC236}">
                <a16:creationId xmlns:a16="http://schemas.microsoft.com/office/drawing/2014/main" id="{05185B01-840C-72E0-FF30-8EE18CFC550E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1504" r="4105" b="14441"/>
          <a:stretch/>
        </p:blipFill>
        <p:spPr>
          <a:xfrm>
            <a:off x="3275012" y="0"/>
            <a:ext cx="8913812" cy="6867457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2" y="1295400"/>
            <a:ext cx="10287000" cy="3886200"/>
          </a:xfrm>
        </p:spPr>
        <p:txBody>
          <a:bodyPr anchor="b">
            <a:normAutofit/>
          </a:bodyPr>
          <a:lstStyle>
            <a:lvl1pPr marL="0" indent="0" algn="l">
              <a:lnSpc>
                <a:spcPct val="100000"/>
              </a:lnSpc>
              <a:defRPr sz="6600"/>
            </a:lvl1pPr>
          </a:lstStyle>
          <a:p>
            <a:r>
              <a:rPr lang="en-GB"/>
              <a:t>Click to edit Master title style</a:t>
            </a:r>
            <a:endParaRPr dirty="0"/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695FDDB8-B25B-0452-0EE6-99D1F02803F7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684212" y="5600700"/>
            <a:ext cx="10287000" cy="533400"/>
          </a:xfrm>
        </p:spPr>
        <p:txBody>
          <a:bodyPr anchor="t">
            <a:normAutofit/>
          </a:bodyPr>
          <a:lstStyle>
            <a:lvl1pPr marL="45720" indent="0" algn="l">
              <a:buNone/>
              <a:defRPr sz="2400"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Cross 2">
            <a:extLst>
              <a:ext uri="{FF2B5EF4-FFF2-40B4-BE49-F238E27FC236}">
                <a16:creationId xmlns:a16="http://schemas.microsoft.com/office/drawing/2014/main" id="{29F0C076-A364-A8D3-F322-AC2A18341617}"/>
              </a:ext>
            </a:extLst>
          </p:cNvPr>
          <p:cNvSpPr/>
          <p:nvPr userDrawn="1"/>
        </p:nvSpPr>
        <p:spPr>
          <a:xfrm>
            <a:off x="10975566" y="4987103"/>
            <a:ext cx="685800" cy="685800"/>
          </a:xfrm>
          <a:prstGeom prst="plus">
            <a:avLst>
              <a:gd name="adj" fmla="val 39796"/>
            </a:avLst>
          </a:prstGeom>
          <a:gradFill>
            <a:gsLst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</a:gradFill>
          <a:ln>
            <a:noFill/>
          </a:ln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Cross 3">
            <a:extLst>
              <a:ext uri="{FF2B5EF4-FFF2-40B4-BE49-F238E27FC236}">
                <a16:creationId xmlns:a16="http://schemas.microsoft.com/office/drawing/2014/main" id="{921F5FF9-DFA3-CF00-B31A-21C261392B15}"/>
              </a:ext>
            </a:extLst>
          </p:cNvPr>
          <p:cNvSpPr/>
          <p:nvPr userDrawn="1"/>
        </p:nvSpPr>
        <p:spPr>
          <a:xfrm>
            <a:off x="10118724" y="3581400"/>
            <a:ext cx="685800" cy="685800"/>
          </a:xfrm>
          <a:prstGeom prst="plus">
            <a:avLst>
              <a:gd name="adj" fmla="val 39796"/>
            </a:avLst>
          </a:prstGeom>
          <a:gradFill>
            <a:gsLst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</a:gradFill>
          <a:ln>
            <a:noFill/>
          </a:ln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3024123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genda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067777CD-9A1F-DEEA-2595-9E892C952556}"/>
              </a:ext>
            </a:extLst>
          </p:cNvPr>
          <p:cNvSpPr/>
          <p:nvPr userDrawn="1"/>
        </p:nvSpPr>
        <p:spPr>
          <a:xfrm>
            <a:off x="-1" y="0"/>
            <a:ext cx="12188825" cy="6858000"/>
          </a:xfrm>
          <a:prstGeom prst="rect">
            <a:avLst/>
          </a:prstGeom>
          <a:gradFill>
            <a:gsLst>
              <a:gs pos="0">
                <a:schemeClr val="accent2">
                  <a:lumMod val="110000"/>
                  <a:satMod val="105000"/>
                  <a:tint val="67000"/>
                  <a:alpha val="0"/>
                </a:schemeClr>
              </a:gs>
              <a:gs pos="100000">
                <a:schemeClr val="bg2"/>
              </a:gs>
            </a:gsLst>
          </a:gradFill>
          <a:ln>
            <a:noFill/>
          </a:ln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DF4D3028-A414-148B-F10C-466ED585BCD9}"/>
              </a:ext>
            </a:extLst>
          </p:cNvPr>
          <p:cNvSpPr/>
          <p:nvPr userDrawn="1"/>
        </p:nvSpPr>
        <p:spPr>
          <a:xfrm>
            <a:off x="-1" y="1586"/>
            <a:ext cx="3428208" cy="6856414"/>
          </a:xfrm>
          <a:custGeom>
            <a:avLst/>
            <a:gdLst>
              <a:gd name="connsiteX0" fmla="*/ 1 w 3428208"/>
              <a:gd name="connsiteY0" fmla="*/ 0 h 6856414"/>
              <a:gd name="connsiteX1" fmla="*/ 3428208 w 3428208"/>
              <a:gd name="connsiteY1" fmla="*/ 3428207 h 6856414"/>
              <a:gd name="connsiteX2" fmla="*/ 1 w 3428208"/>
              <a:gd name="connsiteY2" fmla="*/ 6856414 h 6856414"/>
              <a:gd name="connsiteX3" fmla="*/ 0 w 3428208"/>
              <a:gd name="connsiteY3" fmla="*/ 6856414 h 6856414"/>
              <a:gd name="connsiteX4" fmla="*/ 0 w 3428208"/>
              <a:gd name="connsiteY4" fmla="*/ 0 h 68564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428208" h="6856414">
                <a:moveTo>
                  <a:pt x="1" y="0"/>
                </a:moveTo>
                <a:cubicBezTo>
                  <a:pt x="1893347" y="0"/>
                  <a:pt x="3428208" y="1534861"/>
                  <a:pt x="3428208" y="3428207"/>
                </a:cubicBezTo>
                <a:cubicBezTo>
                  <a:pt x="3428208" y="5321553"/>
                  <a:pt x="1893347" y="6856414"/>
                  <a:pt x="1" y="6856414"/>
                </a:cubicBezTo>
                <a:lnTo>
                  <a:pt x="0" y="6856414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bg1"/>
              </a:gs>
              <a:gs pos="100000">
                <a:schemeClr val="bg1">
                  <a:alpha val="0"/>
                </a:schemeClr>
              </a:gs>
            </a:gsLst>
          </a:gradFill>
          <a:ln>
            <a:noFill/>
          </a:ln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0EB111F7-2027-1E41-1C02-BA5AA37EA2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89012" y="723900"/>
            <a:ext cx="4114800" cy="5295900"/>
          </a:xfrm>
        </p:spPr>
        <p:txBody>
          <a:bodyPr anchor="ctr">
            <a:normAutofit/>
          </a:bodyPr>
          <a:lstStyle>
            <a:lvl1pPr algn="r">
              <a:lnSpc>
                <a:spcPct val="100000"/>
              </a:lnSpc>
              <a:defRPr sz="4800" b="1" kern="1200" dirty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/>
              <a:t>Click to edit Master title style</a:t>
            </a:r>
            <a:endParaRPr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932612" y="1981200"/>
            <a:ext cx="4114800" cy="2854781"/>
          </a:xfrm>
        </p:spPr>
        <p:txBody>
          <a:bodyPr anchor="ctr"/>
          <a:lstStyle>
            <a:lvl1pPr marL="45720" indent="0">
              <a:buNone/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  <a:lvl2pPr marL="365760" indent="0">
              <a:buNone/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2pPr>
            <a:lvl3pPr marL="594360" indent="0">
              <a:buNone/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3pPr>
            <a:lvl4pPr marL="777240" indent="0">
              <a:buNone/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4pPr>
            <a:lvl5pPr marL="960120" indent="0">
              <a:buNone/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14" name="Cross 13">
            <a:extLst>
              <a:ext uri="{FF2B5EF4-FFF2-40B4-BE49-F238E27FC236}">
                <a16:creationId xmlns:a16="http://schemas.microsoft.com/office/drawing/2014/main" id="{02A1E7CF-4DB4-D31C-D6AA-D368DA17CD5F}"/>
              </a:ext>
            </a:extLst>
          </p:cNvPr>
          <p:cNvSpPr/>
          <p:nvPr userDrawn="1"/>
        </p:nvSpPr>
        <p:spPr>
          <a:xfrm>
            <a:off x="4837509" y="914400"/>
            <a:ext cx="685800" cy="685800"/>
          </a:xfrm>
          <a:prstGeom prst="plus">
            <a:avLst>
              <a:gd name="adj" fmla="val 39796"/>
            </a:avLst>
          </a:prstGeom>
          <a:gradFill>
            <a:gsLst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</a:gradFill>
          <a:ln>
            <a:noFill/>
          </a:ln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5" name="Cross 14">
            <a:extLst>
              <a:ext uri="{FF2B5EF4-FFF2-40B4-BE49-F238E27FC236}">
                <a16:creationId xmlns:a16="http://schemas.microsoft.com/office/drawing/2014/main" id="{E47E8503-C2AB-07F1-FD1F-A529E414E168}"/>
              </a:ext>
            </a:extLst>
          </p:cNvPr>
          <p:cNvSpPr/>
          <p:nvPr userDrawn="1"/>
        </p:nvSpPr>
        <p:spPr>
          <a:xfrm>
            <a:off x="3085307" y="5695950"/>
            <a:ext cx="685800" cy="685800"/>
          </a:xfrm>
          <a:prstGeom prst="plus">
            <a:avLst>
              <a:gd name="adj" fmla="val 39796"/>
            </a:avLst>
          </a:prstGeom>
          <a:gradFill>
            <a:gsLst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</a:gradFill>
          <a:ln>
            <a:noFill/>
          </a:ln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Left Brace 1">
            <a:extLst>
              <a:ext uri="{FF2B5EF4-FFF2-40B4-BE49-F238E27FC236}">
                <a16:creationId xmlns:a16="http://schemas.microsoft.com/office/drawing/2014/main" id="{8020F553-E264-0059-F1EB-47039048DC67}"/>
              </a:ext>
            </a:extLst>
          </p:cNvPr>
          <p:cNvSpPr/>
          <p:nvPr userDrawn="1"/>
        </p:nvSpPr>
        <p:spPr>
          <a:xfrm>
            <a:off x="5561012" y="2022021"/>
            <a:ext cx="838200" cy="2813960"/>
          </a:xfrm>
          <a:prstGeom prst="leftBrace">
            <a:avLst>
              <a:gd name="adj1" fmla="val 34932"/>
              <a:gd name="adj2" fmla="val 50000"/>
            </a:avLst>
          </a:prstGeom>
          <a:ln w="28575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8898435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ing with Phone image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val 6">
            <a:extLst>
              <a:ext uri="{FF2B5EF4-FFF2-40B4-BE49-F238E27FC236}">
                <a16:creationId xmlns:a16="http://schemas.microsoft.com/office/drawing/2014/main" id="{45C0889D-74A2-974C-BB02-FA1F7BE369E2}"/>
              </a:ext>
            </a:extLst>
          </p:cNvPr>
          <p:cNvSpPr/>
          <p:nvPr userDrawn="1"/>
        </p:nvSpPr>
        <p:spPr>
          <a:xfrm>
            <a:off x="6704012" y="1148418"/>
            <a:ext cx="4561165" cy="4561165"/>
          </a:xfrm>
          <a:prstGeom prst="ellipse">
            <a:avLst/>
          </a:prstGeom>
          <a:gradFill>
            <a:gsLst>
              <a:gs pos="0">
                <a:schemeClr val="accent2">
                  <a:lumMod val="110000"/>
                  <a:satMod val="105000"/>
                  <a:tint val="67000"/>
                  <a:alpha val="0"/>
                </a:schemeClr>
              </a:gs>
              <a:gs pos="100000">
                <a:schemeClr val="bg2"/>
              </a:gs>
            </a:gsLst>
          </a:gradFill>
          <a:ln>
            <a:noFill/>
          </a:ln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8" name="Graphic 7">
            <a:extLst>
              <a:ext uri="{FF2B5EF4-FFF2-40B4-BE49-F238E27FC236}">
                <a16:creationId xmlns:a16="http://schemas.microsoft.com/office/drawing/2014/main" id="{2DAE856D-3749-4D3B-9F33-A46528589FE5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7432079" y="598170"/>
            <a:ext cx="3096221" cy="5661660"/>
          </a:xfrm>
          <a:prstGeom prst="rect">
            <a:avLst/>
          </a:prstGeom>
        </p:spPr>
      </p:pic>
      <p:sp>
        <p:nvSpPr>
          <p:cNvPr id="9" name="Cross 8">
            <a:extLst>
              <a:ext uri="{FF2B5EF4-FFF2-40B4-BE49-F238E27FC236}">
                <a16:creationId xmlns:a16="http://schemas.microsoft.com/office/drawing/2014/main" id="{7A96460A-640C-6025-AAB5-344AB2A405D1}"/>
              </a:ext>
            </a:extLst>
          </p:cNvPr>
          <p:cNvSpPr/>
          <p:nvPr userDrawn="1"/>
        </p:nvSpPr>
        <p:spPr>
          <a:xfrm>
            <a:off x="10818812" y="5353077"/>
            <a:ext cx="685800" cy="685800"/>
          </a:xfrm>
          <a:prstGeom prst="plus">
            <a:avLst>
              <a:gd name="adj" fmla="val 39796"/>
            </a:avLst>
          </a:prstGeom>
          <a:gradFill>
            <a:gsLst>
              <a:gs pos="0">
                <a:schemeClr val="accent2">
                  <a:lumMod val="110000"/>
                  <a:satMod val="105000"/>
                  <a:tint val="67000"/>
                  <a:alpha val="0"/>
                </a:schemeClr>
              </a:gs>
              <a:gs pos="100000">
                <a:schemeClr val="bg2"/>
              </a:gs>
            </a:gsLst>
          </a:gradFill>
          <a:ln>
            <a:noFill/>
          </a:ln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lvl="0" algn="ctr"/>
            <a:endParaRPr lang="en-US" dirty="0"/>
          </a:p>
        </p:txBody>
      </p:sp>
      <p:sp>
        <p:nvSpPr>
          <p:cNvPr id="11" name="Cross 10">
            <a:extLst>
              <a:ext uri="{FF2B5EF4-FFF2-40B4-BE49-F238E27FC236}">
                <a16:creationId xmlns:a16="http://schemas.microsoft.com/office/drawing/2014/main" id="{471314FF-EA0B-8DDE-B558-885A876FB0D5}"/>
              </a:ext>
            </a:extLst>
          </p:cNvPr>
          <p:cNvSpPr/>
          <p:nvPr userDrawn="1"/>
        </p:nvSpPr>
        <p:spPr>
          <a:xfrm>
            <a:off x="6335910" y="805517"/>
            <a:ext cx="685800" cy="685800"/>
          </a:xfrm>
          <a:prstGeom prst="plus">
            <a:avLst>
              <a:gd name="adj" fmla="val 39796"/>
            </a:avLst>
          </a:prstGeom>
          <a:gradFill>
            <a:gsLst>
              <a:gs pos="0">
                <a:schemeClr val="accent2">
                  <a:lumMod val="110000"/>
                  <a:satMod val="105000"/>
                  <a:tint val="67000"/>
                  <a:alpha val="0"/>
                </a:schemeClr>
              </a:gs>
              <a:gs pos="100000">
                <a:schemeClr val="bg2"/>
              </a:gs>
            </a:gsLst>
          </a:gradFill>
          <a:ln>
            <a:noFill/>
          </a:ln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lvl="0"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894761B-B29B-1C47-FAE9-6E0FA1543E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8012" y="685800"/>
            <a:ext cx="6372818" cy="4038600"/>
          </a:xfrm>
        </p:spPr>
        <p:txBody>
          <a:bodyPr anchor="b">
            <a:normAutofit/>
          </a:bodyPr>
          <a:lstStyle>
            <a:lvl1pPr marL="0" indent="0" algn="l">
              <a:lnSpc>
                <a:spcPct val="100000"/>
              </a:lnSpc>
              <a:defRPr sz="4800"/>
            </a:lvl1pPr>
          </a:lstStyle>
          <a:p>
            <a:r>
              <a:rPr lang="en-GB"/>
              <a:t>Click to edit Master title style</a:t>
            </a:r>
            <a:endParaRPr dirty="0"/>
          </a:p>
        </p:txBody>
      </p:sp>
      <p:sp>
        <p:nvSpPr>
          <p:cNvPr id="5" name="Text Placeholder 9">
            <a:extLst>
              <a:ext uri="{FF2B5EF4-FFF2-40B4-BE49-F238E27FC236}">
                <a16:creationId xmlns:a16="http://schemas.microsoft.com/office/drawing/2014/main" id="{EEFF6782-6ABD-DEB0-6FD1-1263A5469A24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608012" y="4876800"/>
            <a:ext cx="6372817" cy="1104898"/>
          </a:xfrm>
        </p:spPr>
        <p:txBody>
          <a:bodyPr anchor="t">
            <a:normAutofit/>
          </a:bodyPr>
          <a:lstStyle>
            <a:lvl1pPr marL="45720" indent="0" algn="l">
              <a:buNone/>
              <a:defRPr sz="2000"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6" name="Picture Placeholder 15">
            <a:extLst>
              <a:ext uri="{FF2B5EF4-FFF2-40B4-BE49-F238E27FC236}">
                <a16:creationId xmlns:a16="http://schemas.microsoft.com/office/drawing/2014/main" id="{5BA3F629-2405-DC90-C212-6F3D52B95D9B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7765046" y="883471"/>
            <a:ext cx="2439096" cy="5091059"/>
          </a:xfrm>
          <a:custGeom>
            <a:avLst/>
            <a:gdLst>
              <a:gd name="connsiteX0" fmla="*/ 340815 w 2439096"/>
              <a:gd name="connsiteY0" fmla="*/ 0 h 5091059"/>
              <a:gd name="connsiteX1" fmla="*/ 2098281 w 2439096"/>
              <a:gd name="connsiteY1" fmla="*/ 0 h 5091059"/>
              <a:gd name="connsiteX2" fmla="*/ 2439096 w 2439096"/>
              <a:gd name="connsiteY2" fmla="*/ 340815 h 5091059"/>
              <a:gd name="connsiteX3" fmla="*/ 2439096 w 2439096"/>
              <a:gd name="connsiteY3" fmla="*/ 495300 h 5091059"/>
              <a:gd name="connsiteX4" fmla="*/ 2439096 w 2439096"/>
              <a:gd name="connsiteY4" fmla="*/ 4750244 h 5091059"/>
              <a:gd name="connsiteX5" fmla="*/ 2098281 w 2439096"/>
              <a:gd name="connsiteY5" fmla="*/ 5091059 h 5091059"/>
              <a:gd name="connsiteX6" fmla="*/ 340815 w 2439096"/>
              <a:gd name="connsiteY6" fmla="*/ 5091059 h 5091059"/>
              <a:gd name="connsiteX7" fmla="*/ 0 w 2439096"/>
              <a:gd name="connsiteY7" fmla="*/ 4750244 h 5091059"/>
              <a:gd name="connsiteX8" fmla="*/ 0 w 2439096"/>
              <a:gd name="connsiteY8" fmla="*/ 495300 h 5091059"/>
              <a:gd name="connsiteX9" fmla="*/ 0 w 2439096"/>
              <a:gd name="connsiteY9" fmla="*/ 340815 h 5091059"/>
              <a:gd name="connsiteX10" fmla="*/ 340815 w 2439096"/>
              <a:gd name="connsiteY10" fmla="*/ 0 h 50910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439096" h="5091059">
                <a:moveTo>
                  <a:pt x="340815" y="0"/>
                </a:moveTo>
                <a:lnTo>
                  <a:pt x="2098281" y="0"/>
                </a:lnTo>
                <a:cubicBezTo>
                  <a:pt x="2286508" y="0"/>
                  <a:pt x="2439096" y="152588"/>
                  <a:pt x="2439096" y="340815"/>
                </a:cubicBezTo>
                <a:lnTo>
                  <a:pt x="2439096" y="495300"/>
                </a:lnTo>
                <a:lnTo>
                  <a:pt x="2439096" y="4750244"/>
                </a:lnTo>
                <a:cubicBezTo>
                  <a:pt x="2439096" y="4938471"/>
                  <a:pt x="2286508" y="5091059"/>
                  <a:pt x="2098281" y="5091059"/>
                </a:cubicBezTo>
                <a:lnTo>
                  <a:pt x="340815" y="5091059"/>
                </a:lnTo>
                <a:cubicBezTo>
                  <a:pt x="152588" y="5091059"/>
                  <a:pt x="0" y="4938471"/>
                  <a:pt x="0" y="4750244"/>
                </a:cubicBezTo>
                <a:lnTo>
                  <a:pt x="0" y="495300"/>
                </a:lnTo>
                <a:lnTo>
                  <a:pt x="0" y="340815"/>
                </a:lnTo>
                <a:cubicBezTo>
                  <a:pt x="0" y="152588"/>
                  <a:pt x="152588" y="0"/>
                  <a:pt x="340815" y="0"/>
                </a:cubicBezTo>
                <a:close/>
              </a:path>
            </a:pathLst>
          </a:custGeom>
        </p:spPr>
        <p:txBody>
          <a:bodyPr wrap="square">
            <a:noAutofit/>
          </a:bodyPr>
          <a:lstStyle>
            <a:lvl1pPr marL="45720" indent="0">
              <a:buNone/>
              <a:defRPr>
                <a:solidFill>
                  <a:schemeClr val="bg1"/>
                </a:solidFill>
              </a:defRPr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5047373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+ Subtitle 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val 4">
            <a:extLst>
              <a:ext uri="{FF2B5EF4-FFF2-40B4-BE49-F238E27FC236}">
                <a16:creationId xmlns:a16="http://schemas.microsoft.com/office/drawing/2014/main" id="{1C3968AF-EB74-3889-A3BA-E759CFD47B12}"/>
              </a:ext>
            </a:extLst>
          </p:cNvPr>
          <p:cNvSpPr/>
          <p:nvPr userDrawn="1"/>
        </p:nvSpPr>
        <p:spPr>
          <a:xfrm>
            <a:off x="3275012" y="609600"/>
            <a:ext cx="5638800" cy="5638800"/>
          </a:xfrm>
          <a:prstGeom prst="ellipse">
            <a:avLst/>
          </a:prstGeom>
          <a:gradFill>
            <a:gsLst>
              <a:gs pos="0">
                <a:schemeClr val="accent2">
                  <a:lumMod val="110000"/>
                  <a:satMod val="105000"/>
                  <a:tint val="67000"/>
                  <a:alpha val="0"/>
                </a:schemeClr>
              </a:gs>
              <a:gs pos="100000">
                <a:schemeClr val="bg2"/>
              </a:gs>
            </a:gsLst>
          </a:gradFill>
          <a:ln>
            <a:noFill/>
          </a:ln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Left Brace 7">
            <a:extLst>
              <a:ext uri="{FF2B5EF4-FFF2-40B4-BE49-F238E27FC236}">
                <a16:creationId xmlns:a16="http://schemas.microsoft.com/office/drawing/2014/main" id="{6A409372-199C-2F3B-65CD-ADC2E45B43B7}"/>
              </a:ext>
            </a:extLst>
          </p:cNvPr>
          <p:cNvSpPr/>
          <p:nvPr userDrawn="1"/>
        </p:nvSpPr>
        <p:spPr>
          <a:xfrm>
            <a:off x="5561012" y="2022021"/>
            <a:ext cx="838200" cy="2813960"/>
          </a:xfrm>
          <a:prstGeom prst="leftBrace">
            <a:avLst>
              <a:gd name="adj1" fmla="val 34932"/>
              <a:gd name="adj2" fmla="val 50000"/>
            </a:avLst>
          </a:prstGeom>
          <a:ln w="28575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Title 1">
            <a:extLst>
              <a:ext uri="{FF2B5EF4-FFF2-40B4-BE49-F238E27FC236}">
                <a16:creationId xmlns:a16="http://schemas.microsoft.com/office/drawing/2014/main" id="{266838CB-A9BC-715A-18FE-06CCE4A9CA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1812" y="495300"/>
            <a:ext cx="4572000" cy="5867400"/>
          </a:xfrm>
        </p:spPr>
        <p:txBody>
          <a:bodyPr anchor="ctr">
            <a:normAutofit/>
          </a:bodyPr>
          <a:lstStyle>
            <a:lvl1pPr marL="0" indent="0" algn="r">
              <a:lnSpc>
                <a:spcPct val="110000"/>
              </a:lnSpc>
              <a:defRPr sz="4800"/>
            </a:lvl1pPr>
          </a:lstStyle>
          <a:p>
            <a:r>
              <a:rPr lang="en-GB"/>
              <a:t>Click to edit Master title style</a:t>
            </a:r>
            <a:endParaRPr dirty="0"/>
          </a:p>
        </p:txBody>
      </p:sp>
      <p:sp>
        <p:nvSpPr>
          <p:cNvPr id="3" name="Text Placeholder 10">
            <a:extLst>
              <a:ext uri="{FF2B5EF4-FFF2-40B4-BE49-F238E27FC236}">
                <a16:creationId xmlns:a16="http://schemas.microsoft.com/office/drawing/2014/main" id="{454B8043-D1DD-E2EA-772B-D8D38CD37D14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6768305" y="2022021"/>
            <a:ext cx="4443413" cy="2813960"/>
          </a:xfrm>
        </p:spPr>
        <p:txBody>
          <a:bodyPr anchor="ctr">
            <a:normAutofit/>
          </a:bodyPr>
          <a:lstStyle>
            <a:lvl1pPr marL="45720" indent="0" algn="l" defTabSz="914400" rtl="0" eaLnBrk="1" latinLnBrk="0" hangingPunct="1">
              <a:lnSpc>
                <a:spcPct val="110000"/>
              </a:lnSpc>
              <a:spcBef>
                <a:spcPts val="1800"/>
              </a:spcBef>
              <a:buClr>
                <a:schemeClr val="tx1">
                  <a:lumMod val="65000"/>
                  <a:lumOff val="35000"/>
                </a:schemeClr>
              </a:buClr>
              <a:buSzPct val="80000"/>
              <a:buFont typeface="Arial" pitchFamily="34" charset="0"/>
              <a:buNone/>
              <a:defRPr lang="en-US" sz="2000" kern="1200" spc="30" dirty="0" smtClean="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274320" indent="-228600" algn="l" defTabSz="914400" rtl="0" eaLnBrk="1" latinLnBrk="0" hangingPunct="1">
              <a:lnSpc>
                <a:spcPct val="110000"/>
              </a:lnSpc>
              <a:spcBef>
                <a:spcPts val="1800"/>
              </a:spcBef>
              <a:buClr>
                <a:schemeClr val="tx1">
                  <a:lumMod val="65000"/>
                  <a:lumOff val="35000"/>
                </a:schemeClr>
              </a:buClr>
              <a:buSzPct val="80000"/>
              <a:buFont typeface="Arial" panose="020B0604020202020204" pitchFamily="34" charset="0"/>
              <a:buChar char="•"/>
              <a:defRPr lang="en-US" sz="2000" kern="1200" spc="30" dirty="0" smtClean="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594360" indent="-228600" algn="l" defTabSz="914400" rtl="0" eaLnBrk="1" latinLnBrk="0" hangingPunct="1">
              <a:lnSpc>
                <a:spcPct val="110000"/>
              </a:lnSpc>
              <a:spcBef>
                <a:spcPts val="1800"/>
              </a:spcBef>
              <a:buClr>
                <a:schemeClr val="tx1">
                  <a:lumMod val="65000"/>
                  <a:lumOff val="35000"/>
                </a:schemeClr>
              </a:buClr>
              <a:buSzPct val="80000"/>
              <a:buFont typeface="Arial" panose="020B0604020202020204" pitchFamily="34" charset="0"/>
              <a:buChar char="•"/>
              <a:defRPr lang="en-US" sz="2000" kern="1200" spc="30" dirty="0" smtClean="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777240" indent="-228600" algn="l" defTabSz="914400" rtl="0" eaLnBrk="1" latinLnBrk="0" hangingPunct="1">
              <a:lnSpc>
                <a:spcPct val="110000"/>
              </a:lnSpc>
              <a:spcBef>
                <a:spcPts val="1800"/>
              </a:spcBef>
              <a:buClr>
                <a:schemeClr val="tx1">
                  <a:lumMod val="65000"/>
                  <a:lumOff val="35000"/>
                </a:schemeClr>
              </a:buClr>
              <a:buSzPct val="80000"/>
              <a:buFont typeface="Arial" panose="020B0604020202020204" pitchFamily="34" charset="0"/>
              <a:buChar char="•"/>
              <a:defRPr lang="en-US" sz="2000" kern="1200" spc="30" dirty="0" smtClean="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960120" indent="-228600" algn="l" defTabSz="914400" rtl="0" eaLnBrk="1" latinLnBrk="0" hangingPunct="1">
              <a:lnSpc>
                <a:spcPct val="110000"/>
              </a:lnSpc>
              <a:spcBef>
                <a:spcPts val="1800"/>
              </a:spcBef>
              <a:buClr>
                <a:schemeClr val="tx1">
                  <a:lumMod val="65000"/>
                  <a:lumOff val="35000"/>
                </a:schemeClr>
              </a:buClr>
              <a:buSzPct val="80000"/>
              <a:buFont typeface="Arial" panose="020B0604020202020204" pitchFamily="34" charset="0"/>
              <a:buChar char="•"/>
              <a:defRPr lang="en-US" sz="2000" kern="1200" spc="30" dirty="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3242247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0F4264E2-719A-1CB0-CD0C-B90AD51C2384}"/>
              </a:ext>
            </a:extLst>
          </p:cNvPr>
          <p:cNvSpPr/>
          <p:nvPr userDrawn="1"/>
        </p:nvSpPr>
        <p:spPr>
          <a:xfrm>
            <a:off x="0" y="0"/>
            <a:ext cx="760412" cy="6858000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27000" sx="102000" sy="102000" algn="ctr" rotWithShape="0">
              <a:prstClr val="black">
                <a:alpha val="10000"/>
              </a:prstClr>
            </a:outerShdw>
          </a:effectLst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Cross 8">
            <a:extLst>
              <a:ext uri="{FF2B5EF4-FFF2-40B4-BE49-F238E27FC236}">
                <a16:creationId xmlns:a16="http://schemas.microsoft.com/office/drawing/2014/main" id="{7A96460A-640C-6025-AAB5-344AB2A405D1}"/>
              </a:ext>
            </a:extLst>
          </p:cNvPr>
          <p:cNvSpPr/>
          <p:nvPr userDrawn="1"/>
        </p:nvSpPr>
        <p:spPr>
          <a:xfrm>
            <a:off x="8151812" y="5670550"/>
            <a:ext cx="685800" cy="685800"/>
          </a:xfrm>
          <a:prstGeom prst="plus">
            <a:avLst>
              <a:gd name="adj" fmla="val 39796"/>
            </a:avLst>
          </a:prstGeom>
          <a:gradFill>
            <a:gsLst>
              <a:gs pos="0">
                <a:schemeClr val="accent2">
                  <a:lumMod val="110000"/>
                  <a:satMod val="105000"/>
                  <a:tint val="67000"/>
                  <a:alpha val="0"/>
                </a:schemeClr>
              </a:gs>
              <a:gs pos="100000">
                <a:schemeClr val="bg2"/>
              </a:gs>
            </a:gsLst>
          </a:gradFill>
          <a:ln>
            <a:noFill/>
          </a:ln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lvl="0" algn="ctr"/>
            <a:endParaRPr lang="en-US" dirty="0"/>
          </a:p>
        </p:txBody>
      </p:sp>
      <p:sp>
        <p:nvSpPr>
          <p:cNvPr id="13" name="Title 1">
            <a:extLst>
              <a:ext uri="{FF2B5EF4-FFF2-40B4-BE49-F238E27FC236}">
                <a16:creationId xmlns:a16="http://schemas.microsoft.com/office/drawing/2014/main" id="{FC60D2C4-E19C-088F-24AA-92F4628799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3812" y="609600"/>
            <a:ext cx="4914900" cy="1447800"/>
          </a:xfrm>
        </p:spPr>
        <p:txBody>
          <a:bodyPr anchor="t">
            <a:normAutofit/>
          </a:bodyPr>
          <a:lstStyle>
            <a:lvl1pPr>
              <a:defRPr sz="3200" b="1" kern="1200" dirty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/>
              <a:t>Click to edit Master title style</a:t>
            </a:r>
            <a:endParaRPr dirty="0"/>
          </a:p>
        </p:txBody>
      </p:sp>
      <p:sp>
        <p:nvSpPr>
          <p:cNvPr id="10" name="Slide Number Placeholder 5">
            <a:extLst>
              <a:ext uri="{FF2B5EF4-FFF2-40B4-BE49-F238E27FC236}">
                <a16:creationId xmlns:a16="http://schemas.microsoft.com/office/drawing/2014/main" id="{908F9375-0CED-7A7E-FAD2-5469CE00A6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" y="609600"/>
            <a:ext cx="760412" cy="381000"/>
          </a:xfrm>
        </p:spPr>
        <p:txBody>
          <a:bodyPr/>
          <a:lstStyle>
            <a:lvl1pPr algn="ctr">
              <a:defRPr sz="2400" b="1"/>
            </a:lvl1pPr>
          </a:lstStyle>
          <a:p>
            <a:fld id="{AAEAE4A8-A6E5-453E-B946-FB774B73F48C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43" name="Footer Placeholder 4">
            <a:extLst>
              <a:ext uri="{FF2B5EF4-FFF2-40B4-BE49-F238E27FC236}">
                <a16:creationId xmlns:a16="http://schemas.microsoft.com/office/drawing/2014/main" id="{C1791A8D-D5A1-DB56-D6C5-A82DB0F2673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16200000">
            <a:off x="-1829595" y="2591593"/>
            <a:ext cx="4419600" cy="7604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lang="en-US" sz="1400" b="0" kern="1200" spc="100" baseline="0" dirty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</a:lstStyle>
          <a:p>
            <a:endParaRPr lang="en-US" dirty="0"/>
          </a:p>
        </p:txBody>
      </p:sp>
      <p:sp>
        <p:nvSpPr>
          <p:cNvPr id="14" name="Date Placeholder 3">
            <a:extLst>
              <a:ext uri="{FF2B5EF4-FFF2-40B4-BE49-F238E27FC236}">
                <a16:creationId xmlns:a16="http://schemas.microsoft.com/office/drawing/2014/main" id="{BE9D901E-58D4-3C47-262B-EA276B7F1D6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16200000">
            <a:off x="-229393" y="5258593"/>
            <a:ext cx="1219200" cy="7604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 b="0" spc="100" baseline="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11274" y="2286000"/>
            <a:ext cx="4572000" cy="4267200"/>
          </a:xfrm>
        </p:spPr>
        <p:txBody>
          <a:bodyPr>
            <a:normAutofit/>
          </a:bodyPr>
          <a:lstStyle>
            <a:lvl1pPr marL="45720" indent="0">
              <a:lnSpc>
                <a:spcPct val="110000"/>
              </a:lnSpc>
              <a:buNone/>
              <a:defRPr lang="en-US" sz="1800" kern="1200" dirty="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lt"/>
                <a:cs typeface="+mn-lt"/>
              </a:defRPr>
            </a:lvl1pPr>
            <a:lvl2pPr marL="365760" indent="0">
              <a:lnSpc>
                <a:spcPct val="110000"/>
              </a:lnSpc>
              <a:buFont typeface="Arial" panose="020B0604020202020204" pitchFamily="34" charset="0"/>
              <a:buNone/>
              <a:defRPr lang="en-US" sz="1800" kern="1200" dirty="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lt"/>
                <a:cs typeface="+mn-lt"/>
              </a:defRPr>
            </a:lvl2pPr>
            <a:lvl3pPr marL="594360" indent="0">
              <a:lnSpc>
                <a:spcPct val="110000"/>
              </a:lnSpc>
              <a:buNone/>
              <a:defRPr lang="en-US" sz="1800" kern="1200" dirty="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lt"/>
                <a:cs typeface="+mn-lt"/>
              </a:defRPr>
            </a:lvl3pPr>
            <a:lvl4pPr marL="777240" indent="0">
              <a:lnSpc>
                <a:spcPct val="110000"/>
              </a:lnSpc>
              <a:buNone/>
              <a:defRPr lang="en-US" sz="1800" kern="1200" dirty="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lt"/>
                <a:cs typeface="+mn-lt"/>
              </a:defRPr>
            </a:lvl4pPr>
            <a:lvl5pPr marL="960120" indent="0">
              <a:lnSpc>
                <a:spcPct val="110000"/>
              </a:lnSpc>
              <a:buNone/>
              <a:defRPr sz="1800" kern="1200" dirty="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lt"/>
                <a:cs typeface="+mn-lt"/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15" name="Cross 14">
            <a:extLst>
              <a:ext uri="{FF2B5EF4-FFF2-40B4-BE49-F238E27FC236}">
                <a16:creationId xmlns:a16="http://schemas.microsoft.com/office/drawing/2014/main" id="{86C1A7B9-E319-130B-0CC8-DCB01B51A087}"/>
              </a:ext>
            </a:extLst>
          </p:cNvPr>
          <p:cNvSpPr/>
          <p:nvPr userDrawn="1"/>
        </p:nvSpPr>
        <p:spPr>
          <a:xfrm>
            <a:off x="7351712" y="4419600"/>
            <a:ext cx="685800" cy="685800"/>
          </a:xfrm>
          <a:prstGeom prst="plus">
            <a:avLst>
              <a:gd name="adj" fmla="val 39796"/>
            </a:avLst>
          </a:prstGeom>
          <a:gradFill>
            <a:gsLst>
              <a:gs pos="0">
                <a:schemeClr val="accent2">
                  <a:lumMod val="110000"/>
                  <a:satMod val="105000"/>
                  <a:tint val="67000"/>
                  <a:alpha val="0"/>
                </a:schemeClr>
              </a:gs>
              <a:gs pos="100000">
                <a:schemeClr val="bg2"/>
              </a:gs>
            </a:gsLst>
          </a:gradFill>
          <a:ln>
            <a:noFill/>
          </a:ln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lvl="0" algn="ctr"/>
            <a:endParaRPr lang="en-US" dirty="0"/>
          </a:p>
        </p:txBody>
      </p:sp>
      <p:sp>
        <p:nvSpPr>
          <p:cNvPr id="5" name="Freeform: Shape 4">
            <a:extLst>
              <a:ext uri="{FF2B5EF4-FFF2-40B4-BE49-F238E27FC236}">
                <a16:creationId xmlns:a16="http://schemas.microsoft.com/office/drawing/2014/main" id="{20652475-9C37-D778-F6B2-DE9F50F8571A}"/>
              </a:ext>
            </a:extLst>
          </p:cNvPr>
          <p:cNvSpPr/>
          <p:nvPr userDrawn="1"/>
        </p:nvSpPr>
        <p:spPr>
          <a:xfrm>
            <a:off x="8609012" y="-21999"/>
            <a:ext cx="3579812" cy="6901998"/>
          </a:xfrm>
          <a:custGeom>
            <a:avLst/>
            <a:gdLst>
              <a:gd name="connsiteX0" fmla="*/ 3450999 w 3579812"/>
              <a:gd name="connsiteY0" fmla="*/ 0 h 6901998"/>
              <a:gd name="connsiteX1" fmla="*/ 3579812 w 3579812"/>
              <a:gd name="connsiteY1" fmla="*/ 3257 h 6901998"/>
              <a:gd name="connsiteX2" fmla="*/ 3579812 w 3579812"/>
              <a:gd name="connsiteY2" fmla="*/ 6898741 h 6901998"/>
              <a:gd name="connsiteX3" fmla="*/ 3450999 w 3579812"/>
              <a:gd name="connsiteY3" fmla="*/ 6901998 h 6901998"/>
              <a:gd name="connsiteX4" fmla="*/ 0 w 3579812"/>
              <a:gd name="connsiteY4" fmla="*/ 3450999 h 6901998"/>
              <a:gd name="connsiteX5" fmla="*/ 3450999 w 3579812"/>
              <a:gd name="connsiteY5" fmla="*/ 0 h 690199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579812" h="6901998">
                <a:moveTo>
                  <a:pt x="3450999" y="0"/>
                </a:moveTo>
                <a:lnTo>
                  <a:pt x="3579812" y="3257"/>
                </a:lnTo>
                <a:lnTo>
                  <a:pt x="3579812" y="6898741"/>
                </a:lnTo>
                <a:lnTo>
                  <a:pt x="3450999" y="6901998"/>
                </a:lnTo>
                <a:cubicBezTo>
                  <a:pt x="1545065" y="6901998"/>
                  <a:pt x="0" y="5356933"/>
                  <a:pt x="0" y="3450999"/>
                </a:cubicBezTo>
                <a:cubicBezTo>
                  <a:pt x="0" y="1545065"/>
                  <a:pt x="1545065" y="0"/>
                  <a:pt x="3450999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110000"/>
                  <a:satMod val="105000"/>
                  <a:tint val="67000"/>
                  <a:alpha val="0"/>
                </a:schemeClr>
              </a:gs>
              <a:gs pos="100000">
                <a:schemeClr val="bg2"/>
              </a:gs>
            </a:gsLst>
          </a:gradFill>
          <a:ln>
            <a:noFill/>
          </a:ln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067410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 with Computer Monitor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val 4">
            <a:extLst>
              <a:ext uri="{FF2B5EF4-FFF2-40B4-BE49-F238E27FC236}">
                <a16:creationId xmlns:a16="http://schemas.microsoft.com/office/drawing/2014/main" id="{7D5A8CDC-7BE6-361B-2965-88F977B1F050}"/>
              </a:ext>
            </a:extLst>
          </p:cNvPr>
          <p:cNvSpPr/>
          <p:nvPr userDrawn="1"/>
        </p:nvSpPr>
        <p:spPr>
          <a:xfrm>
            <a:off x="6704012" y="838202"/>
            <a:ext cx="5029198" cy="5029198"/>
          </a:xfrm>
          <a:prstGeom prst="ellipse">
            <a:avLst/>
          </a:prstGeom>
          <a:gradFill>
            <a:gsLst>
              <a:gs pos="0">
                <a:schemeClr val="accent2">
                  <a:lumMod val="110000"/>
                  <a:satMod val="105000"/>
                  <a:tint val="67000"/>
                  <a:alpha val="0"/>
                </a:schemeClr>
              </a:gs>
              <a:gs pos="100000">
                <a:schemeClr val="bg2"/>
              </a:gs>
            </a:gsLst>
          </a:gradFill>
          <a:ln>
            <a:noFill/>
          </a:ln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F6C13E5D-0B96-580C-032F-0323F5B935D3}"/>
              </a:ext>
            </a:extLst>
          </p:cNvPr>
          <p:cNvSpPr/>
          <p:nvPr userDrawn="1"/>
        </p:nvSpPr>
        <p:spPr>
          <a:xfrm>
            <a:off x="0" y="0"/>
            <a:ext cx="760412" cy="6858000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27000" sx="102000" sy="102000" algn="ctr" rotWithShape="0">
              <a:prstClr val="black">
                <a:alpha val="10000"/>
              </a:prstClr>
            </a:outerShdw>
          </a:effectLst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5" name="Graphic 14">
            <a:extLst>
              <a:ext uri="{FF2B5EF4-FFF2-40B4-BE49-F238E27FC236}">
                <a16:creationId xmlns:a16="http://schemas.microsoft.com/office/drawing/2014/main" id="{97F2A9A7-1093-A563-8A0E-4C8DB0E669AE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6742112" y="1752600"/>
            <a:ext cx="4951066" cy="3810000"/>
          </a:xfrm>
          <a:prstGeom prst="rect">
            <a:avLst/>
          </a:prstGeom>
        </p:spPr>
      </p:pic>
      <p:sp>
        <p:nvSpPr>
          <p:cNvPr id="4" name="Title 1">
            <a:extLst>
              <a:ext uri="{FF2B5EF4-FFF2-40B4-BE49-F238E27FC236}">
                <a16:creationId xmlns:a16="http://schemas.microsoft.com/office/drawing/2014/main" id="{E33374C0-ECC0-0DB1-D167-0EF643B5A1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3812" y="609600"/>
            <a:ext cx="4914900" cy="1447800"/>
          </a:xfrm>
        </p:spPr>
        <p:txBody>
          <a:bodyPr anchor="t">
            <a:normAutofit/>
          </a:bodyPr>
          <a:lstStyle>
            <a:lvl1pPr>
              <a:defRPr sz="3200" b="1" kern="1200" dirty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/>
              <a:t>Click to edit Master title style</a:t>
            </a:r>
            <a:endParaRPr dirty="0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FC465CD4-231A-6C85-3D9B-E21738DB54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" y="609600"/>
            <a:ext cx="760412" cy="381000"/>
          </a:xfrm>
        </p:spPr>
        <p:txBody>
          <a:bodyPr/>
          <a:lstStyle>
            <a:lvl1pPr algn="ctr">
              <a:defRPr sz="2400" b="1"/>
            </a:lvl1pPr>
          </a:lstStyle>
          <a:p>
            <a:fld id="{AAEAE4A8-A6E5-453E-B946-FB774B73F48C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7" name="Footer Placeholder 4">
            <a:extLst>
              <a:ext uri="{FF2B5EF4-FFF2-40B4-BE49-F238E27FC236}">
                <a16:creationId xmlns:a16="http://schemas.microsoft.com/office/drawing/2014/main" id="{A583352B-64D3-C6FC-B554-91866CBEBCC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16200000">
            <a:off x="-1829595" y="2591593"/>
            <a:ext cx="4419600" cy="7604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lang="en-US" sz="1400" b="0" kern="1200" spc="100" baseline="0" dirty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</a:lstStyle>
          <a:p>
            <a:endParaRPr lang="en-US" dirty="0"/>
          </a:p>
        </p:txBody>
      </p:sp>
      <p:sp>
        <p:nvSpPr>
          <p:cNvPr id="6" name="Date Placeholder 3">
            <a:extLst>
              <a:ext uri="{FF2B5EF4-FFF2-40B4-BE49-F238E27FC236}">
                <a16:creationId xmlns:a16="http://schemas.microsoft.com/office/drawing/2014/main" id="{647C9D80-85BC-5E0B-E24A-6217CFE72A9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16200000">
            <a:off x="-229393" y="5258593"/>
            <a:ext cx="1219200" cy="7604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 b="0" spc="100" baseline="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12" name="Content Placeholder 2">
            <a:extLst>
              <a:ext uri="{FF2B5EF4-FFF2-40B4-BE49-F238E27FC236}">
                <a16:creationId xmlns:a16="http://schemas.microsoft.com/office/drawing/2014/main" id="{20038AE2-F2EF-FEA5-D6B4-5C539A25221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11274" y="2286000"/>
            <a:ext cx="4572000" cy="3962400"/>
          </a:xfrm>
        </p:spPr>
        <p:txBody>
          <a:bodyPr>
            <a:normAutofit/>
          </a:bodyPr>
          <a:lstStyle>
            <a:lvl1pPr marL="45720" indent="0">
              <a:lnSpc>
                <a:spcPct val="110000"/>
              </a:lnSpc>
              <a:buNone/>
              <a:defRPr lang="en-US" sz="1800" kern="1200" dirty="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lt"/>
                <a:cs typeface="+mn-lt"/>
              </a:defRPr>
            </a:lvl1pPr>
            <a:lvl2pPr marL="365760" indent="0">
              <a:lnSpc>
                <a:spcPct val="110000"/>
              </a:lnSpc>
              <a:buNone/>
              <a:defRPr lang="en-US" sz="1800" kern="1200" dirty="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lt"/>
                <a:cs typeface="+mn-lt"/>
              </a:defRPr>
            </a:lvl2pPr>
            <a:lvl3pPr marL="594360" indent="0">
              <a:lnSpc>
                <a:spcPct val="110000"/>
              </a:lnSpc>
              <a:buNone/>
              <a:defRPr lang="en-US" sz="1800" kern="1200" dirty="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lt"/>
                <a:cs typeface="+mn-lt"/>
              </a:defRPr>
            </a:lvl3pPr>
            <a:lvl4pPr marL="777240" indent="0">
              <a:lnSpc>
                <a:spcPct val="110000"/>
              </a:lnSpc>
              <a:buNone/>
              <a:defRPr lang="en-US" sz="1800" kern="1200" dirty="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lt"/>
                <a:cs typeface="+mn-lt"/>
              </a:defRPr>
            </a:lvl4pPr>
            <a:lvl5pPr marL="960120" indent="0">
              <a:lnSpc>
                <a:spcPct val="110000"/>
              </a:lnSpc>
              <a:buNone/>
              <a:defRPr sz="1800" kern="1200" dirty="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lt"/>
                <a:cs typeface="+mn-lt"/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7" name="Picture Placeholder 6">
            <a:extLst>
              <a:ext uri="{FF2B5EF4-FFF2-40B4-BE49-F238E27FC236}">
                <a16:creationId xmlns:a16="http://schemas.microsoft.com/office/drawing/2014/main" id="{51F5E297-E771-7AE4-7311-0874043A4B38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7045945" y="2057400"/>
            <a:ext cx="4343400" cy="2688336"/>
          </a:xfrm>
          <a:custGeom>
            <a:avLst/>
            <a:gdLst>
              <a:gd name="connsiteX0" fmla="*/ 25620 w 4343400"/>
              <a:gd name="connsiteY0" fmla="*/ 0 h 2688336"/>
              <a:gd name="connsiteX1" fmla="*/ 4317780 w 4343400"/>
              <a:gd name="connsiteY1" fmla="*/ 0 h 2688336"/>
              <a:gd name="connsiteX2" fmla="*/ 4343400 w 4343400"/>
              <a:gd name="connsiteY2" fmla="*/ 25620 h 2688336"/>
              <a:gd name="connsiteX3" fmla="*/ 4343400 w 4343400"/>
              <a:gd name="connsiteY3" fmla="*/ 2662716 h 2688336"/>
              <a:gd name="connsiteX4" fmla="*/ 4317780 w 4343400"/>
              <a:gd name="connsiteY4" fmla="*/ 2688336 h 2688336"/>
              <a:gd name="connsiteX5" fmla="*/ 25620 w 4343400"/>
              <a:gd name="connsiteY5" fmla="*/ 2688336 h 2688336"/>
              <a:gd name="connsiteX6" fmla="*/ 0 w 4343400"/>
              <a:gd name="connsiteY6" fmla="*/ 2662716 h 2688336"/>
              <a:gd name="connsiteX7" fmla="*/ 0 w 4343400"/>
              <a:gd name="connsiteY7" fmla="*/ 25620 h 2688336"/>
              <a:gd name="connsiteX8" fmla="*/ 25620 w 4343400"/>
              <a:gd name="connsiteY8" fmla="*/ 0 h 26883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343400" h="2688336">
                <a:moveTo>
                  <a:pt x="25620" y="0"/>
                </a:moveTo>
                <a:lnTo>
                  <a:pt x="4317780" y="0"/>
                </a:lnTo>
                <a:cubicBezTo>
                  <a:pt x="4331930" y="0"/>
                  <a:pt x="4343400" y="11470"/>
                  <a:pt x="4343400" y="25620"/>
                </a:cubicBezTo>
                <a:lnTo>
                  <a:pt x="4343400" y="2662716"/>
                </a:lnTo>
                <a:cubicBezTo>
                  <a:pt x="4343400" y="2676866"/>
                  <a:pt x="4331930" y="2688336"/>
                  <a:pt x="4317780" y="2688336"/>
                </a:cubicBezTo>
                <a:lnTo>
                  <a:pt x="25620" y="2688336"/>
                </a:lnTo>
                <a:cubicBezTo>
                  <a:pt x="11470" y="2688336"/>
                  <a:pt x="0" y="2676866"/>
                  <a:pt x="0" y="2662716"/>
                </a:cubicBezTo>
                <a:lnTo>
                  <a:pt x="0" y="25620"/>
                </a:lnTo>
                <a:cubicBezTo>
                  <a:pt x="0" y="11470"/>
                  <a:pt x="11470" y="0"/>
                  <a:pt x="25620" y="0"/>
                </a:cubicBezTo>
                <a:close/>
              </a:path>
            </a:pathLst>
          </a:custGeom>
        </p:spPr>
        <p:txBody>
          <a:bodyPr wrap="square">
            <a:noAutofit/>
          </a:bodyPr>
          <a:lstStyle>
            <a:lvl1pPr marL="45720" indent="0">
              <a:buNone/>
              <a:defRPr>
                <a:solidFill>
                  <a:schemeClr val="bg1"/>
                </a:solidFill>
              </a:defRPr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4972884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brea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94761B-B29B-1C47-FAE9-6E0FA1543E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8012" y="685800"/>
            <a:ext cx="5687336" cy="5288730"/>
          </a:xfrm>
        </p:spPr>
        <p:txBody>
          <a:bodyPr anchor="b">
            <a:normAutofit/>
          </a:bodyPr>
          <a:lstStyle>
            <a:lvl1pPr marL="0" indent="0" algn="l">
              <a:lnSpc>
                <a:spcPct val="100000"/>
              </a:lnSpc>
              <a:defRPr sz="4800"/>
            </a:lvl1pPr>
          </a:lstStyle>
          <a:p>
            <a:r>
              <a:rPr lang="en-GB"/>
              <a:t>Click to edit Master title style</a:t>
            </a:r>
            <a:endParaRPr dirty="0"/>
          </a:p>
        </p:txBody>
      </p:sp>
      <p:sp>
        <p:nvSpPr>
          <p:cNvPr id="3" name="Cross 2">
            <a:extLst>
              <a:ext uri="{FF2B5EF4-FFF2-40B4-BE49-F238E27FC236}">
                <a16:creationId xmlns:a16="http://schemas.microsoft.com/office/drawing/2014/main" id="{9D098DB9-0987-4850-3A4E-90EECD01BFED}"/>
              </a:ext>
            </a:extLst>
          </p:cNvPr>
          <p:cNvSpPr/>
          <p:nvPr userDrawn="1"/>
        </p:nvSpPr>
        <p:spPr>
          <a:xfrm>
            <a:off x="7130149" y="3969437"/>
            <a:ext cx="640662" cy="640662"/>
          </a:xfrm>
          <a:prstGeom prst="plus">
            <a:avLst>
              <a:gd name="adj" fmla="val 39796"/>
            </a:avLst>
          </a:prstGeom>
          <a:gradFill>
            <a:gsLst>
              <a:gs pos="0">
                <a:schemeClr val="accent2">
                  <a:lumMod val="110000"/>
                  <a:satMod val="105000"/>
                  <a:tint val="67000"/>
                  <a:alpha val="0"/>
                </a:schemeClr>
              </a:gs>
              <a:gs pos="100000">
                <a:schemeClr val="bg2"/>
              </a:gs>
            </a:gsLst>
          </a:gradFill>
          <a:ln>
            <a:noFill/>
          </a:ln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lvl="0" algn="ctr"/>
            <a:endParaRPr lang="en-US" dirty="0"/>
          </a:p>
        </p:txBody>
      </p:sp>
      <p:pic>
        <p:nvPicPr>
          <p:cNvPr id="4" name="Graphic 3">
            <a:extLst>
              <a:ext uri="{FF2B5EF4-FFF2-40B4-BE49-F238E27FC236}">
                <a16:creationId xmlns:a16="http://schemas.microsoft.com/office/drawing/2014/main" id="{0320F41B-7946-84A8-649E-B8D2394410B0}"/>
              </a:ext>
            </a:extLst>
          </p:cNvPr>
          <p:cNvPicPr>
            <a:picLocks noChangeAspect="1"/>
          </p:cNvPicPr>
          <p:nvPr userDrawn="1"/>
        </p:nvPicPr>
        <p:blipFill rotWithShape="1"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rcRect l="2" r="42412"/>
          <a:stretch/>
        </p:blipFill>
        <p:spPr>
          <a:xfrm>
            <a:off x="7134779" y="533400"/>
            <a:ext cx="5054045" cy="5588000"/>
          </a:xfrm>
          <a:prstGeom prst="rect">
            <a:avLst/>
          </a:prstGeom>
        </p:spPr>
      </p:pic>
      <p:sp>
        <p:nvSpPr>
          <p:cNvPr id="6" name="Cross 5">
            <a:extLst>
              <a:ext uri="{FF2B5EF4-FFF2-40B4-BE49-F238E27FC236}">
                <a16:creationId xmlns:a16="http://schemas.microsoft.com/office/drawing/2014/main" id="{D3F324A7-F228-C486-182B-84D6C27A93B8}"/>
              </a:ext>
            </a:extLst>
          </p:cNvPr>
          <p:cNvSpPr/>
          <p:nvPr userDrawn="1"/>
        </p:nvSpPr>
        <p:spPr>
          <a:xfrm>
            <a:off x="6368151" y="2407337"/>
            <a:ext cx="640662" cy="640662"/>
          </a:xfrm>
          <a:prstGeom prst="plus">
            <a:avLst>
              <a:gd name="adj" fmla="val 39796"/>
            </a:avLst>
          </a:prstGeom>
          <a:gradFill>
            <a:gsLst>
              <a:gs pos="0">
                <a:schemeClr val="accent2">
                  <a:lumMod val="110000"/>
                  <a:satMod val="105000"/>
                  <a:tint val="67000"/>
                  <a:alpha val="0"/>
                </a:schemeClr>
              </a:gs>
              <a:gs pos="100000">
                <a:schemeClr val="bg2"/>
              </a:gs>
            </a:gsLst>
          </a:gradFill>
          <a:ln>
            <a:noFill/>
          </a:ln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lvl="0" algn="ctr"/>
            <a:endParaRPr lang="en-US" dirty="0"/>
          </a:p>
        </p:txBody>
      </p:sp>
      <p:sp>
        <p:nvSpPr>
          <p:cNvPr id="10" name="Picture Placeholder 20">
            <a:extLst>
              <a:ext uri="{FF2B5EF4-FFF2-40B4-BE49-F238E27FC236}">
                <a16:creationId xmlns:a16="http://schemas.microsoft.com/office/drawing/2014/main" id="{0EE33DD4-E993-7039-2B48-6FAFAE32A9FE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8119745" y="990600"/>
            <a:ext cx="4069080" cy="4384979"/>
          </a:xfrm>
          <a:custGeom>
            <a:avLst/>
            <a:gdLst>
              <a:gd name="connsiteX0" fmla="*/ 3553733 w 4390346"/>
              <a:gd name="connsiteY0" fmla="*/ 0 h 4693920"/>
              <a:gd name="connsiteX1" fmla="*/ 4390346 w 4390346"/>
              <a:gd name="connsiteY1" fmla="*/ 0 h 4693920"/>
              <a:gd name="connsiteX2" fmla="*/ 4390346 w 4390346"/>
              <a:gd name="connsiteY2" fmla="*/ 4690872 h 4693920"/>
              <a:gd name="connsiteX3" fmla="*/ 3721482 w 4390346"/>
              <a:gd name="connsiteY3" fmla="*/ 4690872 h 4693920"/>
              <a:gd name="connsiteX4" fmla="*/ 3721482 w 4390346"/>
              <a:gd name="connsiteY4" fmla="*/ 4693920 h 4693920"/>
              <a:gd name="connsiteX5" fmla="*/ 197252 w 4390346"/>
              <a:gd name="connsiteY5" fmla="*/ 4693920 h 4693920"/>
              <a:gd name="connsiteX6" fmla="*/ 167017 w 4390346"/>
              <a:gd name="connsiteY6" fmla="*/ 4690872 h 4693920"/>
              <a:gd name="connsiteX7" fmla="*/ 0 w 4390346"/>
              <a:gd name="connsiteY7" fmla="*/ 4690872 h 4693920"/>
              <a:gd name="connsiteX8" fmla="*/ 0 w 4390346"/>
              <a:gd name="connsiteY8" fmla="*/ 4232970 h 4693920"/>
              <a:gd name="connsiteX9" fmla="*/ 1 w 4390346"/>
              <a:gd name="connsiteY9" fmla="*/ 4232970 h 4693920"/>
              <a:gd name="connsiteX10" fmla="*/ 1 w 4390346"/>
              <a:gd name="connsiteY10" fmla="*/ 200299 h 4693920"/>
              <a:gd name="connsiteX11" fmla="*/ 197252 w 4390346"/>
              <a:gd name="connsiteY11" fmla="*/ 3048 h 4693920"/>
              <a:gd name="connsiteX12" fmla="*/ 3553733 w 4390346"/>
              <a:gd name="connsiteY12" fmla="*/ 3048 h 46939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4390346" h="4693920">
                <a:moveTo>
                  <a:pt x="3553733" y="0"/>
                </a:moveTo>
                <a:lnTo>
                  <a:pt x="4390346" y="0"/>
                </a:lnTo>
                <a:lnTo>
                  <a:pt x="4390346" y="4690872"/>
                </a:lnTo>
                <a:lnTo>
                  <a:pt x="3721482" y="4690872"/>
                </a:lnTo>
                <a:lnTo>
                  <a:pt x="3721482" y="4693920"/>
                </a:lnTo>
                <a:lnTo>
                  <a:pt x="197252" y="4693920"/>
                </a:lnTo>
                <a:lnTo>
                  <a:pt x="167017" y="4690872"/>
                </a:lnTo>
                <a:lnTo>
                  <a:pt x="0" y="4690872"/>
                </a:lnTo>
                <a:lnTo>
                  <a:pt x="0" y="4232970"/>
                </a:lnTo>
                <a:lnTo>
                  <a:pt x="1" y="4232970"/>
                </a:lnTo>
                <a:lnTo>
                  <a:pt x="1" y="200299"/>
                </a:lnTo>
                <a:cubicBezTo>
                  <a:pt x="1" y="91360"/>
                  <a:pt x="88313" y="3048"/>
                  <a:pt x="197252" y="3048"/>
                </a:cubicBezTo>
                <a:lnTo>
                  <a:pt x="3553733" y="3048"/>
                </a:lnTo>
                <a:close/>
              </a:path>
            </a:pathLst>
          </a:custGeom>
        </p:spPr>
        <p:txBody>
          <a:bodyPr wrap="square">
            <a:noAutofit/>
          </a:bodyPr>
          <a:lstStyle>
            <a:lvl1pPr marL="45720" indent="0">
              <a:buNone/>
              <a:defRPr>
                <a:solidFill>
                  <a:schemeClr val="bg1"/>
                </a:solidFill>
              </a:defRPr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7764705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 with Accen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val 4">
            <a:extLst>
              <a:ext uri="{FF2B5EF4-FFF2-40B4-BE49-F238E27FC236}">
                <a16:creationId xmlns:a16="http://schemas.microsoft.com/office/drawing/2014/main" id="{7D5A8CDC-7BE6-361B-2965-88F977B1F050}"/>
              </a:ext>
            </a:extLst>
          </p:cNvPr>
          <p:cNvSpPr/>
          <p:nvPr userDrawn="1"/>
        </p:nvSpPr>
        <p:spPr>
          <a:xfrm>
            <a:off x="6361114" y="1317171"/>
            <a:ext cx="5029198" cy="5029198"/>
          </a:xfrm>
          <a:prstGeom prst="ellipse">
            <a:avLst/>
          </a:prstGeom>
          <a:gradFill>
            <a:gsLst>
              <a:gs pos="0">
                <a:schemeClr val="accent2">
                  <a:lumMod val="110000"/>
                  <a:satMod val="105000"/>
                  <a:tint val="67000"/>
                  <a:alpha val="0"/>
                </a:schemeClr>
              </a:gs>
              <a:gs pos="100000">
                <a:schemeClr val="bg2"/>
              </a:gs>
            </a:gsLst>
          </a:gradFill>
          <a:ln>
            <a:noFill/>
          </a:ln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F6C13E5D-0B96-580C-032F-0323F5B935D3}"/>
              </a:ext>
            </a:extLst>
          </p:cNvPr>
          <p:cNvSpPr/>
          <p:nvPr userDrawn="1"/>
        </p:nvSpPr>
        <p:spPr>
          <a:xfrm>
            <a:off x="0" y="0"/>
            <a:ext cx="760412" cy="6858000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27000" sx="102000" sy="102000" algn="ctr" rotWithShape="0">
              <a:prstClr val="black">
                <a:alpha val="10000"/>
              </a:prstClr>
            </a:outerShdw>
          </a:effectLst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E33374C0-ECC0-0DB1-D167-0EF643B5A1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3812" y="609600"/>
            <a:ext cx="4914900" cy="1447800"/>
          </a:xfrm>
        </p:spPr>
        <p:txBody>
          <a:bodyPr anchor="t">
            <a:normAutofit/>
          </a:bodyPr>
          <a:lstStyle>
            <a:lvl1pPr>
              <a:defRPr sz="3200" b="1" kern="1200" dirty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/>
              <a:t>Click to edit Master title style</a:t>
            </a:r>
            <a:endParaRPr dirty="0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FC465CD4-231A-6C85-3D9B-E21738DB54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" y="609600"/>
            <a:ext cx="760412" cy="381000"/>
          </a:xfrm>
        </p:spPr>
        <p:txBody>
          <a:bodyPr/>
          <a:lstStyle>
            <a:lvl1pPr algn="ctr">
              <a:defRPr sz="2400" b="1"/>
            </a:lvl1pPr>
          </a:lstStyle>
          <a:p>
            <a:fld id="{AAEAE4A8-A6E5-453E-B946-FB774B73F48C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7" name="Footer Placeholder 4">
            <a:extLst>
              <a:ext uri="{FF2B5EF4-FFF2-40B4-BE49-F238E27FC236}">
                <a16:creationId xmlns:a16="http://schemas.microsoft.com/office/drawing/2014/main" id="{A583352B-64D3-C6FC-B554-91866CBEBCC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16200000">
            <a:off x="-1829595" y="2591593"/>
            <a:ext cx="4419600" cy="7604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lang="en-US" sz="1400" b="0" kern="1200" spc="100" baseline="0" dirty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</a:lstStyle>
          <a:p>
            <a:endParaRPr lang="en-US" dirty="0"/>
          </a:p>
        </p:txBody>
      </p:sp>
      <p:sp>
        <p:nvSpPr>
          <p:cNvPr id="6" name="Date Placeholder 3">
            <a:extLst>
              <a:ext uri="{FF2B5EF4-FFF2-40B4-BE49-F238E27FC236}">
                <a16:creationId xmlns:a16="http://schemas.microsoft.com/office/drawing/2014/main" id="{647C9D80-85BC-5E0B-E24A-6217CFE72A9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16200000">
            <a:off x="-229393" y="5258593"/>
            <a:ext cx="1219200" cy="7604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 b="0" spc="100" baseline="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12" name="Content Placeholder 2">
            <a:extLst>
              <a:ext uri="{FF2B5EF4-FFF2-40B4-BE49-F238E27FC236}">
                <a16:creationId xmlns:a16="http://schemas.microsoft.com/office/drawing/2014/main" id="{20038AE2-F2EF-FEA5-D6B4-5C539A25221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11274" y="2286000"/>
            <a:ext cx="4572000" cy="3962400"/>
          </a:xfrm>
        </p:spPr>
        <p:txBody>
          <a:bodyPr>
            <a:normAutofit/>
          </a:bodyPr>
          <a:lstStyle>
            <a:lvl1pPr marL="331470" indent="-285750">
              <a:lnSpc>
                <a:spcPct val="110000"/>
              </a:lnSpc>
              <a:buFont typeface="Arial" panose="020B0604020202020204" pitchFamily="34" charset="0"/>
              <a:buChar char="•"/>
              <a:defRPr lang="en-US" sz="1800" kern="1200" dirty="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lt"/>
                <a:cs typeface="+mn-lt"/>
              </a:defRPr>
            </a:lvl1pPr>
            <a:lvl2pPr marL="651510" indent="-285750">
              <a:lnSpc>
                <a:spcPct val="110000"/>
              </a:lnSpc>
              <a:buFont typeface="Arial" panose="020B0604020202020204" pitchFamily="34" charset="0"/>
              <a:buChar char="•"/>
              <a:defRPr lang="en-US" sz="1800" kern="1200" dirty="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lt"/>
                <a:cs typeface="+mn-lt"/>
              </a:defRPr>
            </a:lvl2pPr>
            <a:lvl3pPr marL="880110" indent="-285750">
              <a:lnSpc>
                <a:spcPct val="110000"/>
              </a:lnSpc>
              <a:buFont typeface="Arial" panose="020B0604020202020204" pitchFamily="34" charset="0"/>
              <a:buChar char="•"/>
              <a:defRPr lang="en-US" sz="1800" kern="1200" dirty="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lt"/>
                <a:cs typeface="+mn-lt"/>
              </a:defRPr>
            </a:lvl3pPr>
            <a:lvl4pPr marL="1062990" indent="-285750">
              <a:lnSpc>
                <a:spcPct val="110000"/>
              </a:lnSpc>
              <a:buFont typeface="Arial" panose="020B0604020202020204" pitchFamily="34" charset="0"/>
              <a:buChar char="•"/>
              <a:defRPr lang="en-US" sz="1800" kern="1200" dirty="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lt"/>
                <a:cs typeface="+mn-lt"/>
              </a:defRPr>
            </a:lvl4pPr>
            <a:lvl5pPr marL="1245870" indent="-285750">
              <a:lnSpc>
                <a:spcPct val="110000"/>
              </a:lnSpc>
              <a:buFont typeface="Arial" panose="020B0604020202020204" pitchFamily="34" charset="0"/>
              <a:buChar char="•"/>
              <a:defRPr sz="1800" kern="1200" dirty="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lt"/>
                <a:cs typeface="+mn-lt"/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13" name="Content Placeholder 12">
            <a:extLst>
              <a:ext uri="{FF2B5EF4-FFF2-40B4-BE49-F238E27FC236}">
                <a16:creationId xmlns:a16="http://schemas.microsoft.com/office/drawing/2014/main" id="{120B2A3A-FF4C-298C-0165-DB61E8935F68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6094413" y="2286000"/>
            <a:ext cx="5562600" cy="396240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8932887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and Table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F6C13E5D-0B96-580C-032F-0323F5B935D3}"/>
              </a:ext>
            </a:extLst>
          </p:cNvPr>
          <p:cNvSpPr/>
          <p:nvPr userDrawn="1"/>
        </p:nvSpPr>
        <p:spPr>
          <a:xfrm>
            <a:off x="0" y="0"/>
            <a:ext cx="760412" cy="6858000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27000" sx="102000" sy="102000" algn="ctr" rotWithShape="0">
              <a:prstClr val="black">
                <a:alpha val="10000"/>
              </a:prstClr>
            </a:outerShdw>
          </a:effectLst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E33374C0-ECC0-0DB1-D167-0EF643B5A1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3812" y="609600"/>
            <a:ext cx="4914900" cy="1447800"/>
          </a:xfrm>
        </p:spPr>
        <p:txBody>
          <a:bodyPr anchor="t">
            <a:normAutofit/>
          </a:bodyPr>
          <a:lstStyle>
            <a:lvl1pPr>
              <a:defRPr sz="3200" b="1" kern="1200" dirty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/>
              <a:t>Click to edit Master title style</a:t>
            </a:r>
            <a:endParaRPr dirty="0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FC465CD4-231A-6C85-3D9B-E21738DB54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" y="609600"/>
            <a:ext cx="760412" cy="381000"/>
          </a:xfrm>
        </p:spPr>
        <p:txBody>
          <a:bodyPr/>
          <a:lstStyle>
            <a:lvl1pPr algn="ctr">
              <a:defRPr sz="2400" b="1"/>
            </a:lvl1pPr>
          </a:lstStyle>
          <a:p>
            <a:fld id="{AAEAE4A8-A6E5-453E-B946-FB774B73F48C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7" name="Footer Placeholder 4">
            <a:extLst>
              <a:ext uri="{FF2B5EF4-FFF2-40B4-BE49-F238E27FC236}">
                <a16:creationId xmlns:a16="http://schemas.microsoft.com/office/drawing/2014/main" id="{A583352B-64D3-C6FC-B554-91866CBEBCC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16200000">
            <a:off x="-1829595" y="2591593"/>
            <a:ext cx="4419600" cy="7604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lang="en-US" sz="1400" b="0" kern="1200" spc="100" baseline="0" dirty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</a:lstStyle>
          <a:p>
            <a:endParaRPr lang="en-US" dirty="0"/>
          </a:p>
        </p:txBody>
      </p:sp>
      <p:sp>
        <p:nvSpPr>
          <p:cNvPr id="6" name="Date Placeholder 3">
            <a:extLst>
              <a:ext uri="{FF2B5EF4-FFF2-40B4-BE49-F238E27FC236}">
                <a16:creationId xmlns:a16="http://schemas.microsoft.com/office/drawing/2014/main" id="{647C9D80-85BC-5E0B-E24A-6217CFE72A9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16200000">
            <a:off x="-229393" y="5258593"/>
            <a:ext cx="1219200" cy="7604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 b="0" spc="100" baseline="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12" name="Content Placeholder 2">
            <a:extLst>
              <a:ext uri="{FF2B5EF4-FFF2-40B4-BE49-F238E27FC236}">
                <a16:creationId xmlns:a16="http://schemas.microsoft.com/office/drawing/2014/main" id="{20038AE2-F2EF-FEA5-D6B4-5C539A25221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11274" y="2286000"/>
            <a:ext cx="4572000" cy="3962400"/>
          </a:xfrm>
        </p:spPr>
        <p:txBody>
          <a:bodyPr>
            <a:normAutofit/>
          </a:bodyPr>
          <a:lstStyle>
            <a:lvl1pPr marL="45720" indent="0">
              <a:lnSpc>
                <a:spcPct val="110000"/>
              </a:lnSpc>
              <a:buNone/>
              <a:defRPr lang="en-US" sz="1800" b="1" kern="1200" dirty="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lt"/>
                <a:cs typeface="+mn-lt"/>
              </a:defRPr>
            </a:lvl1pPr>
            <a:lvl2pPr marL="331470" indent="-285750">
              <a:lnSpc>
                <a:spcPct val="110000"/>
              </a:lnSpc>
              <a:spcBef>
                <a:spcPts val="1800"/>
              </a:spcBef>
              <a:buFont typeface="Arial" panose="020B0604020202020204" pitchFamily="34" charset="0"/>
              <a:buChar char="•"/>
              <a:defRPr lang="en-US" sz="1800" kern="1200" dirty="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lt"/>
                <a:cs typeface="+mn-lt"/>
              </a:defRPr>
            </a:lvl2pPr>
            <a:lvl3pPr marL="594360" indent="-228600">
              <a:lnSpc>
                <a:spcPct val="110000"/>
              </a:lnSpc>
              <a:buFont typeface="Arial" panose="020B0604020202020204" pitchFamily="34" charset="0"/>
              <a:buChar char="•"/>
              <a:defRPr lang="en-US" sz="1800" kern="1200" dirty="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lt"/>
                <a:cs typeface="+mn-lt"/>
              </a:defRPr>
            </a:lvl3pPr>
            <a:lvl4pPr marL="777240" indent="-228600">
              <a:lnSpc>
                <a:spcPct val="110000"/>
              </a:lnSpc>
              <a:buFont typeface="Arial" panose="020B0604020202020204" pitchFamily="34" charset="0"/>
              <a:buChar char="•"/>
              <a:defRPr lang="en-US" sz="1800" kern="1200" dirty="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lt"/>
                <a:cs typeface="+mn-lt"/>
              </a:defRPr>
            </a:lvl4pPr>
            <a:lvl5pPr marL="960120" indent="-228600">
              <a:lnSpc>
                <a:spcPct val="110000"/>
              </a:lnSpc>
              <a:buFont typeface="Arial" panose="020B0604020202020204" pitchFamily="34" charset="0"/>
              <a:buChar char="•"/>
              <a:defRPr sz="1800" kern="1200" dirty="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lt"/>
                <a:cs typeface="+mn-lt"/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9" name="Table Placeholder 8">
            <a:extLst>
              <a:ext uri="{FF2B5EF4-FFF2-40B4-BE49-F238E27FC236}">
                <a16:creationId xmlns:a16="http://schemas.microsoft.com/office/drawing/2014/main" id="{6EA47FDD-142D-1BE6-8057-A6CC1A71222C}"/>
              </a:ext>
            </a:extLst>
          </p:cNvPr>
          <p:cNvSpPr>
            <a:spLocks noGrp="1"/>
          </p:cNvSpPr>
          <p:nvPr>
            <p:ph type="tbl" sz="quarter" idx="13"/>
          </p:nvPr>
        </p:nvSpPr>
        <p:spPr>
          <a:xfrm>
            <a:off x="6094413" y="2286000"/>
            <a:ext cx="5558794" cy="3962400"/>
          </a:xfrm>
        </p:spPr>
        <p:txBody>
          <a:bodyPr/>
          <a:lstStyle>
            <a:lvl1pPr marL="45720" indent="0">
              <a:buNone/>
              <a:defRPr/>
            </a:lvl1pPr>
          </a:lstStyle>
          <a:p>
            <a:r>
              <a:rPr lang="en-GB"/>
              <a:t>Click icon to add table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5039468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able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BE2E1990-ECE7-FA08-4966-BE3109399672}"/>
              </a:ext>
            </a:extLst>
          </p:cNvPr>
          <p:cNvSpPr/>
          <p:nvPr userDrawn="1"/>
        </p:nvSpPr>
        <p:spPr>
          <a:xfrm>
            <a:off x="7026044" y="0"/>
            <a:ext cx="4461334" cy="1981200"/>
          </a:xfrm>
          <a:custGeom>
            <a:avLst/>
            <a:gdLst>
              <a:gd name="connsiteX0" fmla="*/ 0 w 4461334"/>
              <a:gd name="connsiteY0" fmla="*/ 0 h 1981200"/>
              <a:gd name="connsiteX1" fmla="*/ 4461334 w 4461334"/>
              <a:gd name="connsiteY1" fmla="*/ 0 h 1981200"/>
              <a:gd name="connsiteX2" fmla="*/ 4432897 w 4461334"/>
              <a:gd name="connsiteY2" fmla="*/ 186331 h 1981200"/>
              <a:gd name="connsiteX3" fmla="*/ 2230667 w 4461334"/>
              <a:gd name="connsiteY3" fmla="*/ 1981200 h 1981200"/>
              <a:gd name="connsiteX4" fmla="*/ 28437 w 4461334"/>
              <a:gd name="connsiteY4" fmla="*/ 186331 h 1981200"/>
              <a:gd name="connsiteX5" fmla="*/ 0 w 4461334"/>
              <a:gd name="connsiteY5" fmla="*/ 0 h 1981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461334" h="1981200">
                <a:moveTo>
                  <a:pt x="0" y="0"/>
                </a:moveTo>
                <a:lnTo>
                  <a:pt x="4461334" y="0"/>
                </a:lnTo>
                <a:lnTo>
                  <a:pt x="4432897" y="186331"/>
                </a:lnTo>
                <a:cubicBezTo>
                  <a:pt x="4223288" y="1210661"/>
                  <a:pt x="3316962" y="1981200"/>
                  <a:pt x="2230667" y="1981200"/>
                </a:cubicBezTo>
                <a:cubicBezTo>
                  <a:pt x="1144372" y="1981200"/>
                  <a:pt x="238046" y="1210661"/>
                  <a:pt x="28437" y="186331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110000"/>
                  <a:satMod val="105000"/>
                  <a:tint val="67000"/>
                  <a:alpha val="0"/>
                </a:schemeClr>
              </a:gs>
              <a:gs pos="100000">
                <a:schemeClr val="bg2"/>
              </a:gs>
            </a:gsLst>
          </a:gradFill>
          <a:ln>
            <a:noFill/>
          </a:ln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lvl="0" algn="ctr"/>
            <a:endParaRPr lang="en-US" dirty="0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BE1D9EB0-EE8E-A9E8-9583-2D924EFA65AF}"/>
              </a:ext>
            </a:extLst>
          </p:cNvPr>
          <p:cNvSpPr/>
          <p:nvPr userDrawn="1"/>
        </p:nvSpPr>
        <p:spPr>
          <a:xfrm>
            <a:off x="0" y="0"/>
            <a:ext cx="760412" cy="6858000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27000" sx="102000" sy="102000" algn="ctr" rotWithShape="0">
              <a:prstClr val="black">
                <a:alpha val="10000"/>
              </a:prstClr>
            </a:outerShdw>
          </a:effectLst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FAC00260-F255-D312-3E7C-329EECDFDE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3812" y="609600"/>
            <a:ext cx="4914900" cy="1447800"/>
          </a:xfrm>
        </p:spPr>
        <p:txBody>
          <a:bodyPr anchor="t">
            <a:normAutofit/>
          </a:bodyPr>
          <a:lstStyle>
            <a:lvl1pPr>
              <a:defRPr sz="3200" b="1" kern="1200" dirty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/>
              <a:t>Click to edit Master title style</a:t>
            </a:r>
            <a:endParaRPr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C9C7904-6373-06D6-713A-79D78DD615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" y="609600"/>
            <a:ext cx="760412" cy="381000"/>
          </a:xfrm>
        </p:spPr>
        <p:txBody>
          <a:bodyPr/>
          <a:lstStyle>
            <a:lvl1pPr algn="ctr">
              <a:defRPr sz="2400" b="1"/>
            </a:lvl1pPr>
          </a:lstStyle>
          <a:p>
            <a:fld id="{AAEAE4A8-A6E5-453E-B946-FB774B73F48C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6" name="Footer Placeholder 4">
            <a:extLst>
              <a:ext uri="{FF2B5EF4-FFF2-40B4-BE49-F238E27FC236}">
                <a16:creationId xmlns:a16="http://schemas.microsoft.com/office/drawing/2014/main" id="{0583D396-7FDF-332F-BEA4-791452AB13E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16200000">
            <a:off x="-1829595" y="2591593"/>
            <a:ext cx="4419600" cy="7604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lang="en-US" sz="1400" b="0" kern="1200" spc="100" baseline="0" dirty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</a:lstStyle>
          <a:p>
            <a:endParaRPr lang="en-US" dirty="0"/>
          </a:p>
        </p:txBody>
      </p:sp>
      <p:sp>
        <p:nvSpPr>
          <p:cNvPr id="8" name="Date Placeholder 3">
            <a:extLst>
              <a:ext uri="{FF2B5EF4-FFF2-40B4-BE49-F238E27FC236}">
                <a16:creationId xmlns:a16="http://schemas.microsoft.com/office/drawing/2014/main" id="{157FA249-0BE5-21BF-D816-85FBE6C4BD1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16200000">
            <a:off x="-229393" y="5258593"/>
            <a:ext cx="1219200" cy="7604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 b="0" spc="100" baseline="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4" name="Table Placeholder 3">
            <a:extLst>
              <a:ext uri="{FF2B5EF4-FFF2-40B4-BE49-F238E27FC236}">
                <a16:creationId xmlns:a16="http://schemas.microsoft.com/office/drawing/2014/main" id="{FD06F443-9595-7420-13F2-7AF883FDE5E1}"/>
              </a:ext>
            </a:extLst>
          </p:cNvPr>
          <p:cNvSpPr>
            <a:spLocks noGrp="1"/>
          </p:cNvSpPr>
          <p:nvPr>
            <p:ph type="tbl" sz="quarter" idx="14"/>
          </p:nvPr>
        </p:nvSpPr>
        <p:spPr>
          <a:xfrm>
            <a:off x="1293811" y="2743200"/>
            <a:ext cx="10134601" cy="350520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GB"/>
              <a:t>Click icon to add table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0091718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 1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B6A45E1A-7551-6F54-D038-074B58A3B73E}"/>
              </a:ext>
            </a:extLst>
          </p:cNvPr>
          <p:cNvSpPr/>
          <p:nvPr userDrawn="1"/>
        </p:nvSpPr>
        <p:spPr>
          <a:xfrm>
            <a:off x="7026044" y="0"/>
            <a:ext cx="4461334" cy="1981200"/>
          </a:xfrm>
          <a:custGeom>
            <a:avLst/>
            <a:gdLst>
              <a:gd name="connsiteX0" fmla="*/ 0 w 4461334"/>
              <a:gd name="connsiteY0" fmla="*/ 0 h 1981200"/>
              <a:gd name="connsiteX1" fmla="*/ 4461334 w 4461334"/>
              <a:gd name="connsiteY1" fmla="*/ 0 h 1981200"/>
              <a:gd name="connsiteX2" fmla="*/ 4432897 w 4461334"/>
              <a:gd name="connsiteY2" fmla="*/ 186331 h 1981200"/>
              <a:gd name="connsiteX3" fmla="*/ 2230667 w 4461334"/>
              <a:gd name="connsiteY3" fmla="*/ 1981200 h 1981200"/>
              <a:gd name="connsiteX4" fmla="*/ 28437 w 4461334"/>
              <a:gd name="connsiteY4" fmla="*/ 186331 h 1981200"/>
              <a:gd name="connsiteX5" fmla="*/ 0 w 4461334"/>
              <a:gd name="connsiteY5" fmla="*/ 0 h 1981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461334" h="1981200">
                <a:moveTo>
                  <a:pt x="0" y="0"/>
                </a:moveTo>
                <a:lnTo>
                  <a:pt x="4461334" y="0"/>
                </a:lnTo>
                <a:lnTo>
                  <a:pt x="4432897" y="186331"/>
                </a:lnTo>
                <a:cubicBezTo>
                  <a:pt x="4223288" y="1210661"/>
                  <a:pt x="3316962" y="1981200"/>
                  <a:pt x="2230667" y="1981200"/>
                </a:cubicBezTo>
                <a:cubicBezTo>
                  <a:pt x="1144372" y="1981200"/>
                  <a:pt x="238046" y="1210661"/>
                  <a:pt x="28437" y="186331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110000"/>
                  <a:satMod val="105000"/>
                  <a:tint val="67000"/>
                  <a:alpha val="0"/>
                </a:schemeClr>
              </a:gs>
              <a:gs pos="100000">
                <a:schemeClr val="bg2"/>
              </a:gs>
            </a:gsLst>
          </a:gradFill>
          <a:ln>
            <a:noFill/>
          </a:ln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lvl="0" algn="ctr"/>
            <a:endParaRPr lang="en-US" dirty="0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F75C97BE-6AF8-5928-B560-739552D148BA}"/>
              </a:ext>
            </a:extLst>
          </p:cNvPr>
          <p:cNvSpPr/>
          <p:nvPr userDrawn="1"/>
        </p:nvSpPr>
        <p:spPr>
          <a:xfrm>
            <a:off x="0" y="0"/>
            <a:ext cx="760412" cy="6858000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27000" sx="102000" sy="102000" algn="ctr" rotWithShape="0">
              <a:prstClr val="black">
                <a:alpha val="10000"/>
              </a:prstClr>
            </a:outerShdw>
          </a:effectLst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" name="Cross 5">
            <a:extLst>
              <a:ext uri="{FF2B5EF4-FFF2-40B4-BE49-F238E27FC236}">
                <a16:creationId xmlns:a16="http://schemas.microsoft.com/office/drawing/2014/main" id="{049F4FA0-ECA1-9CE1-60CD-491656F225D3}"/>
              </a:ext>
            </a:extLst>
          </p:cNvPr>
          <p:cNvSpPr/>
          <p:nvPr userDrawn="1"/>
        </p:nvSpPr>
        <p:spPr>
          <a:xfrm>
            <a:off x="6683143" y="1397000"/>
            <a:ext cx="685800" cy="685800"/>
          </a:xfrm>
          <a:prstGeom prst="plus">
            <a:avLst>
              <a:gd name="adj" fmla="val 39796"/>
            </a:avLst>
          </a:prstGeom>
          <a:gradFill>
            <a:gsLst>
              <a:gs pos="0">
                <a:schemeClr val="accent2">
                  <a:lumMod val="110000"/>
                  <a:satMod val="105000"/>
                  <a:tint val="67000"/>
                  <a:alpha val="0"/>
                </a:schemeClr>
              </a:gs>
              <a:gs pos="100000">
                <a:schemeClr val="bg2"/>
              </a:gs>
            </a:gsLst>
          </a:gradFill>
          <a:ln>
            <a:noFill/>
          </a:ln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lvl="0" algn="ctr"/>
            <a:endParaRPr lang="en-US" dirty="0"/>
          </a:p>
        </p:txBody>
      </p:sp>
      <p:sp>
        <p:nvSpPr>
          <p:cNvPr id="7" name="Cross 6">
            <a:extLst>
              <a:ext uri="{FF2B5EF4-FFF2-40B4-BE49-F238E27FC236}">
                <a16:creationId xmlns:a16="http://schemas.microsoft.com/office/drawing/2014/main" id="{E0F6845B-3635-28EA-BA6E-5535FE48E8B0}"/>
              </a:ext>
            </a:extLst>
          </p:cNvPr>
          <p:cNvSpPr/>
          <p:nvPr userDrawn="1"/>
        </p:nvSpPr>
        <p:spPr>
          <a:xfrm>
            <a:off x="11085513" y="5638800"/>
            <a:ext cx="685800" cy="685800"/>
          </a:xfrm>
          <a:prstGeom prst="plus">
            <a:avLst>
              <a:gd name="adj" fmla="val 39796"/>
            </a:avLst>
          </a:prstGeom>
          <a:gradFill>
            <a:gsLst>
              <a:gs pos="0">
                <a:schemeClr val="accent2">
                  <a:lumMod val="110000"/>
                  <a:satMod val="105000"/>
                  <a:tint val="67000"/>
                  <a:alpha val="0"/>
                </a:schemeClr>
              </a:gs>
              <a:gs pos="100000">
                <a:schemeClr val="bg2"/>
              </a:gs>
            </a:gsLst>
          </a:gradFill>
          <a:ln>
            <a:noFill/>
          </a:ln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lvl="0" algn="ctr"/>
            <a:endParaRPr lang="en-US" dirty="0"/>
          </a:p>
        </p:txBody>
      </p:sp>
      <p:sp>
        <p:nvSpPr>
          <p:cNvPr id="11" name="Title 1">
            <a:extLst>
              <a:ext uri="{FF2B5EF4-FFF2-40B4-BE49-F238E27FC236}">
                <a16:creationId xmlns:a16="http://schemas.microsoft.com/office/drawing/2014/main" id="{D1B5BD44-F42D-3B65-BB68-E5C76C4E06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3812" y="609600"/>
            <a:ext cx="4914900" cy="1447800"/>
          </a:xfrm>
        </p:spPr>
        <p:txBody>
          <a:bodyPr anchor="t">
            <a:normAutofit/>
          </a:bodyPr>
          <a:lstStyle>
            <a:lvl1pPr>
              <a:defRPr sz="3200" b="1" kern="1200" dirty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/>
              <a:t>Click to edit Master title style</a:t>
            </a:r>
            <a:endParaRPr dirty="0"/>
          </a:p>
        </p:txBody>
      </p:sp>
      <p:sp>
        <p:nvSpPr>
          <p:cNvPr id="9" name="Slide Number Placeholder 5">
            <a:extLst>
              <a:ext uri="{FF2B5EF4-FFF2-40B4-BE49-F238E27FC236}">
                <a16:creationId xmlns:a16="http://schemas.microsoft.com/office/drawing/2014/main" id="{E6F22956-4B4B-B972-CE6C-282D1D5918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" y="609600"/>
            <a:ext cx="760412" cy="381000"/>
          </a:xfrm>
        </p:spPr>
        <p:txBody>
          <a:bodyPr/>
          <a:lstStyle>
            <a:lvl1pPr algn="ctr">
              <a:defRPr sz="2400" b="1"/>
            </a:lvl1pPr>
          </a:lstStyle>
          <a:p>
            <a:fld id="{AAEAE4A8-A6E5-453E-B946-FB774B73F48C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24" name="Footer Placeholder 4">
            <a:extLst>
              <a:ext uri="{FF2B5EF4-FFF2-40B4-BE49-F238E27FC236}">
                <a16:creationId xmlns:a16="http://schemas.microsoft.com/office/drawing/2014/main" id="{C319E7A6-A7BC-1FD9-6936-D83244A4083E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>
          <a:xfrm rot="16200000">
            <a:off x="-1829595" y="2591593"/>
            <a:ext cx="4419600" cy="7604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lang="en-US" sz="1400" b="0" kern="1200" spc="100" baseline="0" dirty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</a:lstStyle>
          <a:p>
            <a:endParaRPr lang="en-US" dirty="0"/>
          </a:p>
        </p:txBody>
      </p:sp>
      <p:sp>
        <p:nvSpPr>
          <p:cNvPr id="14" name="Date Placeholder 3">
            <a:extLst>
              <a:ext uri="{FF2B5EF4-FFF2-40B4-BE49-F238E27FC236}">
                <a16:creationId xmlns:a16="http://schemas.microsoft.com/office/drawing/2014/main" id="{2180FD49-43D5-4D47-7DA7-BF05B579F24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16200000">
            <a:off x="-229393" y="5258593"/>
            <a:ext cx="1219200" cy="7604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 b="0" spc="100" baseline="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12" name="Content Placeholder 2">
            <a:extLst>
              <a:ext uri="{FF2B5EF4-FFF2-40B4-BE49-F238E27FC236}">
                <a16:creationId xmlns:a16="http://schemas.microsoft.com/office/drawing/2014/main" id="{F11B92F8-C070-2CE8-09EC-DAB8F879C213}"/>
              </a:ext>
            </a:extLst>
          </p:cNvPr>
          <p:cNvSpPr>
            <a:spLocks noGrp="1"/>
          </p:cNvSpPr>
          <p:nvPr>
            <p:ph idx="13"/>
          </p:nvPr>
        </p:nvSpPr>
        <p:spPr>
          <a:xfrm>
            <a:off x="1293812" y="2438400"/>
            <a:ext cx="4911725" cy="4114799"/>
          </a:xfrm>
        </p:spPr>
        <p:txBody>
          <a:bodyPr>
            <a:normAutofit/>
          </a:bodyPr>
          <a:lstStyle>
            <a:lvl1pPr>
              <a:lnSpc>
                <a:spcPct val="110000"/>
              </a:lnSpc>
              <a:defRPr lang="en-US" sz="1800" kern="1200" dirty="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lt"/>
                <a:cs typeface="+mn-lt"/>
              </a:defRPr>
            </a:lvl1pPr>
            <a:lvl2pPr>
              <a:lnSpc>
                <a:spcPct val="110000"/>
              </a:lnSpc>
              <a:defRPr lang="en-US" sz="1800" kern="1200" dirty="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lt"/>
                <a:cs typeface="+mn-lt"/>
              </a:defRPr>
            </a:lvl2pPr>
            <a:lvl3pPr>
              <a:lnSpc>
                <a:spcPct val="110000"/>
              </a:lnSpc>
              <a:defRPr lang="en-US" sz="1800" kern="1200" dirty="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lt"/>
                <a:cs typeface="+mn-lt"/>
              </a:defRPr>
            </a:lvl3pPr>
            <a:lvl4pPr>
              <a:lnSpc>
                <a:spcPct val="110000"/>
              </a:lnSpc>
              <a:defRPr lang="en-US" sz="1800" kern="1200" dirty="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lt"/>
                <a:cs typeface="+mn-lt"/>
              </a:defRPr>
            </a:lvl4pPr>
            <a:lvl5pPr>
              <a:lnSpc>
                <a:spcPct val="110000"/>
              </a:lnSpc>
              <a:defRPr sz="1800" kern="1200" dirty="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lt"/>
                <a:cs typeface="+mn-lt"/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13" name="Content Placeholder 2">
            <a:extLst>
              <a:ext uri="{FF2B5EF4-FFF2-40B4-BE49-F238E27FC236}">
                <a16:creationId xmlns:a16="http://schemas.microsoft.com/office/drawing/2014/main" id="{7A79808F-B1FF-C536-B44F-59CEA545BFD5}"/>
              </a:ext>
            </a:extLst>
          </p:cNvPr>
          <p:cNvSpPr>
            <a:spLocks noGrp="1"/>
          </p:cNvSpPr>
          <p:nvPr>
            <p:ph idx="14"/>
          </p:nvPr>
        </p:nvSpPr>
        <p:spPr>
          <a:xfrm>
            <a:off x="6516689" y="2438400"/>
            <a:ext cx="4911725" cy="4114799"/>
          </a:xfrm>
        </p:spPr>
        <p:txBody>
          <a:bodyPr>
            <a:normAutofit/>
          </a:bodyPr>
          <a:lstStyle>
            <a:lvl1pPr>
              <a:lnSpc>
                <a:spcPct val="110000"/>
              </a:lnSpc>
              <a:defRPr lang="en-US" sz="1800" kern="1200" dirty="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lt"/>
                <a:cs typeface="+mn-lt"/>
              </a:defRPr>
            </a:lvl1pPr>
            <a:lvl2pPr>
              <a:lnSpc>
                <a:spcPct val="110000"/>
              </a:lnSpc>
              <a:defRPr lang="en-US" sz="1800" kern="1200" dirty="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lt"/>
                <a:cs typeface="+mn-lt"/>
              </a:defRPr>
            </a:lvl2pPr>
            <a:lvl3pPr>
              <a:lnSpc>
                <a:spcPct val="110000"/>
              </a:lnSpc>
              <a:defRPr lang="en-US" sz="1800" kern="1200" dirty="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lt"/>
                <a:cs typeface="+mn-lt"/>
              </a:defRPr>
            </a:lvl3pPr>
            <a:lvl4pPr>
              <a:lnSpc>
                <a:spcPct val="110000"/>
              </a:lnSpc>
              <a:defRPr lang="en-US" sz="1800" kern="1200" dirty="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lt"/>
                <a:cs typeface="+mn-lt"/>
              </a:defRPr>
            </a:lvl4pPr>
            <a:lvl5pPr>
              <a:lnSpc>
                <a:spcPct val="110000"/>
              </a:lnSpc>
              <a:defRPr sz="1800" kern="1200" dirty="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lt"/>
                <a:cs typeface="+mn-lt"/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330154911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 2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B09E2F69-D76D-62CD-4B4B-52AB2F720DE4}"/>
              </a:ext>
            </a:extLst>
          </p:cNvPr>
          <p:cNvSpPr/>
          <p:nvPr userDrawn="1"/>
        </p:nvSpPr>
        <p:spPr>
          <a:xfrm>
            <a:off x="9958158" y="0"/>
            <a:ext cx="2230666" cy="1981200"/>
          </a:xfrm>
          <a:custGeom>
            <a:avLst/>
            <a:gdLst>
              <a:gd name="connsiteX0" fmla="*/ 0 w 2230666"/>
              <a:gd name="connsiteY0" fmla="*/ 0 h 1981200"/>
              <a:gd name="connsiteX1" fmla="*/ 2230666 w 2230666"/>
              <a:gd name="connsiteY1" fmla="*/ 0 h 1981200"/>
              <a:gd name="connsiteX2" fmla="*/ 2230666 w 2230666"/>
              <a:gd name="connsiteY2" fmla="*/ 1981200 h 1981200"/>
              <a:gd name="connsiteX3" fmla="*/ 2029222 w 2230666"/>
              <a:gd name="connsiteY3" fmla="*/ 1972296 h 1981200"/>
              <a:gd name="connsiteX4" fmla="*/ 28437 w 2230666"/>
              <a:gd name="connsiteY4" fmla="*/ 186331 h 1981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230666" h="1981200">
                <a:moveTo>
                  <a:pt x="0" y="0"/>
                </a:moveTo>
                <a:lnTo>
                  <a:pt x="2230666" y="0"/>
                </a:lnTo>
                <a:lnTo>
                  <a:pt x="2230666" y="1981200"/>
                </a:lnTo>
                <a:lnTo>
                  <a:pt x="2029222" y="1972296"/>
                </a:lnTo>
                <a:cubicBezTo>
                  <a:pt x="1033803" y="1883891"/>
                  <a:pt x="224946" y="1146640"/>
                  <a:pt x="28437" y="18633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110000"/>
                  <a:satMod val="105000"/>
                  <a:tint val="67000"/>
                  <a:alpha val="0"/>
                </a:schemeClr>
              </a:gs>
              <a:gs pos="100000">
                <a:schemeClr val="bg2"/>
              </a:gs>
            </a:gsLst>
          </a:gradFill>
          <a:ln>
            <a:noFill/>
          </a:ln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 anchor="ctr">
            <a:noAutofit/>
          </a:bodyPr>
          <a:lstStyle/>
          <a:p>
            <a:pPr lvl="0" algn="ctr"/>
            <a:endParaRPr lang="en-US" dirty="0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F75C97BE-6AF8-5928-B560-739552D148BA}"/>
              </a:ext>
            </a:extLst>
          </p:cNvPr>
          <p:cNvSpPr/>
          <p:nvPr userDrawn="1"/>
        </p:nvSpPr>
        <p:spPr>
          <a:xfrm>
            <a:off x="0" y="0"/>
            <a:ext cx="760412" cy="6858000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27000" sx="102000" sy="102000" algn="ctr" rotWithShape="0">
              <a:prstClr val="black">
                <a:alpha val="10000"/>
              </a:prstClr>
            </a:outerShdw>
          </a:effectLst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ross 2">
            <a:extLst>
              <a:ext uri="{FF2B5EF4-FFF2-40B4-BE49-F238E27FC236}">
                <a16:creationId xmlns:a16="http://schemas.microsoft.com/office/drawing/2014/main" id="{A0041296-BAB4-9340-D4A7-59FD619AC52B}"/>
              </a:ext>
            </a:extLst>
          </p:cNvPr>
          <p:cNvSpPr/>
          <p:nvPr userDrawn="1"/>
        </p:nvSpPr>
        <p:spPr>
          <a:xfrm>
            <a:off x="7847012" y="381000"/>
            <a:ext cx="685800" cy="685800"/>
          </a:xfrm>
          <a:prstGeom prst="plus">
            <a:avLst>
              <a:gd name="adj" fmla="val 39796"/>
            </a:avLst>
          </a:prstGeom>
          <a:gradFill>
            <a:gsLst>
              <a:gs pos="0">
                <a:schemeClr val="accent2">
                  <a:lumMod val="110000"/>
                  <a:satMod val="105000"/>
                  <a:tint val="67000"/>
                  <a:alpha val="0"/>
                </a:schemeClr>
              </a:gs>
              <a:gs pos="100000">
                <a:schemeClr val="bg2"/>
              </a:gs>
            </a:gsLst>
          </a:gradFill>
          <a:ln>
            <a:noFill/>
          </a:ln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lvl="0" algn="ctr"/>
            <a:endParaRPr lang="en-US" dirty="0"/>
          </a:p>
        </p:txBody>
      </p:sp>
      <p:sp>
        <p:nvSpPr>
          <p:cNvPr id="5" name="Cross 4">
            <a:extLst>
              <a:ext uri="{FF2B5EF4-FFF2-40B4-BE49-F238E27FC236}">
                <a16:creationId xmlns:a16="http://schemas.microsoft.com/office/drawing/2014/main" id="{FFABB0BB-C379-786D-46F1-DEB6A507EA80}"/>
              </a:ext>
            </a:extLst>
          </p:cNvPr>
          <p:cNvSpPr/>
          <p:nvPr userDrawn="1"/>
        </p:nvSpPr>
        <p:spPr>
          <a:xfrm>
            <a:off x="8559685" y="1066800"/>
            <a:ext cx="685800" cy="685800"/>
          </a:xfrm>
          <a:prstGeom prst="plus">
            <a:avLst>
              <a:gd name="adj" fmla="val 39796"/>
            </a:avLst>
          </a:prstGeom>
          <a:gradFill>
            <a:gsLst>
              <a:gs pos="0">
                <a:schemeClr val="accent2">
                  <a:lumMod val="110000"/>
                  <a:satMod val="105000"/>
                  <a:tint val="67000"/>
                  <a:alpha val="0"/>
                </a:schemeClr>
              </a:gs>
              <a:gs pos="100000">
                <a:schemeClr val="bg2"/>
              </a:gs>
            </a:gsLst>
          </a:gradFill>
          <a:ln>
            <a:noFill/>
          </a:ln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lvl="0" algn="ctr"/>
            <a:endParaRPr lang="en-US" dirty="0"/>
          </a:p>
        </p:txBody>
      </p:sp>
      <p:sp>
        <p:nvSpPr>
          <p:cNvPr id="11" name="Title 1">
            <a:extLst>
              <a:ext uri="{FF2B5EF4-FFF2-40B4-BE49-F238E27FC236}">
                <a16:creationId xmlns:a16="http://schemas.microsoft.com/office/drawing/2014/main" id="{20BDC478-129E-9690-F10A-A1F679ABD6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3812" y="609600"/>
            <a:ext cx="4914900" cy="1447800"/>
          </a:xfrm>
        </p:spPr>
        <p:txBody>
          <a:bodyPr anchor="t">
            <a:normAutofit/>
          </a:bodyPr>
          <a:lstStyle>
            <a:lvl1pPr>
              <a:defRPr sz="3200" b="1" kern="1200" dirty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/>
              <a:t>Click to edit Master title style</a:t>
            </a:r>
            <a:endParaRPr dirty="0"/>
          </a:p>
        </p:txBody>
      </p:sp>
      <p:sp>
        <p:nvSpPr>
          <p:cNvPr id="9" name="Slide Number Placeholder 5">
            <a:extLst>
              <a:ext uri="{FF2B5EF4-FFF2-40B4-BE49-F238E27FC236}">
                <a16:creationId xmlns:a16="http://schemas.microsoft.com/office/drawing/2014/main" id="{7BD29393-4996-16FE-FC38-2447AE812AD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" y="609600"/>
            <a:ext cx="760412" cy="381000"/>
          </a:xfrm>
        </p:spPr>
        <p:txBody>
          <a:bodyPr/>
          <a:lstStyle>
            <a:lvl1pPr algn="ctr">
              <a:defRPr sz="2400" b="1"/>
            </a:lvl1pPr>
          </a:lstStyle>
          <a:p>
            <a:fld id="{AAEAE4A8-A6E5-453E-B946-FB774B73F48C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25" name="Footer Placeholder 4">
            <a:extLst>
              <a:ext uri="{FF2B5EF4-FFF2-40B4-BE49-F238E27FC236}">
                <a16:creationId xmlns:a16="http://schemas.microsoft.com/office/drawing/2014/main" id="{2FB2C37F-01F4-8BDA-35AA-8F8EBC5540A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16200000">
            <a:off x="-1829595" y="2591593"/>
            <a:ext cx="4419600" cy="7604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lang="en-US" sz="1400" b="0" kern="1200" spc="100" baseline="0" dirty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</a:lstStyle>
          <a:p>
            <a:endParaRPr lang="en-US" dirty="0"/>
          </a:p>
        </p:txBody>
      </p:sp>
      <p:sp>
        <p:nvSpPr>
          <p:cNvPr id="14" name="Date Placeholder 3">
            <a:extLst>
              <a:ext uri="{FF2B5EF4-FFF2-40B4-BE49-F238E27FC236}">
                <a16:creationId xmlns:a16="http://schemas.microsoft.com/office/drawing/2014/main" id="{EF45931A-8732-7A9F-4CEE-22AA3831A48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16200000">
            <a:off x="-229393" y="5258593"/>
            <a:ext cx="1219200" cy="7604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 b="0" spc="100" baseline="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12" name="Content Placeholder 2">
            <a:extLst>
              <a:ext uri="{FF2B5EF4-FFF2-40B4-BE49-F238E27FC236}">
                <a16:creationId xmlns:a16="http://schemas.microsoft.com/office/drawing/2014/main" id="{F11B92F8-C070-2CE8-09EC-DAB8F879C213}"/>
              </a:ext>
            </a:extLst>
          </p:cNvPr>
          <p:cNvSpPr>
            <a:spLocks noGrp="1"/>
          </p:cNvSpPr>
          <p:nvPr>
            <p:ph idx="13"/>
          </p:nvPr>
        </p:nvSpPr>
        <p:spPr>
          <a:xfrm>
            <a:off x="1293812" y="2286000"/>
            <a:ext cx="4911725" cy="4267200"/>
          </a:xfrm>
        </p:spPr>
        <p:txBody>
          <a:bodyPr>
            <a:normAutofit/>
          </a:bodyPr>
          <a:lstStyle>
            <a:lvl1pPr marL="45720" indent="0">
              <a:lnSpc>
                <a:spcPct val="110000"/>
              </a:lnSpc>
              <a:buNone/>
              <a:defRPr lang="en-US" sz="1800" kern="1200" dirty="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lt"/>
                <a:cs typeface="+mn-lt"/>
              </a:defRPr>
            </a:lvl1pPr>
            <a:lvl2pPr marL="365760" indent="0">
              <a:lnSpc>
                <a:spcPct val="110000"/>
              </a:lnSpc>
              <a:buNone/>
              <a:defRPr lang="en-US" sz="1800" kern="1200" dirty="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lt"/>
                <a:cs typeface="+mn-lt"/>
              </a:defRPr>
            </a:lvl2pPr>
            <a:lvl3pPr marL="594360" indent="0">
              <a:lnSpc>
                <a:spcPct val="110000"/>
              </a:lnSpc>
              <a:buNone/>
              <a:defRPr lang="en-US" sz="1800" kern="1200" dirty="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lt"/>
                <a:cs typeface="+mn-lt"/>
              </a:defRPr>
            </a:lvl3pPr>
            <a:lvl4pPr marL="777240" indent="0">
              <a:lnSpc>
                <a:spcPct val="110000"/>
              </a:lnSpc>
              <a:buNone/>
              <a:defRPr lang="en-US" sz="1800" kern="1200" dirty="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lt"/>
                <a:cs typeface="+mn-lt"/>
              </a:defRPr>
            </a:lvl4pPr>
            <a:lvl5pPr marL="960120" indent="0">
              <a:lnSpc>
                <a:spcPct val="110000"/>
              </a:lnSpc>
              <a:buNone/>
              <a:defRPr sz="1800" kern="1200" dirty="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lt"/>
                <a:cs typeface="+mn-lt"/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13" name="Content Placeholder 2">
            <a:extLst>
              <a:ext uri="{FF2B5EF4-FFF2-40B4-BE49-F238E27FC236}">
                <a16:creationId xmlns:a16="http://schemas.microsoft.com/office/drawing/2014/main" id="{7A79808F-B1FF-C536-B44F-59CEA545BFD5}"/>
              </a:ext>
            </a:extLst>
          </p:cNvPr>
          <p:cNvSpPr>
            <a:spLocks noGrp="1"/>
          </p:cNvSpPr>
          <p:nvPr>
            <p:ph idx="14"/>
          </p:nvPr>
        </p:nvSpPr>
        <p:spPr>
          <a:xfrm>
            <a:off x="6516689" y="2286000"/>
            <a:ext cx="4911725" cy="4267200"/>
          </a:xfrm>
        </p:spPr>
        <p:txBody>
          <a:bodyPr>
            <a:normAutofit/>
          </a:bodyPr>
          <a:lstStyle>
            <a:lvl1pPr>
              <a:lnSpc>
                <a:spcPct val="110000"/>
              </a:lnSpc>
              <a:defRPr lang="en-US" sz="1800" kern="1200" dirty="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lt"/>
                <a:cs typeface="+mn-lt"/>
              </a:defRPr>
            </a:lvl1pPr>
            <a:lvl2pPr>
              <a:lnSpc>
                <a:spcPct val="110000"/>
              </a:lnSpc>
              <a:defRPr lang="en-US" sz="1800" kern="1200" dirty="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lt"/>
                <a:cs typeface="+mn-lt"/>
              </a:defRPr>
            </a:lvl2pPr>
            <a:lvl3pPr>
              <a:lnSpc>
                <a:spcPct val="110000"/>
              </a:lnSpc>
              <a:defRPr lang="en-US" sz="1800" kern="1200" dirty="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lt"/>
                <a:cs typeface="+mn-lt"/>
              </a:defRPr>
            </a:lvl3pPr>
            <a:lvl4pPr>
              <a:lnSpc>
                <a:spcPct val="110000"/>
              </a:lnSpc>
              <a:defRPr lang="en-US" sz="1800" kern="1200" dirty="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lt"/>
                <a:cs typeface="+mn-lt"/>
              </a:defRPr>
            </a:lvl4pPr>
            <a:lvl5pPr>
              <a:lnSpc>
                <a:spcPct val="110000"/>
              </a:lnSpc>
              <a:defRPr sz="1800" kern="1200" dirty="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lt"/>
                <a:cs typeface="+mn-lt"/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332542941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losing">
    <p:bg>
      <p:bgPr>
        <a:gradFill>
          <a:gsLst>
            <a:gs pos="0">
              <a:schemeClr val="accent2">
                <a:lumMod val="110000"/>
                <a:satMod val="105000"/>
                <a:tint val="67000"/>
                <a:alpha val="0"/>
              </a:schemeClr>
            </a:gs>
            <a:gs pos="100000">
              <a:schemeClr val="bg2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: Shape 8">
            <a:extLst>
              <a:ext uri="{FF2B5EF4-FFF2-40B4-BE49-F238E27FC236}">
                <a16:creationId xmlns:a16="http://schemas.microsoft.com/office/drawing/2014/main" id="{55FB068A-9EE1-FCD9-54F9-D1322A68868B}"/>
              </a:ext>
            </a:extLst>
          </p:cNvPr>
          <p:cNvSpPr/>
          <p:nvPr userDrawn="1"/>
        </p:nvSpPr>
        <p:spPr>
          <a:xfrm>
            <a:off x="2132012" y="0"/>
            <a:ext cx="7924800" cy="6858000"/>
          </a:xfrm>
          <a:custGeom>
            <a:avLst/>
            <a:gdLst>
              <a:gd name="connsiteX0" fmla="*/ 1982890 w 7924800"/>
              <a:gd name="connsiteY0" fmla="*/ 0 h 6858000"/>
              <a:gd name="connsiteX1" fmla="*/ 5941911 w 7924800"/>
              <a:gd name="connsiteY1" fmla="*/ 0 h 6858000"/>
              <a:gd name="connsiteX2" fmla="*/ 6177816 w 7924800"/>
              <a:gd name="connsiteY2" fmla="*/ 143316 h 6858000"/>
              <a:gd name="connsiteX3" fmla="*/ 7924800 w 7924800"/>
              <a:gd name="connsiteY3" fmla="*/ 3429000 h 6858000"/>
              <a:gd name="connsiteX4" fmla="*/ 6017049 w 7924800"/>
              <a:gd name="connsiteY4" fmla="*/ 6817750 h 6858000"/>
              <a:gd name="connsiteX5" fmla="*/ 5947047 w 7924800"/>
              <a:gd name="connsiteY5" fmla="*/ 6858000 h 6858000"/>
              <a:gd name="connsiteX6" fmla="*/ 1977753 w 7924800"/>
              <a:gd name="connsiteY6" fmla="*/ 6858000 h 6858000"/>
              <a:gd name="connsiteX7" fmla="*/ 1907752 w 7924800"/>
              <a:gd name="connsiteY7" fmla="*/ 6817750 h 6858000"/>
              <a:gd name="connsiteX8" fmla="*/ 0 w 7924800"/>
              <a:gd name="connsiteY8" fmla="*/ 3429000 h 6858000"/>
              <a:gd name="connsiteX9" fmla="*/ 1746985 w 7924800"/>
              <a:gd name="connsiteY9" fmla="*/ 143316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7924800" h="6858000">
                <a:moveTo>
                  <a:pt x="1982890" y="0"/>
                </a:moveTo>
                <a:lnTo>
                  <a:pt x="5941911" y="0"/>
                </a:lnTo>
                <a:lnTo>
                  <a:pt x="6177816" y="143316"/>
                </a:lnTo>
                <a:cubicBezTo>
                  <a:pt x="7231821" y="855388"/>
                  <a:pt x="7924800" y="2061267"/>
                  <a:pt x="7924800" y="3429000"/>
                </a:cubicBezTo>
                <a:cubicBezTo>
                  <a:pt x="7924800" y="4865120"/>
                  <a:pt x="7160790" y="6122796"/>
                  <a:pt x="6017049" y="6817750"/>
                </a:cubicBezTo>
                <a:lnTo>
                  <a:pt x="5947047" y="6858000"/>
                </a:lnTo>
                <a:lnTo>
                  <a:pt x="1977753" y="6858000"/>
                </a:lnTo>
                <a:lnTo>
                  <a:pt x="1907752" y="6817750"/>
                </a:lnTo>
                <a:cubicBezTo>
                  <a:pt x="764010" y="6122796"/>
                  <a:pt x="0" y="4865120"/>
                  <a:pt x="0" y="3429000"/>
                </a:cubicBezTo>
                <a:cubicBezTo>
                  <a:pt x="0" y="2061267"/>
                  <a:pt x="692980" y="855388"/>
                  <a:pt x="1746985" y="143316"/>
                </a:cubicBezTo>
                <a:close/>
              </a:path>
            </a:pathLst>
          </a:custGeom>
          <a:gradFill>
            <a:gsLst>
              <a:gs pos="0">
                <a:schemeClr val="bg1"/>
              </a:gs>
              <a:gs pos="100000">
                <a:schemeClr val="bg1">
                  <a:alpha val="0"/>
                </a:schemeClr>
              </a:gs>
            </a:gsLst>
          </a:gradFill>
          <a:ln>
            <a:noFill/>
          </a:ln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8" name="Left Brace 7">
            <a:extLst>
              <a:ext uri="{FF2B5EF4-FFF2-40B4-BE49-F238E27FC236}">
                <a16:creationId xmlns:a16="http://schemas.microsoft.com/office/drawing/2014/main" id="{6A409372-199C-2F3B-65CD-ADC2E45B43B7}"/>
              </a:ext>
            </a:extLst>
          </p:cNvPr>
          <p:cNvSpPr/>
          <p:nvPr userDrawn="1"/>
        </p:nvSpPr>
        <p:spPr>
          <a:xfrm>
            <a:off x="5561012" y="2022021"/>
            <a:ext cx="838200" cy="2813960"/>
          </a:xfrm>
          <a:prstGeom prst="leftBrace">
            <a:avLst>
              <a:gd name="adj1" fmla="val 34932"/>
              <a:gd name="adj2" fmla="val 50000"/>
            </a:avLst>
          </a:prstGeom>
          <a:ln w="28575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C47599E9-7877-89FF-8C57-FEF4C3C864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1812" y="495300"/>
            <a:ext cx="4572000" cy="5867400"/>
          </a:xfrm>
        </p:spPr>
        <p:txBody>
          <a:bodyPr anchor="ctr">
            <a:normAutofit/>
          </a:bodyPr>
          <a:lstStyle>
            <a:lvl1pPr marL="0" indent="0" algn="r">
              <a:lnSpc>
                <a:spcPct val="110000"/>
              </a:lnSpc>
              <a:defRPr sz="4800"/>
            </a:lvl1pPr>
          </a:lstStyle>
          <a:p>
            <a:r>
              <a:rPr lang="en-GB"/>
              <a:t>Click to edit Master title style</a:t>
            </a:r>
            <a:endParaRPr dirty="0"/>
          </a:p>
        </p:txBody>
      </p:sp>
      <p:sp>
        <p:nvSpPr>
          <p:cNvPr id="4" name="Text Placeholder 10">
            <a:extLst>
              <a:ext uri="{FF2B5EF4-FFF2-40B4-BE49-F238E27FC236}">
                <a16:creationId xmlns:a16="http://schemas.microsoft.com/office/drawing/2014/main" id="{22A2F27B-8DDF-057C-B969-50B4B8C3D2AF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6768305" y="2247900"/>
            <a:ext cx="4443413" cy="2400300"/>
          </a:xfrm>
        </p:spPr>
        <p:txBody>
          <a:bodyPr anchor="ctr">
            <a:normAutofit/>
          </a:bodyPr>
          <a:lstStyle>
            <a:lvl1pPr marL="45720" indent="0" algn="l" defTabSz="914400" rtl="0" eaLnBrk="1" latinLnBrk="0" hangingPunct="1">
              <a:lnSpc>
                <a:spcPct val="110000"/>
              </a:lnSpc>
              <a:spcBef>
                <a:spcPts val="1800"/>
              </a:spcBef>
              <a:buClr>
                <a:schemeClr val="tx1">
                  <a:lumMod val="65000"/>
                  <a:lumOff val="35000"/>
                </a:schemeClr>
              </a:buClr>
              <a:buSzPct val="80000"/>
              <a:buFont typeface="Arial" pitchFamily="34" charset="0"/>
              <a:buNone/>
              <a:defRPr lang="en-US" sz="2000" kern="1200" spc="30" dirty="0" smtClean="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" indent="0" algn="l" defTabSz="914400" rtl="0" eaLnBrk="1" latinLnBrk="0" hangingPunct="1">
              <a:lnSpc>
                <a:spcPct val="110000"/>
              </a:lnSpc>
              <a:spcBef>
                <a:spcPts val="1800"/>
              </a:spcBef>
              <a:buClr>
                <a:schemeClr val="tx1">
                  <a:lumMod val="65000"/>
                  <a:lumOff val="35000"/>
                </a:schemeClr>
              </a:buClr>
              <a:buSzPct val="80000"/>
              <a:buFont typeface="Arial" pitchFamily="34" charset="0"/>
              <a:buNone/>
              <a:defRPr lang="en-US" sz="2000" kern="1200" spc="30" dirty="0" smtClean="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45720" indent="0" algn="l" defTabSz="914400" rtl="0" eaLnBrk="1" latinLnBrk="0" hangingPunct="1">
              <a:lnSpc>
                <a:spcPct val="110000"/>
              </a:lnSpc>
              <a:spcBef>
                <a:spcPts val="1800"/>
              </a:spcBef>
              <a:buClr>
                <a:schemeClr val="tx1">
                  <a:lumMod val="65000"/>
                  <a:lumOff val="35000"/>
                </a:schemeClr>
              </a:buClr>
              <a:buSzPct val="80000"/>
              <a:buFont typeface="Arial" pitchFamily="34" charset="0"/>
              <a:buNone/>
              <a:defRPr lang="en-US" sz="2000" kern="1200" spc="30" dirty="0" smtClean="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45720" indent="0" algn="l" defTabSz="914400" rtl="0" eaLnBrk="1" latinLnBrk="0" hangingPunct="1">
              <a:lnSpc>
                <a:spcPct val="110000"/>
              </a:lnSpc>
              <a:spcBef>
                <a:spcPts val="1800"/>
              </a:spcBef>
              <a:buClr>
                <a:schemeClr val="tx1">
                  <a:lumMod val="65000"/>
                  <a:lumOff val="35000"/>
                </a:schemeClr>
              </a:buClr>
              <a:buSzPct val="80000"/>
              <a:buFont typeface="Arial" pitchFamily="34" charset="0"/>
              <a:buNone/>
              <a:defRPr lang="en-US" sz="2000" kern="1200" spc="30" dirty="0" smtClean="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45720" indent="0" algn="l" defTabSz="914400" rtl="0" eaLnBrk="1" latinLnBrk="0" hangingPunct="1">
              <a:lnSpc>
                <a:spcPct val="110000"/>
              </a:lnSpc>
              <a:spcBef>
                <a:spcPts val="1800"/>
              </a:spcBef>
              <a:buClr>
                <a:schemeClr val="tx1">
                  <a:lumMod val="65000"/>
                  <a:lumOff val="35000"/>
                </a:schemeClr>
              </a:buClr>
              <a:buSzPct val="80000"/>
              <a:buFont typeface="Arial" pitchFamily="34" charset="0"/>
              <a:buNone/>
              <a:defRPr lang="en-US" sz="2000" kern="1200" spc="30" dirty="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5336729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 bwMode="gray"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auto">
          <a:xfrm>
            <a:off x="1065212" y="533400"/>
            <a:ext cx="8686801" cy="10668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GB"/>
              <a:t>Click to edit Master title style</a:t>
            </a:r>
            <a:endParaRPr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5212" y="1828800"/>
            <a:ext cx="8686801" cy="41910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65213" y="6155267"/>
            <a:ext cx="5653087" cy="27304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932612" y="6155267"/>
            <a:ext cx="1371600" cy="27304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32812" y="6155267"/>
            <a:ext cx="1219201" cy="27304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/>
                </a:solidFill>
              </a:defRPr>
            </a:lvl1pPr>
          </a:lstStyle>
          <a:p>
            <a:fld id="{AAEAE4A8-A6E5-453E-B946-FB774B73F48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276704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672" r:id="rId2"/>
    <p:sldLayoutId id="2147483695" r:id="rId3"/>
    <p:sldLayoutId id="2147483685" r:id="rId4"/>
    <p:sldLayoutId id="2147483662" r:id="rId5"/>
    <p:sldLayoutId id="2147483682" r:id="rId6"/>
    <p:sldLayoutId id="2147483696" r:id="rId7"/>
    <p:sldLayoutId id="2147483693" r:id="rId8"/>
    <p:sldLayoutId id="2147483692" r:id="rId9"/>
    <p:sldLayoutId id="2147483676" r:id="rId10"/>
    <p:sldLayoutId id="2147483665" r:id="rId11"/>
    <p:sldLayoutId id="2147483688" r:id="rId12"/>
    <p:sldLayoutId id="2147483686" r:id="rId13"/>
  </p:sldLayoutIdLst>
  <p:hf hdr="0" ftr="0" dt="0"/>
  <p:txStyles>
    <p:titleStyle>
      <a:lvl1pPr algn="l" defTabSz="914400" rtl="0" eaLnBrk="1" latinLnBrk="0" hangingPunct="1">
        <a:lnSpc>
          <a:spcPct val="80000"/>
        </a:lnSpc>
        <a:spcBef>
          <a:spcPct val="0"/>
        </a:spcBef>
        <a:buNone/>
        <a:defRPr sz="3600" b="1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Clr>
          <a:schemeClr val="tx1">
            <a:lumMod val="65000"/>
            <a:lumOff val="35000"/>
          </a:schemeClr>
        </a:buClr>
        <a:buSzPct val="80000"/>
        <a:buFont typeface="Arial" pitchFamily="34" charset="0"/>
        <a:buChar char="•"/>
        <a:defRPr sz="20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Clr>
          <a:schemeClr val="tx1">
            <a:lumMod val="65000"/>
            <a:lumOff val="35000"/>
          </a:schemeClr>
        </a:buClr>
        <a:buSzPct val="80000"/>
        <a:buFont typeface="Arial" pitchFamily="34" charset="0"/>
        <a:buChar char="•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777240" indent="-182880" algn="l" defTabSz="914400" rtl="0" eaLnBrk="1" latinLnBrk="0" hangingPunct="1">
        <a:lnSpc>
          <a:spcPct val="90000"/>
        </a:lnSpc>
        <a:spcBef>
          <a:spcPts val="600"/>
        </a:spcBef>
        <a:buClr>
          <a:schemeClr val="tx1">
            <a:lumMod val="65000"/>
            <a:lumOff val="35000"/>
          </a:schemeClr>
        </a:buClr>
        <a:buSzPct val="80000"/>
        <a:buFont typeface="Arial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960120" indent="-182880" algn="l" defTabSz="914400" rtl="0" eaLnBrk="1" latinLnBrk="0" hangingPunct="1">
        <a:lnSpc>
          <a:spcPct val="90000"/>
        </a:lnSpc>
        <a:spcBef>
          <a:spcPts val="600"/>
        </a:spcBef>
        <a:buClr>
          <a:schemeClr val="tx1">
            <a:lumMod val="65000"/>
            <a:lumOff val="35000"/>
          </a:schemeClr>
        </a:buClr>
        <a:buSzPct val="80000"/>
        <a:buFont typeface="Arial" pitchFamily="34" charset="0"/>
        <a:buChar char="•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097280" indent="-137160" algn="l" defTabSz="914400" rtl="0" eaLnBrk="1" latinLnBrk="0" hangingPunct="1">
        <a:lnSpc>
          <a:spcPct val="90000"/>
        </a:lnSpc>
        <a:spcBef>
          <a:spcPts val="600"/>
        </a:spcBef>
        <a:buClr>
          <a:schemeClr val="tx1">
            <a:lumMod val="65000"/>
            <a:lumOff val="35000"/>
          </a:schemeClr>
        </a:buClr>
        <a:buSzPct val="80000"/>
        <a:buFont typeface="Arial" pitchFamily="34" charset="0"/>
        <a:buChar char="•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234440" indent="-137160" algn="l" defTabSz="914400" rtl="0" eaLnBrk="1" latinLnBrk="0" hangingPunct="1">
        <a:spcBef>
          <a:spcPts val="600"/>
        </a:spcBef>
        <a:buSzPct val="80000"/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1371600" indent="-137160" algn="l" defTabSz="914400" rtl="0" eaLnBrk="1" latinLnBrk="0" hangingPunct="1">
        <a:spcBef>
          <a:spcPts val="600"/>
        </a:spcBef>
        <a:buSzPct val="80000"/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1508760" indent="-137160" algn="l" defTabSz="914400" rtl="0" eaLnBrk="1" latinLnBrk="0" hangingPunct="1">
        <a:spcBef>
          <a:spcPts val="600"/>
        </a:spcBef>
        <a:buSzPct val="80000"/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1645920" indent="-137160" algn="l" defTabSz="914400" rtl="0" eaLnBrk="1" latinLnBrk="0" hangingPunct="1">
        <a:spcBef>
          <a:spcPts val="600"/>
        </a:spcBef>
        <a:buSzPct val="80000"/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customXml" Target="../ink/ink1.xml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1.xml"/><Relationship Id="rId4" Type="http://schemas.openxmlformats.org/officeDocument/2006/relationships/image" Target="../media/image8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2">
                <a:lumMod val="110000"/>
                <a:satMod val="105000"/>
                <a:tint val="67000"/>
                <a:alpha val="0"/>
              </a:schemeClr>
            </a:gs>
            <a:gs pos="100000">
              <a:schemeClr val="bg2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684212" y="1295400"/>
            <a:ext cx="10287000" cy="3886200"/>
          </a:xfrm>
        </p:spPr>
        <p:txBody>
          <a:bodyPr anchor="b">
            <a:normAutofit/>
          </a:bodyPr>
          <a:lstStyle/>
          <a:p>
            <a:r>
              <a:rPr lang="en-US" dirty="0"/>
              <a:t>DS3 PORTFOLIO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type="body" sz="quarter" idx="10"/>
          </p:nvPr>
        </p:nvSpPr>
        <p:spPr>
          <a:xfrm>
            <a:off x="684212" y="5600700"/>
            <a:ext cx="10287000" cy="533400"/>
          </a:xfrm>
        </p:spPr>
        <p:txBody>
          <a:bodyPr>
            <a:normAutofit/>
          </a:bodyPr>
          <a:lstStyle/>
          <a:p>
            <a:r>
              <a:rPr lang="en-US" dirty="0"/>
              <a:t>RAJANAAGAM JEYAKANTHAN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5812815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3DD61DB3-BA86-2C17-FB73-D1017FCF56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WORD</a:t>
            </a:r>
          </a:p>
        </p:txBody>
      </p:sp>
      <p:sp>
        <p:nvSpPr>
          <p:cNvPr id="14" name="Slide Number Placeholder 13">
            <a:extLst>
              <a:ext uri="{FF2B5EF4-FFF2-40B4-BE49-F238E27FC236}">
                <a16:creationId xmlns:a16="http://schemas.microsoft.com/office/drawing/2014/main" id="{7B95A416-05FC-CE36-FB78-577BDA3753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EAE4A8-A6E5-453E-B946-FB774B73F48C}" type="slidenum">
              <a:rPr lang="en-US" smtClean="0"/>
              <a:pPr/>
              <a:t>2</a:t>
            </a:fld>
            <a:endParaRPr lang="en-US" dirty="0"/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D5948DAC-0EEC-67DC-9FA8-D4D384751C34}"/>
              </a:ext>
            </a:extLst>
          </p:cNvPr>
          <p:cNvPicPr>
            <a:picLocks noGrp="1" noChangeAspect="1"/>
          </p:cNvPicPr>
          <p:nvPr>
            <p:ph idx="13"/>
          </p:nvPr>
        </p:nvPicPr>
        <p:blipFill>
          <a:blip r:embed="rId2"/>
          <a:srcRect l="20496" t="9214" r="19396" b="-1354"/>
          <a:stretch>
            <a:fillRect/>
          </a:stretch>
        </p:blipFill>
        <p:spPr>
          <a:xfrm>
            <a:off x="820044" y="1700808"/>
            <a:ext cx="5388668" cy="4114799"/>
          </a:xfrm>
          <a:prstGeom prst="rect">
            <a:avLst/>
          </a:prstGeom>
        </p:spPr>
      </p:pic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CC1DAF76-E2A7-7391-2263-4C78C88C6961}"/>
              </a:ext>
            </a:extLst>
          </p:cNvPr>
          <p:cNvSpPr>
            <a:spLocks noGrp="1"/>
          </p:cNvSpPr>
          <p:nvPr>
            <p:ph idx="14"/>
          </p:nvPr>
        </p:nvSpPr>
        <p:spPr>
          <a:xfrm>
            <a:off x="6457056" y="1700807"/>
            <a:ext cx="4911725" cy="4114799"/>
          </a:xfrm>
        </p:spPr>
        <p:txBody>
          <a:bodyPr/>
          <a:lstStyle/>
          <a:p>
            <a:r>
              <a:rPr lang="en-GB" dirty="0"/>
              <a:t>I have  highlight and made Bold through the Word document. </a:t>
            </a:r>
          </a:p>
        </p:txBody>
      </p:sp>
    </p:spTree>
    <p:extLst>
      <p:ext uri="{BB962C8B-B14F-4D97-AF65-F5344CB8AC3E}">
        <p14:creationId xmlns:p14="http://schemas.microsoft.com/office/powerpoint/2010/main" val="163731064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256B7E-1633-44AB-8584-82DF5B7268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3812" y="609600"/>
            <a:ext cx="4914900" cy="1447800"/>
          </a:xfrm>
        </p:spPr>
        <p:txBody>
          <a:bodyPr anchor="t"/>
          <a:lstStyle/>
          <a:p>
            <a:r>
              <a:rPr lang="en-US" dirty="0"/>
              <a:t>POWERPOINT</a:t>
            </a:r>
          </a:p>
        </p:txBody>
      </p:sp>
      <p:sp>
        <p:nvSpPr>
          <p:cNvPr id="20" name="Slide Number Placeholder 19">
            <a:extLst>
              <a:ext uri="{FF2B5EF4-FFF2-40B4-BE49-F238E27FC236}">
                <a16:creationId xmlns:a16="http://schemas.microsoft.com/office/drawing/2014/main" id="{BA555B0A-8433-E13F-E91D-38D1D51F21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" y="609600"/>
            <a:ext cx="760412" cy="381000"/>
          </a:xfrm>
        </p:spPr>
        <p:txBody>
          <a:bodyPr/>
          <a:lstStyle/>
          <a:p>
            <a:fld id="{AAEAE4A8-A6E5-453E-B946-FB774B73F48C}" type="slidenum">
              <a:rPr lang="en-US" smtClean="0"/>
              <a:pPr/>
              <a:t>3</a:t>
            </a:fld>
            <a:endParaRPr lang="en-US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E947905-3FD4-1CF4-45DA-A855C1E63208}"/>
              </a:ext>
            </a:extLst>
          </p:cNvPr>
          <p:cNvSpPr>
            <a:spLocks noGrp="1"/>
          </p:cNvSpPr>
          <p:nvPr>
            <p:ph idx="14"/>
          </p:nvPr>
        </p:nvSpPr>
        <p:spPr>
          <a:xfrm>
            <a:off x="6526460" y="2061335"/>
            <a:ext cx="4911725" cy="4114799"/>
          </a:xfrm>
        </p:spPr>
        <p:txBody>
          <a:bodyPr/>
          <a:lstStyle/>
          <a:p>
            <a:r>
              <a:rPr lang="en-GB" dirty="0"/>
              <a:t>Created a poster for study tutor using </a:t>
            </a:r>
            <a:r>
              <a:rPr lang="en-GB" dirty="0" err="1"/>
              <a:t>powrpoint</a:t>
            </a:r>
            <a:r>
              <a:rPr lang="en-GB" dirty="0"/>
              <a:t>. </a:t>
            </a:r>
          </a:p>
          <a:p>
            <a:r>
              <a:rPr lang="en-GB" dirty="0"/>
              <a:t>I used the text box to add information.</a:t>
            </a:r>
          </a:p>
          <a:p>
            <a:r>
              <a:rPr lang="en-GB" dirty="0"/>
              <a:t>I copied and pasted an image</a:t>
            </a:r>
          </a:p>
        </p:txBody>
      </p:sp>
      <p:pic>
        <p:nvPicPr>
          <p:cNvPr id="12" name="Content Placeholder 11">
            <a:extLst>
              <a:ext uri="{FF2B5EF4-FFF2-40B4-BE49-F238E27FC236}">
                <a16:creationId xmlns:a16="http://schemas.microsoft.com/office/drawing/2014/main" id="{08A434BF-3DDF-7460-32C8-4CA9CE3FA6CE}"/>
              </a:ext>
            </a:extLst>
          </p:cNvPr>
          <p:cNvPicPr>
            <a:picLocks noGrp="1" noChangeAspect="1"/>
          </p:cNvPicPr>
          <p:nvPr>
            <p:ph idx="13"/>
          </p:nvPr>
        </p:nvPicPr>
        <p:blipFill>
          <a:blip r:embed="rId2"/>
          <a:stretch>
            <a:fillRect/>
          </a:stretch>
        </p:blipFill>
        <p:spPr>
          <a:xfrm>
            <a:off x="1182688" y="2762813"/>
            <a:ext cx="4911725" cy="27039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311961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EE7C09-F681-174F-ABDB-FEE9089BF7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OUTLOOK</a:t>
            </a:r>
            <a:br>
              <a:rPr lang="en-GB" dirty="0"/>
            </a:br>
            <a:endParaRPr lang="en-GB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3C7D8239-8A9B-8B6E-A340-B554F34389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EAE4A8-A6E5-453E-B946-FB774B73F48C}" type="slidenum">
              <a:rPr lang="en-US" smtClean="0"/>
              <a:pPr/>
              <a:t>4</a:t>
            </a:fld>
            <a:endParaRPr lang="en-US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EDCBD0A8-BD95-D4DA-CA24-FF4D44FB5360}"/>
              </a:ext>
            </a:extLst>
          </p:cNvPr>
          <p:cNvSpPr>
            <a:spLocks noGrp="1"/>
          </p:cNvSpPr>
          <p:nvPr>
            <p:ph idx="14"/>
          </p:nvPr>
        </p:nvSpPr>
        <p:spPr/>
        <p:txBody>
          <a:bodyPr/>
          <a:lstStyle/>
          <a:p>
            <a:r>
              <a:rPr lang="en-GB" dirty="0"/>
              <a:t>I scheduled the Teams meeting with Outlook.</a:t>
            </a:r>
          </a:p>
          <a:p>
            <a:r>
              <a:rPr lang="en-GB" dirty="0"/>
              <a:t>It sent an email to my teacher.</a:t>
            </a:r>
          </a:p>
          <a:p>
            <a:r>
              <a:rPr lang="en-GB" dirty="0"/>
              <a:t>It tells her when the meeting is </a:t>
            </a:r>
          </a:p>
        </p:txBody>
      </p:sp>
      <p:pic>
        <p:nvPicPr>
          <p:cNvPr id="26" name="Content Placeholder 25">
            <a:extLst>
              <a:ext uri="{FF2B5EF4-FFF2-40B4-BE49-F238E27FC236}">
                <a16:creationId xmlns:a16="http://schemas.microsoft.com/office/drawing/2014/main" id="{7CF21A66-D808-B3FE-20C9-A63BFCF15724}"/>
              </a:ext>
            </a:extLst>
          </p:cNvPr>
          <p:cNvPicPr>
            <a:picLocks noGrp="1" noChangeAspect="1"/>
          </p:cNvPicPr>
          <p:nvPr>
            <p:ph idx="13"/>
          </p:nvPr>
        </p:nvPicPr>
        <p:blipFill>
          <a:blip r:embed="rId2"/>
          <a:srcRect l="12707" r="2262" b="2818"/>
          <a:stretch>
            <a:fillRect/>
          </a:stretch>
        </p:blipFill>
        <p:spPr>
          <a:xfrm>
            <a:off x="909836" y="2462873"/>
            <a:ext cx="5398923" cy="3294857"/>
          </a:xfrm>
          <a:prstGeom prst="rect">
            <a:avLst/>
          </a:prstGeom>
        </p:spPr>
      </p:pic>
      <mc:AlternateContent xmlns:mc="http://schemas.openxmlformats.org/markup-compatibility/2006">
        <mc:Choice xmlns:p14="http://schemas.microsoft.com/office/powerpoint/2010/main" Requires="p14">
          <p:contentPart p14:bwMode="auto" r:id="rId3">
            <p14:nvContentPartPr>
              <p14:cNvPr id="24" name="Ink 23">
                <a:extLst>
                  <a:ext uri="{FF2B5EF4-FFF2-40B4-BE49-F238E27FC236}">
                    <a16:creationId xmlns:a16="http://schemas.microsoft.com/office/drawing/2014/main" id="{2A755493-9872-9BB3-AF0A-670ACE0928F5}"/>
                  </a:ext>
                </a:extLst>
              </p14:cNvPr>
              <p14:cNvContentPartPr/>
              <p14:nvPr/>
            </p14:nvContentPartPr>
            <p14:xfrm>
              <a:off x="-1443083" y="-671580"/>
              <a:ext cx="360" cy="360"/>
            </p14:xfrm>
          </p:contentPart>
        </mc:Choice>
        <mc:Fallback>
          <p:pic>
            <p:nvPicPr>
              <p:cNvPr id="24" name="Ink 23">
                <a:extLst>
                  <a:ext uri="{FF2B5EF4-FFF2-40B4-BE49-F238E27FC236}">
                    <a16:creationId xmlns:a16="http://schemas.microsoft.com/office/drawing/2014/main" id="{2A755493-9872-9BB3-AF0A-670ACE0928F5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-1449203" y="-677700"/>
                <a:ext cx="12600" cy="1260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141656600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FAE308-3076-43DB-B834-DA0B0AE19AF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Thank you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8076A07-818C-5585-D9A6-5DDD88734CF7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03683689"/>
      </p:ext>
    </p:extLst>
  </p:cSld>
  <p:clrMapOvr>
    <a:masterClrMapping/>
  </p:clrMapOvr>
</p:sld>
</file>

<file path=ppt/theme/theme1.xml><?xml version="1.0" encoding="utf-8"?>
<a:theme xmlns:a="http://schemas.openxmlformats.org/drawingml/2006/main" name="Custom">
  <a:themeElements>
    <a:clrScheme name="Custom 174">
      <a:dk1>
        <a:sysClr val="windowText" lastClr="000000"/>
      </a:dk1>
      <a:lt1>
        <a:sysClr val="window" lastClr="FFFFFF"/>
      </a:lt1>
      <a:dk2>
        <a:srgbClr val="242852"/>
      </a:dk2>
      <a:lt2>
        <a:srgbClr val="ACCBF9"/>
      </a:lt2>
      <a:accent1>
        <a:srgbClr val="4A66AC"/>
      </a:accent1>
      <a:accent2>
        <a:srgbClr val="629DD1"/>
      </a:accent2>
      <a:accent3>
        <a:srgbClr val="297FD5"/>
      </a:accent3>
      <a:accent4>
        <a:srgbClr val="7F8FA9"/>
      </a:accent4>
      <a:accent5>
        <a:srgbClr val="5AA2AE"/>
      </a:accent5>
      <a:accent6>
        <a:srgbClr val="E1EAED"/>
      </a:accent6>
      <a:hlink>
        <a:srgbClr val="9454C3"/>
      </a:hlink>
      <a:folHlink>
        <a:srgbClr val="3EBBF0"/>
      </a:folHlink>
    </a:clrScheme>
    <a:fontScheme name="Custom 30">
      <a:majorFont>
        <a:latin typeface="Century Gothic"/>
        <a:ea typeface=""/>
        <a:cs typeface=""/>
      </a:majorFont>
      <a:minorFont>
        <a:latin typeface="Century Gothic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>
          <a:noFill/>
        </a:ln>
      </a:spPr>
      <a:bodyPr rtlCol="0" anchor="ctr"/>
      <a:lstStyle>
        <a:defPPr algn="ctr">
          <a:defRPr dirty="0"/>
        </a:defPPr>
      </a:lstStyle>
      <a:style>
        <a:lnRef idx="1">
          <a:schemeClr val="accent2"/>
        </a:lnRef>
        <a:fillRef idx="2">
          <a:schemeClr val="accent2"/>
        </a:fillRef>
        <a:effectRef idx="1">
          <a:schemeClr val="accent2"/>
        </a:effectRef>
        <a:fontRef idx="minor">
          <a:schemeClr val="dk1"/>
        </a:fontRef>
      </a:style>
    </a:spDef>
    <a:lnDef>
      <a:spPr/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  <a:ln>
          <a:solidFill>
            <a:schemeClr val="bg2"/>
          </a:solidFill>
        </a:ln>
      </a:spPr>
      <a:bodyPr wrap="square" rtlCol="0" anchor="ctr" anchorCtr="1">
        <a:spAutoFit/>
      </a:bodyPr>
      <a:lstStyle>
        <a:defPPr>
          <a:defRPr dirty="0" smtClean="0"/>
        </a:defPPr>
      </a:lstStyle>
    </a:txDef>
  </a:objectDefaults>
  <a:extraClrSchemeLst/>
  <a:extLst>
    <a:ext uri="{05A4C25C-085E-4340-85A3-A5531E510DB2}">
      <thm15:themeFamily xmlns:thm15="http://schemas.microsoft.com/office/thememl/2012/main" name="TM03460663_win32_LW_V7.potx" id="{B4376E67-A46A-4922-AE0D-3354FC109E20}" vid="{F49CC2A7-BC98-4F28-8A83-D1D23E8024B9}"/>
    </a:ext>
  </a:extLst>
</a:theme>
</file>

<file path=ppt/theme/theme2.xml><?xml version="1.0" encoding="utf-8"?>
<a:theme xmlns:a="http://schemas.openxmlformats.org/drawingml/2006/main" name="Office Theme">
  <a:themeElements>
    <a:clrScheme name="Blue Red">
      <a:dk1>
        <a:sysClr val="windowText" lastClr="000000"/>
      </a:dk1>
      <a:lt1>
        <a:sysClr val="window" lastClr="FFFFFF"/>
      </a:lt1>
      <a:dk2>
        <a:srgbClr val="242852"/>
      </a:dk2>
      <a:lt2>
        <a:srgbClr val="ACCBF9"/>
      </a:lt2>
      <a:accent1>
        <a:srgbClr val="4A66AC"/>
      </a:accent1>
      <a:accent2>
        <a:srgbClr val="629DD1"/>
      </a:accent2>
      <a:accent3>
        <a:srgbClr val="297FD5"/>
      </a:accent3>
      <a:accent4>
        <a:srgbClr val="7F8FA9"/>
      </a:accent4>
      <a:accent5>
        <a:srgbClr val="5AA2AE"/>
      </a:accent5>
      <a:accent6>
        <a:srgbClr val="9D90A0"/>
      </a:accent6>
      <a:hlink>
        <a:srgbClr val="9454C3"/>
      </a:hlink>
      <a:folHlink>
        <a:srgbClr val="3EBBF0"/>
      </a:folHlink>
    </a:clrScheme>
    <a:fontScheme name="Century Gothic-Palatino Linotype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 panose="020405020505050303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Blue Red">
      <a:dk1>
        <a:sysClr val="windowText" lastClr="000000"/>
      </a:dk1>
      <a:lt1>
        <a:sysClr val="window" lastClr="FFFFFF"/>
      </a:lt1>
      <a:dk2>
        <a:srgbClr val="242852"/>
      </a:dk2>
      <a:lt2>
        <a:srgbClr val="ACCBF9"/>
      </a:lt2>
      <a:accent1>
        <a:srgbClr val="4A66AC"/>
      </a:accent1>
      <a:accent2>
        <a:srgbClr val="629DD1"/>
      </a:accent2>
      <a:accent3>
        <a:srgbClr val="297FD5"/>
      </a:accent3>
      <a:accent4>
        <a:srgbClr val="7F8FA9"/>
      </a:accent4>
      <a:accent5>
        <a:srgbClr val="5AA2AE"/>
      </a:accent5>
      <a:accent6>
        <a:srgbClr val="9D90A0"/>
      </a:accent6>
      <a:hlink>
        <a:srgbClr val="9454C3"/>
      </a:hlink>
      <a:folHlink>
        <a:srgbClr val="3EBBF0"/>
      </a:folHlink>
    </a:clrScheme>
    <a:fontScheme name="Century Gothic-Palatino Linotype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 panose="020405020505050303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Background xmlns="71af3243-3dd4-4a8d-8c0d-dd76da1f02a5">false</Background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 xsi:nil="true"/>
    <MediaServiceKeyPoints xmlns="71af3243-3dd4-4a8d-8c0d-dd76da1f02a5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28" ma:contentTypeDescription="Create a new document." ma:contentTypeScope="" ma:versionID="60f5a4f2d2b0abadcf532d48ebf9cb71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7dd78129e6a1811f84807ad11c651531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Status" minOccurs="0"/>
                <xsd:element ref="ns2:Image" minOccurs="0"/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1:_ip_UnifiedCompliancePolicyProperties" minOccurs="0"/>
                <xsd:element ref="ns1:_ip_UnifiedCompliancePolicyUIAction" minOccurs="0"/>
                <xsd:element ref="ns4:TaxCatchAll" minOccurs="0"/>
                <xsd:element ref="ns2:ImageTagsTaxHTField" minOccurs="0"/>
                <xsd:element ref="ns2:MediaServiceLocation" minOccurs="0"/>
                <xsd:element ref="ns2:MediaLengthInSeconds" minOccurs="0"/>
                <xsd:element ref="ns2:Background" minOccurs="0"/>
                <xsd:element ref="ns2:MediaServiceSearchProperties" minOccurs="0"/>
                <xsd:element ref="ns2:MediaServiceDocTags" minOccurs="0"/>
                <xsd:element ref="ns2:MediaServiceObjectDetectorVersions" minOccurs="0"/>
                <xsd:element ref="ns2:MediaServiceSystemTag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 ma:readOnly="false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 ma:readOnly="fals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Status" ma:index="2" nillable="true" ma:displayName="Status" ma:default="Not started" ma:format="Dropdown" ma:internalName="Status" ma:readOnly="false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3" nillable="true" ma:displayName="Image" ma:format="Image" ma:internalName="Image" ma:readOnly="fals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hidden="true" ma:internalName="MediaServiceOCR" ma:readOnly="true">
      <xsd:simpleType>
        <xsd:restriction base="dms:Note"/>
      </xsd:simpleType>
    </xsd:element>
    <xsd:element name="MediaServiceAutoTags" ma:index="11" nillable="true" ma:displayName="MediaServiceAutoTags" ma:hidden="true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hidden="true" ma:internalName="MediaServiceKeyPoints" ma:readOnly="false">
      <xsd:simpleType>
        <xsd:restriction base="dms:Note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hidden="true" ma:internalName="MediaServiceLocation" ma:readOnly="true">
      <xsd:simpleType>
        <xsd:restriction base="dms:Text"/>
      </xsd:simpleType>
    </xsd:element>
    <xsd:element name="MediaLengthInSeconds" ma:index="27" nillable="true" ma:displayName="MediaLengthInSeconds" ma:hidden="true" ma:internalName="MediaLengthInSeconds" ma:readOnly="true">
      <xsd:simpleType>
        <xsd:restriction base="dms:Unknown"/>
      </xsd:simpleType>
    </xsd:element>
    <xsd:element name="Background" ma:index="28" nillable="true" ma:displayName="Background" ma:default="0" ma:format="Dropdown" ma:internalName="Background">
      <xsd:simpleType>
        <xsd:restriction base="dms:Boolean"/>
      </xsd:simpleType>
    </xsd:element>
    <xsd:element name="MediaServiceSearchProperties" ma:index="29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ocTags" ma:index="30" nillable="true" ma:displayName="MediaServiceDocTags" ma:hidden="true" ma:internalName="MediaServiceDocTags" ma:readOnly="true">
      <xsd:simpleType>
        <xsd:restriction base="dms:Note"/>
      </xsd:simpleType>
    </xsd:element>
    <xsd:element name="MediaServiceObjectDetectorVersions" ma:index="31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MediaServiceSystemTags" ma:index="32" nillable="true" ma:displayName="MediaServiceSystemTags" ma:hidden="true" ma:internalName="MediaServiceSystemTag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hidden="true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hidden="true" ma:internalName="SharedWithDetail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readOnly="false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AF050606-E255-48B6-AE23-CE03A589EB22}">
  <ds:schemaRefs>
    <ds:schemaRef ds:uri="http://schemas.microsoft.com/office/infopath/2007/PartnerControls"/>
    <ds:schemaRef ds:uri="http://schemas.microsoft.com/office/2006/metadata/properties"/>
    <ds:schemaRef ds:uri="http://purl.org/dc/dcmitype/"/>
    <ds:schemaRef ds:uri="http://schemas.microsoft.com/office/2006/documentManagement/types"/>
    <ds:schemaRef ds:uri="http://purl.org/dc/elements/1.1/"/>
    <ds:schemaRef ds:uri="http://schemas.openxmlformats.org/package/2006/metadata/core-properties"/>
    <ds:schemaRef ds:uri="230e9df3-be65-4c73-a93b-d1236ebd677e"/>
    <ds:schemaRef ds:uri="16c05727-aa75-4e4a-9b5f-8a80a1165891"/>
    <ds:schemaRef ds:uri="http://schemas.microsoft.com/sharepoint/v3"/>
    <ds:schemaRef ds:uri="71af3243-3dd4-4a8d-8c0d-dd76da1f02a5"/>
    <ds:schemaRef ds:uri="http://www.w3.org/XML/1998/namespace"/>
    <ds:schemaRef ds:uri="http://purl.org/dc/terms/"/>
  </ds:schemaRefs>
</ds:datastoreItem>
</file>

<file path=customXml/itemProps2.xml><?xml version="1.0" encoding="utf-8"?>
<ds:datastoreItem xmlns:ds="http://schemas.openxmlformats.org/officeDocument/2006/customXml" ds:itemID="{4C37B52A-9EC8-4B7A-85C4-31F7EAFE403D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20C06458-EC9A-428C-9123-A760B9587A60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Metadata/LabelInfo.xml><?xml version="1.0" encoding="utf-8"?>
<clbl:labelList xmlns:clbl="http://schemas.microsoft.com/office/2020/mipLabelMetadata"/>
</file>

<file path=docProps/app.xml><?xml version="1.0" encoding="utf-8"?>
<Properties xmlns="http://schemas.openxmlformats.org/officeDocument/2006/extended-properties" xmlns:vt="http://schemas.openxmlformats.org/officeDocument/2006/docPropsVTypes">
  <Template>{CD29B453-0081-4759-AA6F-63E0667E0DFF}TFf1460845-8e07-4b92-9183-e15be13008a218dbe6a5_win32-cc1095971745</Template>
  <TotalTime>142</TotalTime>
  <Words>72</Words>
  <Application>Microsoft Office PowerPoint</Application>
  <PresentationFormat>Custom</PresentationFormat>
  <Paragraphs>17</Paragraphs>
  <Slides>5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9" baseType="lpstr">
      <vt:lpstr>Arial</vt:lpstr>
      <vt:lpstr>Century Gothic</vt:lpstr>
      <vt:lpstr>Palatino Linotype</vt:lpstr>
      <vt:lpstr>Custom</vt:lpstr>
      <vt:lpstr>DS3 PORTFOLIO</vt:lpstr>
      <vt:lpstr>WORD</vt:lpstr>
      <vt:lpstr>POWERPOINT</vt:lpstr>
      <vt:lpstr>OUTLOOK </vt:lpstr>
      <vt:lpstr>Thank you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Rajanayagam Jeyakanthan</dc:creator>
  <cp:lastModifiedBy>Rajanayagam Jeyakanthan</cp:lastModifiedBy>
  <cp:revision>4</cp:revision>
  <dcterms:created xsi:type="dcterms:W3CDTF">2026-08-05T12:58:54Z</dcterms:created>
  <dcterms:modified xsi:type="dcterms:W3CDTF">2026-08-07T16:46:03Z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  <property fmtid="{D5CDD505-2E9C-101B-9397-08002B2CF9AE}" pid="3" name="Order">
    <vt:r8>74069400</vt:r8>
  </property>
  <property fmtid="{D5CDD505-2E9C-101B-9397-08002B2CF9AE}" pid="4" name="HiddenCategoryTags">
    <vt:lpwstr/>
  </property>
  <property fmtid="{D5CDD505-2E9C-101B-9397-08002B2CF9AE}" pid="5" name="InternalTags">
    <vt:lpwstr/>
  </property>
  <property fmtid="{D5CDD505-2E9C-101B-9397-08002B2CF9AE}" pid="6" name="FeatureTags">
    <vt:lpwstr/>
  </property>
  <property fmtid="{D5CDD505-2E9C-101B-9397-08002B2CF9AE}" pid="7" name="LocalizationTags">
    <vt:lpwstr/>
  </property>
  <property fmtid="{D5CDD505-2E9C-101B-9397-08002B2CF9AE}" pid="8" name="CategoryTags">
    <vt:lpwstr/>
  </property>
  <property fmtid="{D5CDD505-2E9C-101B-9397-08002B2CF9AE}" pid="9" name="Applications">
    <vt:lpwstr/>
  </property>
  <property fmtid="{D5CDD505-2E9C-101B-9397-08002B2CF9AE}" pid="10" name="CampaignTags">
    <vt:lpwstr/>
  </property>
  <property fmtid="{D5CDD505-2E9C-101B-9397-08002B2CF9AE}" pid="11" name="ScenarioTags">
    <vt:lpwstr/>
  </property>
  <property fmtid="{D5CDD505-2E9C-101B-9397-08002B2CF9AE}" pid="12" name="MediaServiceImageTags">
    <vt:lpwstr/>
  </property>
</Properties>
</file>