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637548-F082-4F34-BF5F-B7E99637C336}" v="5" dt="2025-11-07T11:36:25.2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Fesenko (2422329)" userId="8bbcba73-14f7-471d-bfdd-837074d8c8b5" providerId="ADAL" clId="{F2637548-F082-4F34-BF5F-B7E99637C336}"/>
    <pc:docChg chg="undo custSel modSld">
      <pc:chgData name="Maria Fesenko (2422329)" userId="8bbcba73-14f7-471d-bfdd-837074d8c8b5" providerId="ADAL" clId="{F2637548-F082-4F34-BF5F-B7E99637C336}" dt="2025-11-07T11:39:39.649" v="389" actId="26606"/>
      <pc:docMkLst>
        <pc:docMk/>
      </pc:docMkLst>
      <pc:sldChg chg="modSp mod">
        <pc:chgData name="Maria Fesenko (2422329)" userId="8bbcba73-14f7-471d-bfdd-837074d8c8b5" providerId="ADAL" clId="{F2637548-F082-4F34-BF5F-B7E99637C336}" dt="2025-11-07T11:33:03.720" v="336" actId="14100"/>
        <pc:sldMkLst>
          <pc:docMk/>
          <pc:sldMk cId="3193041079" sldId="256"/>
        </pc:sldMkLst>
        <pc:spChg chg="mod">
          <ac:chgData name="Maria Fesenko (2422329)" userId="8bbcba73-14f7-471d-bfdd-837074d8c8b5" providerId="ADAL" clId="{F2637548-F082-4F34-BF5F-B7E99637C336}" dt="2025-11-07T11:33:03.720" v="336" actId="14100"/>
          <ac:spMkLst>
            <pc:docMk/>
            <pc:sldMk cId="3193041079" sldId="256"/>
            <ac:spMk id="3" creationId="{E923FDEA-8E27-DA94-E397-7808F48D0928}"/>
          </ac:spMkLst>
        </pc:spChg>
      </pc:sldChg>
      <pc:sldChg chg="addSp delSp modSp mod setBg setClrOvrMap">
        <pc:chgData name="Maria Fesenko (2422329)" userId="8bbcba73-14f7-471d-bfdd-837074d8c8b5" providerId="ADAL" clId="{F2637548-F082-4F34-BF5F-B7E99637C336}" dt="2025-11-07T11:39:26.820" v="388" actId="20577"/>
        <pc:sldMkLst>
          <pc:docMk/>
          <pc:sldMk cId="3274770275" sldId="257"/>
        </pc:sldMkLst>
        <pc:spChg chg="mod">
          <ac:chgData name="Maria Fesenko (2422329)" userId="8bbcba73-14f7-471d-bfdd-837074d8c8b5" providerId="ADAL" clId="{F2637548-F082-4F34-BF5F-B7E99637C336}" dt="2025-11-07T11:39:26.820" v="388" actId="20577"/>
          <ac:spMkLst>
            <pc:docMk/>
            <pc:sldMk cId="3274770275" sldId="257"/>
            <ac:spMk id="2" creationId="{4FE7A8ED-8DF6-324E-1D29-DEB005F512E5}"/>
          </ac:spMkLst>
        </pc:spChg>
        <pc:spChg chg="mod">
          <ac:chgData name="Maria Fesenko (2422329)" userId="8bbcba73-14f7-471d-bfdd-837074d8c8b5" providerId="ADAL" clId="{F2637548-F082-4F34-BF5F-B7E99637C336}" dt="2025-11-07T11:38:31.249" v="374" actId="26606"/>
          <ac:spMkLst>
            <pc:docMk/>
            <pc:sldMk cId="3274770275" sldId="257"/>
            <ac:spMk id="3" creationId="{2B45CE0E-001F-659B-7E51-4D4ABDDD0906}"/>
          </ac:spMkLst>
        </pc:spChg>
        <pc:spChg chg="add del">
          <ac:chgData name="Maria Fesenko (2422329)" userId="8bbcba73-14f7-471d-bfdd-837074d8c8b5" providerId="ADAL" clId="{F2637548-F082-4F34-BF5F-B7E99637C336}" dt="2025-11-07T11:36:39.592" v="365" actId="26606"/>
          <ac:spMkLst>
            <pc:docMk/>
            <pc:sldMk cId="3274770275" sldId="257"/>
            <ac:spMk id="8" creationId="{E80B86A7-A1EC-475B-9166-88902B033A38}"/>
          </ac:spMkLst>
        </pc:spChg>
        <pc:spChg chg="add del">
          <ac:chgData name="Maria Fesenko (2422329)" userId="8bbcba73-14f7-471d-bfdd-837074d8c8b5" providerId="ADAL" clId="{F2637548-F082-4F34-BF5F-B7E99637C336}" dt="2025-11-07T11:36:39.592" v="365" actId="26606"/>
          <ac:spMkLst>
            <pc:docMk/>
            <pc:sldMk cId="3274770275" sldId="257"/>
            <ac:spMk id="10" creationId="{C2C29CB1-9F74-4879-A6AF-AEA67B6F1F4D}"/>
          </ac:spMkLst>
        </pc:spChg>
        <pc:spChg chg="add del">
          <ac:chgData name="Maria Fesenko (2422329)" userId="8bbcba73-14f7-471d-bfdd-837074d8c8b5" providerId="ADAL" clId="{F2637548-F082-4F34-BF5F-B7E99637C336}" dt="2025-11-07T11:36:39.592" v="365" actId="26606"/>
          <ac:spMkLst>
            <pc:docMk/>
            <pc:sldMk cId="3274770275" sldId="257"/>
            <ac:spMk id="12" creationId="{7E2C7115-5336-410C-AD71-0F0952A2E5A7}"/>
          </ac:spMkLst>
        </pc:spChg>
        <pc:spChg chg="add del">
          <ac:chgData name="Maria Fesenko (2422329)" userId="8bbcba73-14f7-471d-bfdd-837074d8c8b5" providerId="ADAL" clId="{F2637548-F082-4F34-BF5F-B7E99637C336}" dt="2025-11-07T11:38:31.249" v="374" actId="26606"/>
          <ac:spMkLst>
            <pc:docMk/>
            <pc:sldMk cId="3274770275" sldId="257"/>
            <ac:spMk id="15" creationId="{A65AC7D1-EAA9-48F5-B509-60A7F50BF703}"/>
          </ac:spMkLst>
        </pc:spChg>
        <pc:spChg chg="add del">
          <ac:chgData name="Maria Fesenko (2422329)" userId="8bbcba73-14f7-471d-bfdd-837074d8c8b5" providerId="ADAL" clId="{F2637548-F082-4F34-BF5F-B7E99637C336}" dt="2025-11-07T11:38:31.249" v="374" actId="26606"/>
          <ac:spMkLst>
            <pc:docMk/>
            <pc:sldMk cId="3274770275" sldId="257"/>
            <ac:spMk id="16" creationId="{7E018740-5C2B-4A41-AC1A-7E68D1EC1954}"/>
          </ac:spMkLst>
        </pc:spChg>
        <pc:spChg chg="add del">
          <ac:chgData name="Maria Fesenko (2422329)" userId="8bbcba73-14f7-471d-bfdd-837074d8c8b5" providerId="ADAL" clId="{F2637548-F082-4F34-BF5F-B7E99637C336}" dt="2025-11-07T11:38:31.249" v="374" actId="26606"/>
          <ac:spMkLst>
            <pc:docMk/>
            <pc:sldMk cId="3274770275" sldId="257"/>
            <ac:spMk id="17" creationId="{D6320AF9-619A-4175-865B-5663E1AEF4C5}"/>
          </ac:spMkLst>
        </pc:spChg>
        <pc:spChg chg="add del">
          <ac:chgData name="Maria Fesenko (2422329)" userId="8bbcba73-14f7-471d-bfdd-837074d8c8b5" providerId="ADAL" clId="{F2637548-F082-4F34-BF5F-B7E99637C336}" dt="2025-11-07T11:38:31.249" v="374" actId="26606"/>
          <ac:spMkLst>
            <pc:docMk/>
            <pc:sldMk cId="3274770275" sldId="257"/>
            <ac:spMk id="18" creationId="{166F75A4-C475-4941-8EE2-B80A06A2C1BB}"/>
          </ac:spMkLst>
        </pc:spChg>
        <pc:spChg chg="add del">
          <ac:chgData name="Maria Fesenko (2422329)" userId="8bbcba73-14f7-471d-bfdd-837074d8c8b5" providerId="ADAL" clId="{F2637548-F082-4F34-BF5F-B7E99637C336}" dt="2025-11-07T11:38:31.249" v="374" actId="26606"/>
          <ac:spMkLst>
            <pc:docMk/>
            <pc:sldMk cId="3274770275" sldId="257"/>
            <ac:spMk id="20" creationId="{A032553A-72E8-4B0D-8405-FF9771C9AF05}"/>
          </ac:spMkLst>
        </pc:spChg>
        <pc:spChg chg="add del">
          <ac:chgData name="Maria Fesenko (2422329)" userId="8bbcba73-14f7-471d-bfdd-837074d8c8b5" providerId="ADAL" clId="{F2637548-F082-4F34-BF5F-B7E99637C336}" dt="2025-11-07T11:38:31.249" v="374" actId="26606"/>
          <ac:spMkLst>
            <pc:docMk/>
            <pc:sldMk cId="3274770275" sldId="257"/>
            <ac:spMk id="22" creationId="{765800AC-C3B9-498E-87BC-29FAE4C76B21}"/>
          </ac:spMkLst>
        </pc:spChg>
        <pc:spChg chg="add del">
          <ac:chgData name="Maria Fesenko (2422329)" userId="8bbcba73-14f7-471d-bfdd-837074d8c8b5" providerId="ADAL" clId="{F2637548-F082-4F34-BF5F-B7E99637C336}" dt="2025-11-07T11:38:31.249" v="374" actId="26606"/>
          <ac:spMkLst>
            <pc:docMk/>
            <pc:sldMk cId="3274770275" sldId="257"/>
            <ac:spMk id="24" creationId="{1F9D6ACB-2FF4-49F9-978A-E0D5327FC635}"/>
          </ac:spMkLst>
        </pc:spChg>
        <pc:spChg chg="add del">
          <ac:chgData name="Maria Fesenko (2422329)" userId="8bbcba73-14f7-471d-bfdd-837074d8c8b5" providerId="ADAL" clId="{F2637548-F082-4F34-BF5F-B7E99637C336}" dt="2025-11-07T11:38:31.249" v="374" actId="26606"/>
          <ac:spMkLst>
            <pc:docMk/>
            <pc:sldMk cId="3274770275" sldId="257"/>
            <ac:spMk id="26" creationId="{142BFA2A-77A0-4F60-A32A-685681C84889}"/>
          </ac:spMkLst>
        </pc:spChg>
        <pc:spChg chg="add">
          <ac:chgData name="Maria Fesenko (2422329)" userId="8bbcba73-14f7-471d-bfdd-837074d8c8b5" providerId="ADAL" clId="{F2637548-F082-4F34-BF5F-B7E99637C336}" dt="2025-11-07T11:38:31.249" v="374" actId="26606"/>
          <ac:spMkLst>
            <pc:docMk/>
            <pc:sldMk cId="3274770275" sldId="257"/>
            <ac:spMk id="31" creationId="{86C16C40-7C29-4ACC-B851-7E08E459B596}"/>
          </ac:spMkLst>
        </pc:spChg>
      </pc:sldChg>
      <pc:sldChg chg="addSp modSp mod setBg">
        <pc:chgData name="Maria Fesenko (2422329)" userId="8bbcba73-14f7-471d-bfdd-837074d8c8b5" providerId="ADAL" clId="{F2637548-F082-4F34-BF5F-B7E99637C336}" dt="2025-11-07T11:39:39.649" v="389" actId="26606"/>
        <pc:sldMkLst>
          <pc:docMk/>
          <pc:sldMk cId="1012727824" sldId="258"/>
        </pc:sldMkLst>
        <pc:spChg chg="mod">
          <ac:chgData name="Maria Fesenko (2422329)" userId="8bbcba73-14f7-471d-bfdd-837074d8c8b5" providerId="ADAL" clId="{F2637548-F082-4F34-BF5F-B7E99637C336}" dt="2025-11-07T11:39:39.649" v="389" actId="26606"/>
          <ac:spMkLst>
            <pc:docMk/>
            <pc:sldMk cId="1012727824" sldId="258"/>
            <ac:spMk id="2" creationId="{EC59D5ED-56D3-DA40-639F-D6457E4FB022}"/>
          </ac:spMkLst>
        </pc:spChg>
        <pc:spChg chg="mod">
          <ac:chgData name="Maria Fesenko (2422329)" userId="8bbcba73-14f7-471d-bfdd-837074d8c8b5" providerId="ADAL" clId="{F2637548-F082-4F34-BF5F-B7E99637C336}" dt="2025-11-07T11:39:39.649" v="389" actId="26606"/>
          <ac:spMkLst>
            <pc:docMk/>
            <pc:sldMk cId="1012727824" sldId="258"/>
            <ac:spMk id="3" creationId="{0519BCCE-1ABF-39FE-A470-540628A3809A}"/>
          </ac:spMkLst>
        </pc:spChg>
        <pc:spChg chg="add">
          <ac:chgData name="Maria Fesenko (2422329)" userId="8bbcba73-14f7-471d-bfdd-837074d8c8b5" providerId="ADAL" clId="{F2637548-F082-4F34-BF5F-B7E99637C336}" dt="2025-11-07T11:39:39.649" v="389" actId="26606"/>
          <ac:spMkLst>
            <pc:docMk/>
            <pc:sldMk cId="1012727824" sldId="258"/>
            <ac:spMk id="9" creationId="{EB6743CF-E74B-4A3C-A785-599069DB89DF}"/>
          </ac:spMkLst>
        </pc:spChg>
        <pc:picChg chg="add">
          <ac:chgData name="Maria Fesenko (2422329)" userId="8bbcba73-14f7-471d-bfdd-837074d8c8b5" providerId="ADAL" clId="{F2637548-F082-4F34-BF5F-B7E99637C336}" dt="2025-11-07T11:39:39.649" v="389" actId="26606"/>
          <ac:picMkLst>
            <pc:docMk/>
            <pc:sldMk cId="1012727824" sldId="258"/>
            <ac:picMk id="5" creationId="{7D4CE3FD-BC91-6CDB-017C-6A96E411E797}"/>
          </ac:picMkLst>
        </pc:picChg>
      </pc:sldChg>
      <pc:sldChg chg="addSp delSp modSp mod setBg">
        <pc:chgData name="Maria Fesenko (2422329)" userId="8bbcba73-14f7-471d-bfdd-837074d8c8b5" providerId="ADAL" clId="{F2637548-F082-4F34-BF5F-B7E99637C336}" dt="2025-11-07T11:36:53.310" v="367" actId="26606"/>
        <pc:sldMkLst>
          <pc:docMk/>
          <pc:sldMk cId="658461370" sldId="259"/>
        </pc:sldMkLst>
        <pc:spChg chg="mod">
          <ac:chgData name="Maria Fesenko (2422329)" userId="8bbcba73-14f7-471d-bfdd-837074d8c8b5" providerId="ADAL" clId="{F2637548-F082-4F34-BF5F-B7E99637C336}" dt="2025-11-07T11:36:53.310" v="367" actId="26606"/>
          <ac:spMkLst>
            <pc:docMk/>
            <pc:sldMk cId="658461370" sldId="259"/>
            <ac:spMk id="2" creationId="{99B5BF6E-8812-B653-E065-C991880835EE}"/>
          </ac:spMkLst>
        </pc:spChg>
        <pc:spChg chg="del mod">
          <ac:chgData name="Maria Fesenko (2422329)" userId="8bbcba73-14f7-471d-bfdd-837074d8c8b5" providerId="ADAL" clId="{F2637548-F082-4F34-BF5F-B7E99637C336}" dt="2025-11-07T11:36:53.310" v="367" actId="26606"/>
          <ac:spMkLst>
            <pc:docMk/>
            <pc:sldMk cId="658461370" sldId="259"/>
            <ac:spMk id="3" creationId="{CBBF307F-6DC3-2991-09AC-3144CAD5494F}"/>
          </ac:spMkLst>
        </pc:spChg>
        <pc:spChg chg="add">
          <ac:chgData name="Maria Fesenko (2422329)" userId="8bbcba73-14f7-471d-bfdd-837074d8c8b5" providerId="ADAL" clId="{F2637548-F082-4F34-BF5F-B7E99637C336}" dt="2025-11-07T11:36:53.310" v="367" actId="26606"/>
          <ac:spMkLst>
            <pc:docMk/>
            <pc:sldMk cId="658461370" sldId="259"/>
            <ac:spMk id="9" creationId="{9F4444CE-BC8D-4D61-B303-4C05614E62AB}"/>
          </ac:spMkLst>
        </pc:spChg>
        <pc:spChg chg="add">
          <ac:chgData name="Maria Fesenko (2422329)" userId="8bbcba73-14f7-471d-bfdd-837074d8c8b5" providerId="ADAL" clId="{F2637548-F082-4F34-BF5F-B7E99637C336}" dt="2025-11-07T11:36:53.310" v="367" actId="26606"/>
          <ac:spMkLst>
            <pc:docMk/>
            <pc:sldMk cId="658461370" sldId="259"/>
            <ac:spMk id="11" creationId="{73772B81-181F-48B7-8826-4D9686D15DF5}"/>
          </ac:spMkLst>
        </pc:spChg>
        <pc:spChg chg="add">
          <ac:chgData name="Maria Fesenko (2422329)" userId="8bbcba73-14f7-471d-bfdd-837074d8c8b5" providerId="ADAL" clId="{F2637548-F082-4F34-BF5F-B7E99637C336}" dt="2025-11-07T11:36:53.310" v="367" actId="26606"/>
          <ac:spMkLst>
            <pc:docMk/>
            <pc:sldMk cId="658461370" sldId="259"/>
            <ac:spMk id="13" creationId="{B2205F6E-03C6-4E92-877C-E2482F6599AA}"/>
          </ac:spMkLst>
        </pc:spChg>
        <pc:graphicFrameChg chg="add">
          <ac:chgData name="Maria Fesenko (2422329)" userId="8bbcba73-14f7-471d-bfdd-837074d8c8b5" providerId="ADAL" clId="{F2637548-F082-4F34-BF5F-B7E99637C336}" dt="2025-11-07T11:36:53.310" v="367" actId="26606"/>
          <ac:graphicFrameMkLst>
            <pc:docMk/>
            <pc:sldMk cId="658461370" sldId="259"/>
            <ac:graphicFrameMk id="5" creationId="{3837B6D7-889B-5E38-AD9B-06103150C5CE}"/>
          </ac:graphicFrameMkLst>
        </pc:graphicFrameChg>
      </pc:sldChg>
      <pc:sldChg chg="addSp delSp modSp mod setBg setClrOvrMap">
        <pc:chgData name="Maria Fesenko (2422329)" userId="8bbcba73-14f7-471d-bfdd-837074d8c8b5" providerId="ADAL" clId="{F2637548-F082-4F34-BF5F-B7E99637C336}" dt="2025-11-07T11:37:15.517" v="370" actId="26606"/>
        <pc:sldMkLst>
          <pc:docMk/>
          <pc:sldMk cId="2668859696" sldId="260"/>
        </pc:sldMkLst>
        <pc:spChg chg="add del mod">
          <ac:chgData name="Maria Fesenko (2422329)" userId="8bbcba73-14f7-471d-bfdd-837074d8c8b5" providerId="ADAL" clId="{F2637548-F082-4F34-BF5F-B7E99637C336}" dt="2025-11-07T11:37:15.517" v="370" actId="26606"/>
          <ac:spMkLst>
            <pc:docMk/>
            <pc:sldMk cId="2668859696" sldId="260"/>
            <ac:spMk id="3" creationId="{BE6A7C5E-A4C6-4485-FB1B-AF34E6C6D0BC}"/>
          </ac:spMkLst>
        </pc:spChg>
        <pc:spChg chg="add">
          <ac:chgData name="Maria Fesenko (2422329)" userId="8bbcba73-14f7-471d-bfdd-837074d8c8b5" providerId="ADAL" clId="{F2637548-F082-4F34-BF5F-B7E99637C336}" dt="2025-11-07T11:37:15.517" v="370" actId="26606"/>
          <ac:spMkLst>
            <pc:docMk/>
            <pc:sldMk cId="2668859696" sldId="260"/>
            <ac:spMk id="8" creationId="{A65AC7D1-EAA9-48F5-B509-60A7F50BF703}"/>
          </ac:spMkLst>
        </pc:spChg>
        <pc:spChg chg="add del">
          <ac:chgData name="Maria Fesenko (2422329)" userId="8bbcba73-14f7-471d-bfdd-837074d8c8b5" providerId="ADAL" clId="{F2637548-F082-4F34-BF5F-B7E99637C336}" dt="2025-11-07T11:37:15.490" v="369" actId="26606"/>
          <ac:spMkLst>
            <pc:docMk/>
            <pc:sldMk cId="2668859696" sldId="260"/>
            <ac:spMk id="9" creationId="{9F4444CE-BC8D-4D61-B303-4C05614E62AB}"/>
          </ac:spMkLst>
        </pc:spChg>
        <pc:spChg chg="add">
          <ac:chgData name="Maria Fesenko (2422329)" userId="8bbcba73-14f7-471d-bfdd-837074d8c8b5" providerId="ADAL" clId="{F2637548-F082-4F34-BF5F-B7E99637C336}" dt="2025-11-07T11:37:15.517" v="370" actId="26606"/>
          <ac:spMkLst>
            <pc:docMk/>
            <pc:sldMk cId="2668859696" sldId="260"/>
            <ac:spMk id="10" creationId="{D6320AF9-619A-4175-865B-5663E1AEF4C5}"/>
          </ac:spMkLst>
        </pc:spChg>
        <pc:spChg chg="add del">
          <ac:chgData name="Maria Fesenko (2422329)" userId="8bbcba73-14f7-471d-bfdd-837074d8c8b5" providerId="ADAL" clId="{F2637548-F082-4F34-BF5F-B7E99637C336}" dt="2025-11-07T11:37:15.490" v="369" actId="26606"/>
          <ac:spMkLst>
            <pc:docMk/>
            <pc:sldMk cId="2668859696" sldId="260"/>
            <ac:spMk id="11" creationId="{73772B81-181F-48B7-8826-4D9686D15DF5}"/>
          </ac:spMkLst>
        </pc:spChg>
        <pc:spChg chg="add del">
          <ac:chgData name="Maria Fesenko (2422329)" userId="8bbcba73-14f7-471d-bfdd-837074d8c8b5" providerId="ADAL" clId="{F2637548-F082-4F34-BF5F-B7E99637C336}" dt="2025-11-07T11:37:15.490" v="369" actId="26606"/>
          <ac:spMkLst>
            <pc:docMk/>
            <pc:sldMk cId="2668859696" sldId="260"/>
            <ac:spMk id="13" creationId="{B2205F6E-03C6-4E92-877C-E2482F6599AA}"/>
          </ac:spMkLst>
        </pc:spChg>
        <pc:spChg chg="add">
          <ac:chgData name="Maria Fesenko (2422329)" userId="8bbcba73-14f7-471d-bfdd-837074d8c8b5" providerId="ADAL" clId="{F2637548-F082-4F34-BF5F-B7E99637C336}" dt="2025-11-07T11:37:15.517" v="370" actId="26606"/>
          <ac:spMkLst>
            <pc:docMk/>
            <pc:sldMk cId="2668859696" sldId="260"/>
            <ac:spMk id="15" creationId="{BE6A7C5E-A4C6-4485-FB1B-AF34E6C6D0BC}"/>
          </ac:spMkLst>
        </pc:spChg>
        <pc:spChg chg="add">
          <ac:chgData name="Maria Fesenko (2422329)" userId="8bbcba73-14f7-471d-bfdd-837074d8c8b5" providerId="ADAL" clId="{F2637548-F082-4F34-BF5F-B7E99637C336}" dt="2025-11-07T11:37:15.517" v="370" actId="26606"/>
          <ac:spMkLst>
            <pc:docMk/>
            <pc:sldMk cId="2668859696" sldId="260"/>
            <ac:spMk id="16" creationId="{7E018740-5C2B-4A41-AC1A-7E68D1EC1954}"/>
          </ac:spMkLst>
        </pc:spChg>
        <pc:spChg chg="add">
          <ac:chgData name="Maria Fesenko (2422329)" userId="8bbcba73-14f7-471d-bfdd-837074d8c8b5" providerId="ADAL" clId="{F2637548-F082-4F34-BF5F-B7E99637C336}" dt="2025-11-07T11:37:15.517" v="370" actId="26606"/>
          <ac:spMkLst>
            <pc:docMk/>
            <pc:sldMk cId="2668859696" sldId="260"/>
            <ac:spMk id="18" creationId="{166F75A4-C475-4941-8EE2-B80A06A2C1BB}"/>
          </ac:spMkLst>
        </pc:spChg>
        <pc:spChg chg="add">
          <ac:chgData name="Maria Fesenko (2422329)" userId="8bbcba73-14f7-471d-bfdd-837074d8c8b5" providerId="ADAL" clId="{F2637548-F082-4F34-BF5F-B7E99637C336}" dt="2025-11-07T11:37:15.517" v="370" actId="26606"/>
          <ac:spMkLst>
            <pc:docMk/>
            <pc:sldMk cId="2668859696" sldId="260"/>
            <ac:spMk id="20" creationId="{A032553A-72E8-4B0D-8405-FF9771C9AF05}"/>
          </ac:spMkLst>
        </pc:spChg>
        <pc:spChg chg="add">
          <ac:chgData name="Maria Fesenko (2422329)" userId="8bbcba73-14f7-471d-bfdd-837074d8c8b5" providerId="ADAL" clId="{F2637548-F082-4F34-BF5F-B7E99637C336}" dt="2025-11-07T11:37:15.517" v="370" actId="26606"/>
          <ac:spMkLst>
            <pc:docMk/>
            <pc:sldMk cId="2668859696" sldId="260"/>
            <ac:spMk id="22" creationId="{765800AC-C3B9-498E-87BC-29FAE4C76B21}"/>
          </ac:spMkLst>
        </pc:spChg>
        <pc:spChg chg="add">
          <ac:chgData name="Maria Fesenko (2422329)" userId="8bbcba73-14f7-471d-bfdd-837074d8c8b5" providerId="ADAL" clId="{F2637548-F082-4F34-BF5F-B7E99637C336}" dt="2025-11-07T11:37:15.517" v="370" actId="26606"/>
          <ac:spMkLst>
            <pc:docMk/>
            <pc:sldMk cId="2668859696" sldId="260"/>
            <ac:spMk id="24" creationId="{1F9D6ACB-2FF4-49F9-978A-E0D5327FC635}"/>
          </ac:spMkLst>
        </pc:spChg>
        <pc:spChg chg="add">
          <ac:chgData name="Maria Fesenko (2422329)" userId="8bbcba73-14f7-471d-bfdd-837074d8c8b5" providerId="ADAL" clId="{F2637548-F082-4F34-BF5F-B7E99637C336}" dt="2025-11-07T11:37:15.517" v="370" actId="26606"/>
          <ac:spMkLst>
            <pc:docMk/>
            <pc:sldMk cId="2668859696" sldId="260"/>
            <ac:spMk id="26" creationId="{142BFA2A-77A0-4F60-A32A-685681C84889}"/>
          </ac:spMkLst>
        </pc:spChg>
        <pc:graphicFrameChg chg="add del">
          <ac:chgData name="Maria Fesenko (2422329)" userId="8bbcba73-14f7-471d-bfdd-837074d8c8b5" providerId="ADAL" clId="{F2637548-F082-4F34-BF5F-B7E99637C336}" dt="2025-11-07T11:37:15.490" v="369" actId="26606"/>
          <ac:graphicFrameMkLst>
            <pc:docMk/>
            <pc:sldMk cId="2668859696" sldId="260"/>
            <ac:graphicFrameMk id="5" creationId="{7007C97F-3F00-7F6F-9BD2-9CB6BEA8AE26}"/>
          </ac:graphicFrameMkLst>
        </pc:graphicFrameChg>
      </pc:sldChg>
      <pc:sldChg chg="addSp modSp mod setBg setClrOvrMap">
        <pc:chgData name="Maria Fesenko (2422329)" userId="8bbcba73-14f7-471d-bfdd-837074d8c8b5" providerId="ADAL" clId="{F2637548-F082-4F34-BF5F-B7E99637C336}" dt="2025-11-07T11:37:33.096" v="371" actId="26606"/>
        <pc:sldMkLst>
          <pc:docMk/>
          <pc:sldMk cId="333270784" sldId="261"/>
        </pc:sldMkLst>
        <pc:spChg chg="mod">
          <ac:chgData name="Maria Fesenko (2422329)" userId="8bbcba73-14f7-471d-bfdd-837074d8c8b5" providerId="ADAL" clId="{F2637548-F082-4F34-BF5F-B7E99637C336}" dt="2025-11-07T11:37:33.096" v="371" actId="26606"/>
          <ac:spMkLst>
            <pc:docMk/>
            <pc:sldMk cId="333270784" sldId="261"/>
            <ac:spMk id="2" creationId="{4AB85DB1-3C70-74CA-4ABF-C5FF0F6F6B8A}"/>
          </ac:spMkLst>
        </pc:spChg>
        <pc:spChg chg="mod">
          <ac:chgData name="Maria Fesenko (2422329)" userId="8bbcba73-14f7-471d-bfdd-837074d8c8b5" providerId="ADAL" clId="{F2637548-F082-4F34-BF5F-B7E99637C336}" dt="2025-11-07T11:37:33.096" v="371" actId="26606"/>
          <ac:spMkLst>
            <pc:docMk/>
            <pc:sldMk cId="333270784" sldId="261"/>
            <ac:spMk id="3" creationId="{A00E54AA-BA92-A903-944E-AFA021484D54}"/>
          </ac:spMkLst>
        </pc:spChg>
        <pc:spChg chg="add">
          <ac:chgData name="Maria Fesenko (2422329)" userId="8bbcba73-14f7-471d-bfdd-837074d8c8b5" providerId="ADAL" clId="{F2637548-F082-4F34-BF5F-B7E99637C336}" dt="2025-11-07T11:37:33.096" v="371" actId="26606"/>
          <ac:spMkLst>
            <pc:docMk/>
            <pc:sldMk cId="333270784" sldId="261"/>
            <ac:spMk id="8" creationId="{A65AC7D1-EAA9-48F5-B509-60A7F50BF703}"/>
          </ac:spMkLst>
        </pc:spChg>
        <pc:spChg chg="add">
          <ac:chgData name="Maria Fesenko (2422329)" userId="8bbcba73-14f7-471d-bfdd-837074d8c8b5" providerId="ADAL" clId="{F2637548-F082-4F34-BF5F-B7E99637C336}" dt="2025-11-07T11:37:33.096" v="371" actId="26606"/>
          <ac:spMkLst>
            <pc:docMk/>
            <pc:sldMk cId="333270784" sldId="261"/>
            <ac:spMk id="10" creationId="{D6320AF9-619A-4175-865B-5663E1AEF4C5}"/>
          </ac:spMkLst>
        </pc:spChg>
        <pc:spChg chg="add">
          <ac:chgData name="Maria Fesenko (2422329)" userId="8bbcba73-14f7-471d-bfdd-837074d8c8b5" providerId="ADAL" clId="{F2637548-F082-4F34-BF5F-B7E99637C336}" dt="2025-11-07T11:37:33.096" v="371" actId="26606"/>
          <ac:spMkLst>
            <pc:docMk/>
            <pc:sldMk cId="333270784" sldId="261"/>
            <ac:spMk id="16" creationId="{7E018740-5C2B-4A41-AC1A-7E68D1EC1954}"/>
          </ac:spMkLst>
        </pc:spChg>
        <pc:spChg chg="add">
          <ac:chgData name="Maria Fesenko (2422329)" userId="8bbcba73-14f7-471d-bfdd-837074d8c8b5" providerId="ADAL" clId="{F2637548-F082-4F34-BF5F-B7E99637C336}" dt="2025-11-07T11:37:33.096" v="371" actId="26606"/>
          <ac:spMkLst>
            <pc:docMk/>
            <pc:sldMk cId="333270784" sldId="261"/>
            <ac:spMk id="18" creationId="{166F75A4-C475-4941-8EE2-B80A06A2C1BB}"/>
          </ac:spMkLst>
        </pc:spChg>
        <pc:spChg chg="add">
          <ac:chgData name="Maria Fesenko (2422329)" userId="8bbcba73-14f7-471d-bfdd-837074d8c8b5" providerId="ADAL" clId="{F2637548-F082-4F34-BF5F-B7E99637C336}" dt="2025-11-07T11:37:33.096" v="371" actId="26606"/>
          <ac:spMkLst>
            <pc:docMk/>
            <pc:sldMk cId="333270784" sldId="261"/>
            <ac:spMk id="20" creationId="{A032553A-72E8-4B0D-8405-FF9771C9AF05}"/>
          </ac:spMkLst>
        </pc:spChg>
        <pc:spChg chg="add">
          <ac:chgData name="Maria Fesenko (2422329)" userId="8bbcba73-14f7-471d-bfdd-837074d8c8b5" providerId="ADAL" clId="{F2637548-F082-4F34-BF5F-B7E99637C336}" dt="2025-11-07T11:37:33.096" v="371" actId="26606"/>
          <ac:spMkLst>
            <pc:docMk/>
            <pc:sldMk cId="333270784" sldId="261"/>
            <ac:spMk id="22" creationId="{765800AC-C3B9-498E-87BC-29FAE4C76B21}"/>
          </ac:spMkLst>
        </pc:spChg>
        <pc:spChg chg="add">
          <ac:chgData name="Maria Fesenko (2422329)" userId="8bbcba73-14f7-471d-bfdd-837074d8c8b5" providerId="ADAL" clId="{F2637548-F082-4F34-BF5F-B7E99637C336}" dt="2025-11-07T11:37:33.096" v="371" actId="26606"/>
          <ac:spMkLst>
            <pc:docMk/>
            <pc:sldMk cId="333270784" sldId="261"/>
            <ac:spMk id="24" creationId="{1F9D6ACB-2FF4-49F9-978A-E0D5327FC635}"/>
          </ac:spMkLst>
        </pc:spChg>
        <pc:spChg chg="add">
          <ac:chgData name="Maria Fesenko (2422329)" userId="8bbcba73-14f7-471d-bfdd-837074d8c8b5" providerId="ADAL" clId="{F2637548-F082-4F34-BF5F-B7E99637C336}" dt="2025-11-07T11:37:33.096" v="371" actId="26606"/>
          <ac:spMkLst>
            <pc:docMk/>
            <pc:sldMk cId="333270784" sldId="261"/>
            <ac:spMk id="26" creationId="{142BFA2A-77A0-4F60-A32A-685681C84889}"/>
          </ac:spMkLst>
        </pc:spChg>
      </pc:sldChg>
      <pc:sldChg chg="addSp modSp mod setBg setClrOvrMap">
        <pc:chgData name="Maria Fesenko (2422329)" userId="8bbcba73-14f7-471d-bfdd-837074d8c8b5" providerId="ADAL" clId="{F2637548-F082-4F34-BF5F-B7E99637C336}" dt="2025-11-07T11:37:55.265" v="372" actId="26606"/>
        <pc:sldMkLst>
          <pc:docMk/>
          <pc:sldMk cId="4063375742" sldId="262"/>
        </pc:sldMkLst>
        <pc:spChg chg="mod">
          <ac:chgData name="Maria Fesenko (2422329)" userId="8bbcba73-14f7-471d-bfdd-837074d8c8b5" providerId="ADAL" clId="{F2637548-F082-4F34-BF5F-B7E99637C336}" dt="2025-11-07T11:37:55.265" v="372" actId="26606"/>
          <ac:spMkLst>
            <pc:docMk/>
            <pc:sldMk cId="4063375742" sldId="262"/>
            <ac:spMk id="2" creationId="{6511F97F-4C3D-6763-CD35-D0B6286A300C}"/>
          </ac:spMkLst>
        </pc:spChg>
        <pc:spChg chg="mod">
          <ac:chgData name="Maria Fesenko (2422329)" userId="8bbcba73-14f7-471d-bfdd-837074d8c8b5" providerId="ADAL" clId="{F2637548-F082-4F34-BF5F-B7E99637C336}" dt="2025-11-07T11:37:55.265" v="372" actId="26606"/>
          <ac:spMkLst>
            <pc:docMk/>
            <pc:sldMk cId="4063375742" sldId="262"/>
            <ac:spMk id="3" creationId="{E10FFBF7-A78B-AEEC-5DF0-6BB54F444CEE}"/>
          </ac:spMkLst>
        </pc:spChg>
        <pc:spChg chg="add">
          <ac:chgData name="Maria Fesenko (2422329)" userId="8bbcba73-14f7-471d-bfdd-837074d8c8b5" providerId="ADAL" clId="{F2637548-F082-4F34-BF5F-B7E99637C336}" dt="2025-11-07T11:37:55.265" v="372" actId="26606"/>
          <ac:spMkLst>
            <pc:docMk/>
            <pc:sldMk cId="4063375742" sldId="262"/>
            <ac:spMk id="8" creationId="{A65AC7D1-EAA9-48F5-B509-60A7F50BF703}"/>
          </ac:spMkLst>
        </pc:spChg>
        <pc:spChg chg="add">
          <ac:chgData name="Maria Fesenko (2422329)" userId="8bbcba73-14f7-471d-bfdd-837074d8c8b5" providerId="ADAL" clId="{F2637548-F082-4F34-BF5F-B7E99637C336}" dt="2025-11-07T11:37:55.265" v="372" actId="26606"/>
          <ac:spMkLst>
            <pc:docMk/>
            <pc:sldMk cId="4063375742" sldId="262"/>
            <ac:spMk id="10" creationId="{D6320AF9-619A-4175-865B-5663E1AEF4C5}"/>
          </ac:spMkLst>
        </pc:spChg>
        <pc:spChg chg="add">
          <ac:chgData name="Maria Fesenko (2422329)" userId="8bbcba73-14f7-471d-bfdd-837074d8c8b5" providerId="ADAL" clId="{F2637548-F082-4F34-BF5F-B7E99637C336}" dt="2025-11-07T11:37:55.265" v="372" actId="26606"/>
          <ac:spMkLst>
            <pc:docMk/>
            <pc:sldMk cId="4063375742" sldId="262"/>
            <ac:spMk id="16" creationId="{7E018740-5C2B-4A41-AC1A-7E68D1EC1954}"/>
          </ac:spMkLst>
        </pc:spChg>
        <pc:spChg chg="add">
          <ac:chgData name="Maria Fesenko (2422329)" userId="8bbcba73-14f7-471d-bfdd-837074d8c8b5" providerId="ADAL" clId="{F2637548-F082-4F34-BF5F-B7E99637C336}" dt="2025-11-07T11:37:55.265" v="372" actId="26606"/>
          <ac:spMkLst>
            <pc:docMk/>
            <pc:sldMk cId="4063375742" sldId="262"/>
            <ac:spMk id="18" creationId="{166F75A4-C475-4941-8EE2-B80A06A2C1BB}"/>
          </ac:spMkLst>
        </pc:spChg>
        <pc:spChg chg="add">
          <ac:chgData name="Maria Fesenko (2422329)" userId="8bbcba73-14f7-471d-bfdd-837074d8c8b5" providerId="ADAL" clId="{F2637548-F082-4F34-BF5F-B7E99637C336}" dt="2025-11-07T11:37:55.265" v="372" actId="26606"/>
          <ac:spMkLst>
            <pc:docMk/>
            <pc:sldMk cId="4063375742" sldId="262"/>
            <ac:spMk id="20" creationId="{A032553A-72E8-4B0D-8405-FF9771C9AF05}"/>
          </ac:spMkLst>
        </pc:spChg>
        <pc:spChg chg="add">
          <ac:chgData name="Maria Fesenko (2422329)" userId="8bbcba73-14f7-471d-bfdd-837074d8c8b5" providerId="ADAL" clId="{F2637548-F082-4F34-BF5F-B7E99637C336}" dt="2025-11-07T11:37:55.265" v="372" actId="26606"/>
          <ac:spMkLst>
            <pc:docMk/>
            <pc:sldMk cId="4063375742" sldId="262"/>
            <ac:spMk id="22" creationId="{765800AC-C3B9-498E-87BC-29FAE4C76B21}"/>
          </ac:spMkLst>
        </pc:spChg>
        <pc:spChg chg="add">
          <ac:chgData name="Maria Fesenko (2422329)" userId="8bbcba73-14f7-471d-bfdd-837074d8c8b5" providerId="ADAL" clId="{F2637548-F082-4F34-BF5F-B7E99637C336}" dt="2025-11-07T11:37:55.265" v="372" actId="26606"/>
          <ac:spMkLst>
            <pc:docMk/>
            <pc:sldMk cId="4063375742" sldId="262"/>
            <ac:spMk id="24" creationId="{1F9D6ACB-2FF4-49F9-978A-E0D5327FC635}"/>
          </ac:spMkLst>
        </pc:spChg>
        <pc:spChg chg="add">
          <ac:chgData name="Maria Fesenko (2422329)" userId="8bbcba73-14f7-471d-bfdd-837074d8c8b5" providerId="ADAL" clId="{F2637548-F082-4F34-BF5F-B7E99637C336}" dt="2025-11-07T11:37:55.265" v="372" actId="26606"/>
          <ac:spMkLst>
            <pc:docMk/>
            <pc:sldMk cId="4063375742" sldId="262"/>
            <ac:spMk id="26" creationId="{142BFA2A-77A0-4F60-A32A-685681C84889}"/>
          </ac:spMkLst>
        </pc:spChg>
      </pc:sldChg>
      <pc:sldChg chg="addSp modSp mod setBg setClrOvrMap">
        <pc:chgData name="Maria Fesenko (2422329)" userId="8bbcba73-14f7-471d-bfdd-837074d8c8b5" providerId="ADAL" clId="{F2637548-F082-4F34-BF5F-B7E99637C336}" dt="2025-11-07T11:38:04.339" v="373" actId="26606"/>
        <pc:sldMkLst>
          <pc:docMk/>
          <pc:sldMk cId="1952642593" sldId="263"/>
        </pc:sldMkLst>
        <pc:spChg chg="mod">
          <ac:chgData name="Maria Fesenko (2422329)" userId="8bbcba73-14f7-471d-bfdd-837074d8c8b5" providerId="ADAL" clId="{F2637548-F082-4F34-BF5F-B7E99637C336}" dt="2025-11-07T11:38:04.339" v="373" actId="26606"/>
          <ac:spMkLst>
            <pc:docMk/>
            <pc:sldMk cId="1952642593" sldId="263"/>
            <ac:spMk id="2" creationId="{678896F5-C99C-F82B-F6C6-A66B4F115353}"/>
          </ac:spMkLst>
        </pc:spChg>
        <pc:spChg chg="mod">
          <ac:chgData name="Maria Fesenko (2422329)" userId="8bbcba73-14f7-471d-bfdd-837074d8c8b5" providerId="ADAL" clId="{F2637548-F082-4F34-BF5F-B7E99637C336}" dt="2025-11-07T11:38:04.339" v="373" actId="26606"/>
          <ac:spMkLst>
            <pc:docMk/>
            <pc:sldMk cId="1952642593" sldId="263"/>
            <ac:spMk id="3" creationId="{84A9E234-FD10-35A1-DD55-F53FC834DF7E}"/>
          </ac:spMkLst>
        </pc:spChg>
        <pc:spChg chg="add">
          <ac:chgData name="Maria Fesenko (2422329)" userId="8bbcba73-14f7-471d-bfdd-837074d8c8b5" providerId="ADAL" clId="{F2637548-F082-4F34-BF5F-B7E99637C336}" dt="2025-11-07T11:38:04.339" v="373" actId="26606"/>
          <ac:spMkLst>
            <pc:docMk/>
            <pc:sldMk cId="1952642593" sldId="263"/>
            <ac:spMk id="8" creationId="{86C16C40-7C29-4ACC-B851-7E08E459B596}"/>
          </ac:spMkLst>
        </pc:spChg>
        <pc:grpChg chg="add">
          <ac:chgData name="Maria Fesenko (2422329)" userId="8bbcba73-14f7-471d-bfdd-837074d8c8b5" providerId="ADAL" clId="{F2637548-F082-4F34-BF5F-B7E99637C336}" dt="2025-11-07T11:38:04.339" v="373" actId="26606"/>
          <ac:grpSpMkLst>
            <pc:docMk/>
            <pc:sldMk cId="1952642593" sldId="263"/>
            <ac:grpSpMk id="10" creationId="{CDD733AE-DD5E-4C77-8BCD-72BF12A06BB1}"/>
          </ac:grpSpMkLst>
        </pc:grpChg>
      </pc:sldChg>
      <pc:sldChg chg="modSp mod">
        <pc:chgData name="Maria Fesenko (2422329)" userId="8bbcba73-14f7-471d-bfdd-837074d8c8b5" providerId="ADAL" clId="{F2637548-F082-4F34-BF5F-B7E99637C336}" dt="2025-11-07T11:36:25.237" v="359"/>
        <pc:sldMkLst>
          <pc:docMk/>
          <pc:sldMk cId="631144448" sldId="264"/>
        </pc:sldMkLst>
        <pc:spChg chg="mod">
          <ac:chgData name="Maria Fesenko (2422329)" userId="8bbcba73-14f7-471d-bfdd-837074d8c8b5" providerId="ADAL" clId="{F2637548-F082-4F34-BF5F-B7E99637C336}" dt="2025-11-07T11:36:25.237" v="359"/>
          <ac:spMkLst>
            <pc:docMk/>
            <pc:sldMk cId="631144448" sldId="264"/>
            <ac:spMk id="2" creationId="{FD0AA7D5-561F-204C-F4D1-ADBEA5D9B29B}"/>
          </ac:spMkLst>
        </pc:spChg>
        <pc:spChg chg="mod">
          <ac:chgData name="Maria Fesenko (2422329)" userId="8bbcba73-14f7-471d-bfdd-837074d8c8b5" providerId="ADAL" clId="{F2637548-F082-4F34-BF5F-B7E99637C336}" dt="2025-11-07T11:36:25.237" v="359"/>
          <ac:spMkLst>
            <pc:docMk/>
            <pc:sldMk cId="631144448" sldId="264"/>
            <ac:spMk id="3" creationId="{31478535-727B-0014-7609-07DFF37DE2E7}"/>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E2FFB44-4E5B-42E5-A8FC-E34B45160C3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738E8AE-0C31-4ECA-9B85-24F2350E6427}">
      <dgm:prSet/>
      <dgm:spPr/>
      <dgm:t>
        <a:bodyPr/>
        <a:lstStyle/>
        <a:p>
          <a:r>
            <a:rPr lang="en-GB"/>
            <a:t>SECURITY AND CONFIDENTIALITY </a:t>
          </a:r>
          <a:endParaRPr lang="en-US"/>
        </a:p>
      </dgm:t>
    </dgm:pt>
    <dgm:pt modelId="{CC6834BD-B3F7-49FA-8219-F5F2B6568B35}" type="parTrans" cxnId="{9A1F700C-553E-461C-B668-F1F2CE53CAA6}">
      <dgm:prSet/>
      <dgm:spPr/>
      <dgm:t>
        <a:bodyPr/>
        <a:lstStyle/>
        <a:p>
          <a:endParaRPr lang="en-US"/>
        </a:p>
      </dgm:t>
    </dgm:pt>
    <dgm:pt modelId="{A9092AEB-5E13-4B2A-99D5-D13DD1CA8824}" type="sibTrans" cxnId="{9A1F700C-553E-461C-B668-F1F2CE53CAA6}">
      <dgm:prSet/>
      <dgm:spPr/>
      <dgm:t>
        <a:bodyPr/>
        <a:lstStyle/>
        <a:p>
          <a:endParaRPr lang="en-US"/>
        </a:p>
      </dgm:t>
    </dgm:pt>
    <dgm:pt modelId="{A4CED154-2F6A-4FFF-A998-DC8288548512}">
      <dgm:prSet/>
      <dgm:spPr/>
      <dgm:t>
        <a:bodyPr/>
        <a:lstStyle/>
        <a:p>
          <a:r>
            <a:rPr lang="en-GB"/>
            <a:t>When working with documents containing patient personal data, it is important security standards, such us using passwords, restricting access, and storing files in encrypted network folders in accordance with data protection laws (e.g., GDPR). </a:t>
          </a:r>
          <a:endParaRPr lang="en-US"/>
        </a:p>
      </dgm:t>
    </dgm:pt>
    <dgm:pt modelId="{2384C89B-BDF2-4A69-A875-76E9901366DC}" type="parTrans" cxnId="{191FAEC0-72FB-4D40-B066-06D5113FFED9}">
      <dgm:prSet/>
      <dgm:spPr/>
      <dgm:t>
        <a:bodyPr/>
        <a:lstStyle/>
        <a:p>
          <a:endParaRPr lang="en-US"/>
        </a:p>
      </dgm:t>
    </dgm:pt>
    <dgm:pt modelId="{90F0E0DB-9447-4EE8-A178-E19249B0A3B7}" type="sibTrans" cxnId="{191FAEC0-72FB-4D40-B066-06D5113FFED9}">
      <dgm:prSet/>
      <dgm:spPr/>
      <dgm:t>
        <a:bodyPr/>
        <a:lstStyle/>
        <a:p>
          <a:endParaRPr lang="en-US"/>
        </a:p>
      </dgm:t>
    </dgm:pt>
    <dgm:pt modelId="{5658F850-780C-4682-A7AC-3FBCA406EF69}">
      <dgm:prSet/>
      <dgm:spPr/>
      <dgm:t>
        <a:bodyPr/>
        <a:lstStyle/>
        <a:p>
          <a:r>
            <a:rPr lang="en-GB"/>
            <a:t>I want to focus on using Microsoft in GP surgeries. </a:t>
          </a:r>
          <a:endParaRPr lang="en-US"/>
        </a:p>
      </dgm:t>
    </dgm:pt>
    <dgm:pt modelId="{D7CF73B5-3824-4D62-915E-F7C3F32CE5F6}" type="parTrans" cxnId="{FA9AB291-6CBF-4279-AE1C-D96CCCCBFB32}">
      <dgm:prSet/>
      <dgm:spPr/>
      <dgm:t>
        <a:bodyPr/>
        <a:lstStyle/>
        <a:p>
          <a:endParaRPr lang="en-US"/>
        </a:p>
      </dgm:t>
    </dgm:pt>
    <dgm:pt modelId="{D7C43FB9-8101-473B-AB7E-DD8607543E99}" type="sibTrans" cxnId="{FA9AB291-6CBF-4279-AE1C-D96CCCCBFB32}">
      <dgm:prSet/>
      <dgm:spPr/>
      <dgm:t>
        <a:bodyPr/>
        <a:lstStyle/>
        <a:p>
          <a:endParaRPr lang="en-US"/>
        </a:p>
      </dgm:t>
    </dgm:pt>
    <dgm:pt modelId="{4EBCE254-B4E2-40D5-BC98-6FED18D3ABD1}">
      <dgm:prSet/>
      <dgm:spPr/>
      <dgm:t>
        <a:bodyPr/>
        <a:lstStyle/>
        <a:p>
          <a:r>
            <a:rPr lang="en-GB"/>
            <a:t>GP surgeries, like the rest of the NHS use Microsoft products such as Microsoft 365 and Microsoft Teams to communicate, collaborate and access services. (Department of Health and Social Care UK, 2022).  </a:t>
          </a:r>
          <a:endParaRPr lang="en-US"/>
        </a:p>
      </dgm:t>
    </dgm:pt>
    <dgm:pt modelId="{C26CFD1C-E58E-4E5B-B284-518454E73526}" type="parTrans" cxnId="{D3E5A0C4-C2BD-46CF-92C7-2D71F5CEE74B}">
      <dgm:prSet/>
      <dgm:spPr/>
      <dgm:t>
        <a:bodyPr/>
        <a:lstStyle/>
        <a:p>
          <a:endParaRPr lang="en-US"/>
        </a:p>
      </dgm:t>
    </dgm:pt>
    <dgm:pt modelId="{EC44E958-C2D2-4709-BBF4-337518DDE4FA}" type="sibTrans" cxnId="{D3E5A0C4-C2BD-46CF-92C7-2D71F5CEE74B}">
      <dgm:prSet/>
      <dgm:spPr/>
      <dgm:t>
        <a:bodyPr/>
        <a:lstStyle/>
        <a:p>
          <a:endParaRPr lang="en-US"/>
        </a:p>
      </dgm:t>
    </dgm:pt>
    <dgm:pt modelId="{568D1BBD-6AD4-4DD5-8222-A7E356414B46}" type="pres">
      <dgm:prSet presAssocID="{CE2FFB44-4E5B-42E5-A8FC-E34B45160C3F}" presName="root" presStyleCnt="0">
        <dgm:presLayoutVars>
          <dgm:dir/>
          <dgm:resizeHandles val="exact"/>
        </dgm:presLayoutVars>
      </dgm:prSet>
      <dgm:spPr/>
    </dgm:pt>
    <dgm:pt modelId="{8D81B27D-2B68-4565-9A4E-247C9DFFBE3D}" type="pres">
      <dgm:prSet presAssocID="{2738E8AE-0C31-4ECA-9B85-24F2350E6427}" presName="compNode" presStyleCnt="0"/>
      <dgm:spPr/>
    </dgm:pt>
    <dgm:pt modelId="{6043B6FD-6275-486A-B1E5-9B303DB5CA99}" type="pres">
      <dgm:prSet presAssocID="{2738E8AE-0C31-4ECA-9B85-24F2350E6427}" presName="bgRect" presStyleLbl="bgShp" presStyleIdx="0" presStyleCnt="4"/>
      <dgm:spPr/>
    </dgm:pt>
    <dgm:pt modelId="{F2B8F437-BB7C-4A63-958B-89BCB39F4F46}" type="pres">
      <dgm:prSet presAssocID="{2738E8AE-0C31-4ECA-9B85-24F2350E64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27443F6E-15C6-49F0-AC7D-A21275824A49}" type="pres">
      <dgm:prSet presAssocID="{2738E8AE-0C31-4ECA-9B85-24F2350E6427}" presName="spaceRect" presStyleCnt="0"/>
      <dgm:spPr/>
    </dgm:pt>
    <dgm:pt modelId="{1F7AC9B1-34CC-4416-A1CC-3368AD10BC8E}" type="pres">
      <dgm:prSet presAssocID="{2738E8AE-0C31-4ECA-9B85-24F2350E6427}" presName="parTx" presStyleLbl="revTx" presStyleIdx="0" presStyleCnt="4">
        <dgm:presLayoutVars>
          <dgm:chMax val="0"/>
          <dgm:chPref val="0"/>
        </dgm:presLayoutVars>
      </dgm:prSet>
      <dgm:spPr/>
    </dgm:pt>
    <dgm:pt modelId="{552EABED-E9E7-429A-9ACD-EE817787F4A0}" type="pres">
      <dgm:prSet presAssocID="{A9092AEB-5E13-4B2A-99D5-D13DD1CA8824}" presName="sibTrans" presStyleCnt="0"/>
      <dgm:spPr/>
    </dgm:pt>
    <dgm:pt modelId="{69B9EE9C-3B40-4594-815E-B68D9B379C57}" type="pres">
      <dgm:prSet presAssocID="{A4CED154-2F6A-4FFF-A998-DC8288548512}" presName="compNode" presStyleCnt="0"/>
      <dgm:spPr/>
    </dgm:pt>
    <dgm:pt modelId="{88B74E25-DB2A-4BE0-B451-747CE90358A7}" type="pres">
      <dgm:prSet presAssocID="{A4CED154-2F6A-4FFF-A998-DC8288548512}" presName="bgRect" presStyleLbl="bgShp" presStyleIdx="1" presStyleCnt="4"/>
      <dgm:spPr/>
    </dgm:pt>
    <dgm:pt modelId="{4CC584E6-32AC-4657-8B43-91A95AE40310}" type="pres">
      <dgm:prSet presAssocID="{A4CED154-2F6A-4FFF-A998-DC828854851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nlock"/>
        </a:ext>
      </dgm:extLst>
    </dgm:pt>
    <dgm:pt modelId="{5B883524-9D64-4E4B-939B-59BF6D7156EE}" type="pres">
      <dgm:prSet presAssocID="{A4CED154-2F6A-4FFF-A998-DC8288548512}" presName="spaceRect" presStyleCnt="0"/>
      <dgm:spPr/>
    </dgm:pt>
    <dgm:pt modelId="{34627434-FF7A-4CB2-94A6-CE71C120CA90}" type="pres">
      <dgm:prSet presAssocID="{A4CED154-2F6A-4FFF-A998-DC8288548512}" presName="parTx" presStyleLbl="revTx" presStyleIdx="1" presStyleCnt="4">
        <dgm:presLayoutVars>
          <dgm:chMax val="0"/>
          <dgm:chPref val="0"/>
        </dgm:presLayoutVars>
      </dgm:prSet>
      <dgm:spPr/>
    </dgm:pt>
    <dgm:pt modelId="{02E91F38-D49C-40B0-AB79-1E79C633C4C3}" type="pres">
      <dgm:prSet presAssocID="{90F0E0DB-9447-4EE8-A178-E19249B0A3B7}" presName="sibTrans" presStyleCnt="0"/>
      <dgm:spPr/>
    </dgm:pt>
    <dgm:pt modelId="{69399C04-85E2-4F0E-961C-CF398FEFE3A1}" type="pres">
      <dgm:prSet presAssocID="{5658F850-780C-4682-A7AC-3FBCA406EF69}" presName="compNode" presStyleCnt="0"/>
      <dgm:spPr/>
    </dgm:pt>
    <dgm:pt modelId="{FA84100E-C69B-4D09-8CF5-C6E4D519FD2C}" type="pres">
      <dgm:prSet presAssocID="{5658F850-780C-4682-A7AC-3FBCA406EF69}" presName="bgRect" presStyleLbl="bgShp" presStyleIdx="2" presStyleCnt="4"/>
      <dgm:spPr/>
    </dgm:pt>
    <dgm:pt modelId="{1F30051D-8C50-484B-BEFB-B58E86242D36}" type="pres">
      <dgm:prSet presAssocID="{5658F850-780C-4682-A7AC-3FBCA406EF6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7361069B-759E-42A3-87A0-66873C1965E2}" type="pres">
      <dgm:prSet presAssocID="{5658F850-780C-4682-A7AC-3FBCA406EF69}" presName="spaceRect" presStyleCnt="0"/>
      <dgm:spPr/>
    </dgm:pt>
    <dgm:pt modelId="{5C5B5F90-307A-47C1-9A17-0EB8AE18A460}" type="pres">
      <dgm:prSet presAssocID="{5658F850-780C-4682-A7AC-3FBCA406EF69}" presName="parTx" presStyleLbl="revTx" presStyleIdx="2" presStyleCnt="4">
        <dgm:presLayoutVars>
          <dgm:chMax val="0"/>
          <dgm:chPref val="0"/>
        </dgm:presLayoutVars>
      </dgm:prSet>
      <dgm:spPr/>
    </dgm:pt>
    <dgm:pt modelId="{3023EC45-75EB-4C83-8E37-F9DEA01FA8C6}" type="pres">
      <dgm:prSet presAssocID="{D7C43FB9-8101-473B-AB7E-DD8607543E99}" presName="sibTrans" presStyleCnt="0"/>
      <dgm:spPr/>
    </dgm:pt>
    <dgm:pt modelId="{F2C3469D-9959-47C2-86F8-6CFFEBC1E3C1}" type="pres">
      <dgm:prSet presAssocID="{4EBCE254-B4E2-40D5-BC98-6FED18D3ABD1}" presName="compNode" presStyleCnt="0"/>
      <dgm:spPr/>
    </dgm:pt>
    <dgm:pt modelId="{4B5E5B0C-DCB1-42EC-9F6D-43A17B7F5130}" type="pres">
      <dgm:prSet presAssocID="{4EBCE254-B4E2-40D5-BC98-6FED18D3ABD1}" presName="bgRect" presStyleLbl="bgShp" presStyleIdx="3" presStyleCnt="4"/>
      <dgm:spPr/>
    </dgm:pt>
    <dgm:pt modelId="{DAFA5F75-179B-434C-8216-6026E9134514}" type="pres">
      <dgm:prSet presAssocID="{4EBCE254-B4E2-40D5-BC98-6FED18D3ABD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ADC373ED-8F8C-470D-9329-FCB6FFB37C70}" type="pres">
      <dgm:prSet presAssocID="{4EBCE254-B4E2-40D5-BC98-6FED18D3ABD1}" presName="spaceRect" presStyleCnt="0"/>
      <dgm:spPr/>
    </dgm:pt>
    <dgm:pt modelId="{CBC748BB-09A0-4F1C-856B-DD64D25E1CCB}" type="pres">
      <dgm:prSet presAssocID="{4EBCE254-B4E2-40D5-BC98-6FED18D3ABD1}" presName="parTx" presStyleLbl="revTx" presStyleIdx="3" presStyleCnt="4">
        <dgm:presLayoutVars>
          <dgm:chMax val="0"/>
          <dgm:chPref val="0"/>
        </dgm:presLayoutVars>
      </dgm:prSet>
      <dgm:spPr/>
    </dgm:pt>
  </dgm:ptLst>
  <dgm:cxnLst>
    <dgm:cxn modelId="{9A1F700C-553E-461C-B668-F1F2CE53CAA6}" srcId="{CE2FFB44-4E5B-42E5-A8FC-E34B45160C3F}" destId="{2738E8AE-0C31-4ECA-9B85-24F2350E6427}" srcOrd="0" destOrd="0" parTransId="{CC6834BD-B3F7-49FA-8219-F5F2B6568B35}" sibTransId="{A9092AEB-5E13-4B2A-99D5-D13DD1CA8824}"/>
    <dgm:cxn modelId="{82A47D35-667F-486F-B1F7-CF4D199F541B}" type="presOf" srcId="{CE2FFB44-4E5B-42E5-A8FC-E34B45160C3F}" destId="{568D1BBD-6AD4-4DD5-8222-A7E356414B46}" srcOrd="0" destOrd="0" presId="urn:microsoft.com/office/officeart/2018/2/layout/IconVerticalSolidList"/>
    <dgm:cxn modelId="{7EA46D42-9358-495B-9450-7F5619A0AE59}" type="presOf" srcId="{5658F850-780C-4682-A7AC-3FBCA406EF69}" destId="{5C5B5F90-307A-47C1-9A17-0EB8AE18A460}" srcOrd="0" destOrd="0" presId="urn:microsoft.com/office/officeart/2018/2/layout/IconVerticalSolidList"/>
    <dgm:cxn modelId="{E92E9473-058F-4FE3-8ECA-7A5C6AB09F71}" type="presOf" srcId="{2738E8AE-0C31-4ECA-9B85-24F2350E6427}" destId="{1F7AC9B1-34CC-4416-A1CC-3368AD10BC8E}" srcOrd="0" destOrd="0" presId="urn:microsoft.com/office/officeart/2018/2/layout/IconVerticalSolidList"/>
    <dgm:cxn modelId="{9619EF7B-43AD-48BA-ABB3-16BDF97B076D}" type="presOf" srcId="{4EBCE254-B4E2-40D5-BC98-6FED18D3ABD1}" destId="{CBC748BB-09A0-4F1C-856B-DD64D25E1CCB}" srcOrd="0" destOrd="0" presId="urn:microsoft.com/office/officeart/2018/2/layout/IconVerticalSolidList"/>
    <dgm:cxn modelId="{FA9AB291-6CBF-4279-AE1C-D96CCCCBFB32}" srcId="{CE2FFB44-4E5B-42E5-A8FC-E34B45160C3F}" destId="{5658F850-780C-4682-A7AC-3FBCA406EF69}" srcOrd="2" destOrd="0" parTransId="{D7CF73B5-3824-4D62-915E-F7C3F32CE5F6}" sibTransId="{D7C43FB9-8101-473B-AB7E-DD8607543E99}"/>
    <dgm:cxn modelId="{191FAEC0-72FB-4D40-B066-06D5113FFED9}" srcId="{CE2FFB44-4E5B-42E5-A8FC-E34B45160C3F}" destId="{A4CED154-2F6A-4FFF-A998-DC8288548512}" srcOrd="1" destOrd="0" parTransId="{2384C89B-BDF2-4A69-A875-76E9901366DC}" sibTransId="{90F0E0DB-9447-4EE8-A178-E19249B0A3B7}"/>
    <dgm:cxn modelId="{D3E5A0C4-C2BD-46CF-92C7-2D71F5CEE74B}" srcId="{CE2FFB44-4E5B-42E5-A8FC-E34B45160C3F}" destId="{4EBCE254-B4E2-40D5-BC98-6FED18D3ABD1}" srcOrd="3" destOrd="0" parTransId="{C26CFD1C-E58E-4E5B-B284-518454E73526}" sibTransId="{EC44E958-C2D2-4709-BBF4-337518DDE4FA}"/>
    <dgm:cxn modelId="{6FD903C8-210B-4048-A04B-7092D6D003BE}" type="presOf" srcId="{A4CED154-2F6A-4FFF-A998-DC8288548512}" destId="{34627434-FF7A-4CB2-94A6-CE71C120CA90}" srcOrd="0" destOrd="0" presId="urn:microsoft.com/office/officeart/2018/2/layout/IconVerticalSolidList"/>
    <dgm:cxn modelId="{42AAA66C-BB36-40D8-952F-DDF170F92A36}" type="presParOf" srcId="{568D1BBD-6AD4-4DD5-8222-A7E356414B46}" destId="{8D81B27D-2B68-4565-9A4E-247C9DFFBE3D}" srcOrd="0" destOrd="0" presId="urn:microsoft.com/office/officeart/2018/2/layout/IconVerticalSolidList"/>
    <dgm:cxn modelId="{62378461-3577-46CE-AA5B-52F46DE8BB36}" type="presParOf" srcId="{8D81B27D-2B68-4565-9A4E-247C9DFFBE3D}" destId="{6043B6FD-6275-486A-B1E5-9B303DB5CA99}" srcOrd="0" destOrd="0" presId="urn:microsoft.com/office/officeart/2018/2/layout/IconVerticalSolidList"/>
    <dgm:cxn modelId="{9971ACD0-B77B-4F19-BCEC-EE9DB236B1D1}" type="presParOf" srcId="{8D81B27D-2B68-4565-9A4E-247C9DFFBE3D}" destId="{F2B8F437-BB7C-4A63-958B-89BCB39F4F46}" srcOrd="1" destOrd="0" presId="urn:microsoft.com/office/officeart/2018/2/layout/IconVerticalSolidList"/>
    <dgm:cxn modelId="{02F73299-E411-4B27-AD54-F08C183E3D37}" type="presParOf" srcId="{8D81B27D-2B68-4565-9A4E-247C9DFFBE3D}" destId="{27443F6E-15C6-49F0-AC7D-A21275824A49}" srcOrd="2" destOrd="0" presId="urn:microsoft.com/office/officeart/2018/2/layout/IconVerticalSolidList"/>
    <dgm:cxn modelId="{C4A6432B-8B2F-48A0-8879-5C46FE6BCF6F}" type="presParOf" srcId="{8D81B27D-2B68-4565-9A4E-247C9DFFBE3D}" destId="{1F7AC9B1-34CC-4416-A1CC-3368AD10BC8E}" srcOrd="3" destOrd="0" presId="urn:microsoft.com/office/officeart/2018/2/layout/IconVerticalSolidList"/>
    <dgm:cxn modelId="{86FC79EB-AA0A-4253-9D91-155BECE05520}" type="presParOf" srcId="{568D1BBD-6AD4-4DD5-8222-A7E356414B46}" destId="{552EABED-E9E7-429A-9ACD-EE817787F4A0}" srcOrd="1" destOrd="0" presId="urn:microsoft.com/office/officeart/2018/2/layout/IconVerticalSolidList"/>
    <dgm:cxn modelId="{C859D839-C2F7-454B-A8A0-CDD29DF15DC9}" type="presParOf" srcId="{568D1BBD-6AD4-4DD5-8222-A7E356414B46}" destId="{69B9EE9C-3B40-4594-815E-B68D9B379C57}" srcOrd="2" destOrd="0" presId="urn:microsoft.com/office/officeart/2018/2/layout/IconVerticalSolidList"/>
    <dgm:cxn modelId="{D40453A4-E02E-4CE7-937D-EEB8BA8A448C}" type="presParOf" srcId="{69B9EE9C-3B40-4594-815E-B68D9B379C57}" destId="{88B74E25-DB2A-4BE0-B451-747CE90358A7}" srcOrd="0" destOrd="0" presId="urn:microsoft.com/office/officeart/2018/2/layout/IconVerticalSolidList"/>
    <dgm:cxn modelId="{976FC995-7093-4979-A899-646641FDB6CD}" type="presParOf" srcId="{69B9EE9C-3B40-4594-815E-B68D9B379C57}" destId="{4CC584E6-32AC-4657-8B43-91A95AE40310}" srcOrd="1" destOrd="0" presId="urn:microsoft.com/office/officeart/2018/2/layout/IconVerticalSolidList"/>
    <dgm:cxn modelId="{031BA679-B844-457B-BBA1-89872A6FB9BA}" type="presParOf" srcId="{69B9EE9C-3B40-4594-815E-B68D9B379C57}" destId="{5B883524-9D64-4E4B-939B-59BF6D7156EE}" srcOrd="2" destOrd="0" presId="urn:microsoft.com/office/officeart/2018/2/layout/IconVerticalSolidList"/>
    <dgm:cxn modelId="{AB819C18-C2F7-412B-B052-7F90EF3B664D}" type="presParOf" srcId="{69B9EE9C-3B40-4594-815E-B68D9B379C57}" destId="{34627434-FF7A-4CB2-94A6-CE71C120CA90}" srcOrd="3" destOrd="0" presId="urn:microsoft.com/office/officeart/2018/2/layout/IconVerticalSolidList"/>
    <dgm:cxn modelId="{2810C666-1686-43C4-AEFA-137C0C2AD0C0}" type="presParOf" srcId="{568D1BBD-6AD4-4DD5-8222-A7E356414B46}" destId="{02E91F38-D49C-40B0-AB79-1E79C633C4C3}" srcOrd="3" destOrd="0" presId="urn:microsoft.com/office/officeart/2018/2/layout/IconVerticalSolidList"/>
    <dgm:cxn modelId="{7EA088CC-A866-49A4-A220-1E0F8C92AF80}" type="presParOf" srcId="{568D1BBD-6AD4-4DD5-8222-A7E356414B46}" destId="{69399C04-85E2-4F0E-961C-CF398FEFE3A1}" srcOrd="4" destOrd="0" presId="urn:microsoft.com/office/officeart/2018/2/layout/IconVerticalSolidList"/>
    <dgm:cxn modelId="{64E51A08-C840-4402-99E1-6C3CA44313A0}" type="presParOf" srcId="{69399C04-85E2-4F0E-961C-CF398FEFE3A1}" destId="{FA84100E-C69B-4D09-8CF5-C6E4D519FD2C}" srcOrd="0" destOrd="0" presId="urn:microsoft.com/office/officeart/2018/2/layout/IconVerticalSolidList"/>
    <dgm:cxn modelId="{DCB6487F-0561-4D14-80E1-7521CAE54D4B}" type="presParOf" srcId="{69399C04-85E2-4F0E-961C-CF398FEFE3A1}" destId="{1F30051D-8C50-484B-BEFB-B58E86242D36}" srcOrd="1" destOrd="0" presId="urn:microsoft.com/office/officeart/2018/2/layout/IconVerticalSolidList"/>
    <dgm:cxn modelId="{3B8807C9-93BD-457A-9C64-B785548A564C}" type="presParOf" srcId="{69399C04-85E2-4F0E-961C-CF398FEFE3A1}" destId="{7361069B-759E-42A3-87A0-66873C1965E2}" srcOrd="2" destOrd="0" presId="urn:microsoft.com/office/officeart/2018/2/layout/IconVerticalSolidList"/>
    <dgm:cxn modelId="{A7D701C8-93D0-4000-AAB3-B335F48A563C}" type="presParOf" srcId="{69399C04-85E2-4F0E-961C-CF398FEFE3A1}" destId="{5C5B5F90-307A-47C1-9A17-0EB8AE18A460}" srcOrd="3" destOrd="0" presId="urn:microsoft.com/office/officeart/2018/2/layout/IconVerticalSolidList"/>
    <dgm:cxn modelId="{A3E3A7D3-6956-4BAC-872C-6EC88DB0474D}" type="presParOf" srcId="{568D1BBD-6AD4-4DD5-8222-A7E356414B46}" destId="{3023EC45-75EB-4C83-8E37-F9DEA01FA8C6}" srcOrd="5" destOrd="0" presId="urn:microsoft.com/office/officeart/2018/2/layout/IconVerticalSolidList"/>
    <dgm:cxn modelId="{6E4D7963-2ED7-4A77-A299-0378E3077783}" type="presParOf" srcId="{568D1BBD-6AD4-4DD5-8222-A7E356414B46}" destId="{F2C3469D-9959-47C2-86F8-6CFFEBC1E3C1}" srcOrd="6" destOrd="0" presId="urn:microsoft.com/office/officeart/2018/2/layout/IconVerticalSolidList"/>
    <dgm:cxn modelId="{30C2DCC3-995D-425B-9006-B1226185AA40}" type="presParOf" srcId="{F2C3469D-9959-47C2-86F8-6CFFEBC1E3C1}" destId="{4B5E5B0C-DCB1-42EC-9F6D-43A17B7F5130}" srcOrd="0" destOrd="0" presId="urn:microsoft.com/office/officeart/2018/2/layout/IconVerticalSolidList"/>
    <dgm:cxn modelId="{E016F855-0947-4C58-B1FA-6851247E138C}" type="presParOf" srcId="{F2C3469D-9959-47C2-86F8-6CFFEBC1E3C1}" destId="{DAFA5F75-179B-434C-8216-6026E9134514}" srcOrd="1" destOrd="0" presId="urn:microsoft.com/office/officeart/2018/2/layout/IconVerticalSolidList"/>
    <dgm:cxn modelId="{A0ED7CBE-65A9-473D-BC0D-B669BBF41274}" type="presParOf" srcId="{F2C3469D-9959-47C2-86F8-6CFFEBC1E3C1}" destId="{ADC373ED-8F8C-470D-9329-FCB6FFB37C70}" srcOrd="2" destOrd="0" presId="urn:microsoft.com/office/officeart/2018/2/layout/IconVerticalSolidList"/>
    <dgm:cxn modelId="{C1016A23-FF17-4091-A898-8B82F0B9B618}" type="presParOf" srcId="{F2C3469D-9959-47C2-86F8-6CFFEBC1E3C1}" destId="{CBC748BB-09A0-4F1C-856B-DD64D25E1CC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43B6FD-6275-486A-B1E5-9B303DB5CA99}">
      <dsp:nvSpPr>
        <dsp:cNvPr id="0" name=""/>
        <dsp:cNvSpPr/>
      </dsp:nvSpPr>
      <dsp:spPr>
        <a:xfrm>
          <a:off x="0" y="1698"/>
          <a:ext cx="9618133" cy="8610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B8F437-BB7C-4A63-958B-89BCB39F4F46}">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7AC9B1-34CC-4416-A1CC-3368AD10BC8E}">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SECURITY AND CONFIDENTIALITY </a:t>
          </a:r>
          <a:endParaRPr lang="en-US" sz="1700" kern="1200"/>
        </a:p>
      </dsp:txBody>
      <dsp:txXfrm>
        <a:off x="994536" y="1698"/>
        <a:ext cx="8623596" cy="861070"/>
      </dsp:txXfrm>
    </dsp:sp>
    <dsp:sp modelId="{88B74E25-DB2A-4BE0-B451-747CE90358A7}">
      <dsp:nvSpPr>
        <dsp:cNvPr id="0" name=""/>
        <dsp:cNvSpPr/>
      </dsp:nvSpPr>
      <dsp:spPr>
        <a:xfrm>
          <a:off x="0" y="1078036"/>
          <a:ext cx="9618133" cy="8610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C584E6-32AC-4657-8B43-91A95AE40310}">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627434-FF7A-4CB2-94A6-CE71C120CA90}">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When working with documents containing patient personal data, it is important security standards, such us using passwords, restricting access, and storing files in encrypted network folders in accordance with data protection laws (e.g., GDPR). </a:t>
          </a:r>
          <a:endParaRPr lang="en-US" sz="1700" kern="1200"/>
        </a:p>
      </dsp:txBody>
      <dsp:txXfrm>
        <a:off x="994536" y="1078036"/>
        <a:ext cx="8623596" cy="861070"/>
      </dsp:txXfrm>
    </dsp:sp>
    <dsp:sp modelId="{FA84100E-C69B-4D09-8CF5-C6E4D519FD2C}">
      <dsp:nvSpPr>
        <dsp:cNvPr id="0" name=""/>
        <dsp:cNvSpPr/>
      </dsp:nvSpPr>
      <dsp:spPr>
        <a:xfrm>
          <a:off x="0" y="2154374"/>
          <a:ext cx="9618133" cy="8610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30051D-8C50-484B-BEFB-B58E86242D36}">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5B5F90-307A-47C1-9A17-0EB8AE18A460}">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I want to focus on using Microsoft in GP surgeries. </a:t>
          </a:r>
          <a:endParaRPr lang="en-US" sz="1700" kern="1200"/>
        </a:p>
      </dsp:txBody>
      <dsp:txXfrm>
        <a:off x="994536" y="2154374"/>
        <a:ext cx="8623596" cy="861070"/>
      </dsp:txXfrm>
    </dsp:sp>
    <dsp:sp modelId="{4B5E5B0C-DCB1-42EC-9F6D-43A17B7F5130}">
      <dsp:nvSpPr>
        <dsp:cNvPr id="0" name=""/>
        <dsp:cNvSpPr/>
      </dsp:nvSpPr>
      <dsp:spPr>
        <a:xfrm>
          <a:off x="0" y="3230712"/>
          <a:ext cx="9618133" cy="86107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A5F75-179B-434C-8216-6026E9134514}">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BC748BB-09A0-4F1C-856B-DD64D25E1CCB}">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GP surgeries, like the rest of the NHS use Microsoft products such as Microsoft 365 and Microsoft Teams to communicate, collaborate and access services. (Department of Health and Social Care UK, 2022).  </a:t>
          </a:r>
          <a:endParaRPr lang="en-US" sz="1700" kern="1200"/>
        </a:p>
      </dsp:txBody>
      <dsp:txXfrm>
        <a:off x="994536" y="3230712"/>
        <a:ext cx="8623596" cy="8610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45F5EE7-A196-4EFD-9184-19E596742757}" type="datetimeFigureOut">
              <a:rPr lang="ru-RU" smtClean="0"/>
              <a:t>07.11.2025</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40DF001F-C7B5-49F2-B157-668EEF811133}" type="slidenum">
              <a:rPr lang="ru-RU" smtClean="0"/>
              <a:t>‹#›</a:t>
            </a:fld>
            <a:endParaRPr lang="ru-RU"/>
          </a:p>
        </p:txBody>
      </p:sp>
    </p:spTree>
    <p:extLst>
      <p:ext uri="{BB962C8B-B14F-4D97-AF65-F5344CB8AC3E}">
        <p14:creationId xmlns:p14="http://schemas.microsoft.com/office/powerpoint/2010/main" val="3275458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45F5EE7-A196-4EFD-9184-19E596742757}" type="datetimeFigureOut">
              <a:rPr lang="ru-RU" smtClean="0"/>
              <a:t>07.11.2025</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40DF001F-C7B5-49F2-B157-668EEF811133}" type="slidenum">
              <a:rPr lang="ru-RU" smtClean="0"/>
              <a:t>‹#›</a:t>
            </a:fld>
            <a:endParaRPr lang="ru-RU"/>
          </a:p>
        </p:txBody>
      </p:sp>
    </p:spTree>
    <p:extLst>
      <p:ext uri="{BB962C8B-B14F-4D97-AF65-F5344CB8AC3E}">
        <p14:creationId xmlns:p14="http://schemas.microsoft.com/office/powerpoint/2010/main" val="3528718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45F5EE7-A196-4EFD-9184-19E596742757}" type="datetimeFigureOut">
              <a:rPr lang="ru-RU" smtClean="0"/>
              <a:t>07.11.2025</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40DF001F-C7B5-49F2-B157-668EEF811133}" type="slidenum">
              <a:rPr lang="ru-RU" smtClean="0"/>
              <a:t>‹#›</a:t>
            </a:fld>
            <a:endParaRPr lang="ru-RU"/>
          </a:p>
        </p:txBody>
      </p:sp>
    </p:spTree>
    <p:extLst>
      <p:ext uri="{BB962C8B-B14F-4D97-AF65-F5344CB8AC3E}">
        <p14:creationId xmlns:p14="http://schemas.microsoft.com/office/powerpoint/2010/main" val="4000347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45F5EE7-A196-4EFD-9184-19E596742757}" type="datetimeFigureOut">
              <a:rPr lang="ru-RU" smtClean="0"/>
              <a:t>07.11.2025</a:t>
            </a:fld>
            <a:endParaRPr lang="ru-RU"/>
          </a:p>
        </p:txBody>
      </p:sp>
      <p:sp>
        <p:nvSpPr>
          <p:cNvPr id="6" name="Footer Placeholder 5"/>
          <p:cNvSpPr>
            <a:spLocks noGrp="1"/>
          </p:cNvSpPr>
          <p:nvPr>
            <p:ph type="ftr" sz="quarter" idx="11"/>
          </p:nvPr>
        </p:nvSpPr>
        <p:spPr/>
        <p:txBody>
          <a:bodyPr/>
          <a:lstStyle/>
          <a:p>
            <a:endParaRPr lang="ru-RU"/>
          </a:p>
        </p:txBody>
      </p:sp>
      <p:sp>
        <p:nvSpPr>
          <p:cNvPr id="7" name="Slide Number Placeholder 6"/>
          <p:cNvSpPr>
            <a:spLocks noGrp="1"/>
          </p:cNvSpPr>
          <p:nvPr>
            <p:ph type="sldNum" sz="quarter" idx="12"/>
          </p:nvPr>
        </p:nvSpPr>
        <p:spPr/>
        <p:txBody>
          <a:bodyPr/>
          <a:lstStyle/>
          <a:p>
            <a:fld id="{40DF001F-C7B5-49F2-B157-668EEF811133}" type="slidenum">
              <a:rPr lang="ru-RU" smtClean="0"/>
              <a:t>‹#›</a:t>
            </a:fld>
            <a:endParaRPr lang="ru-RU"/>
          </a:p>
        </p:txBody>
      </p:sp>
    </p:spTree>
    <p:extLst>
      <p:ext uri="{BB962C8B-B14F-4D97-AF65-F5344CB8AC3E}">
        <p14:creationId xmlns:p14="http://schemas.microsoft.com/office/powerpoint/2010/main" val="2448468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45F5EE7-A196-4EFD-9184-19E596742757}" type="datetimeFigureOut">
              <a:rPr lang="ru-RU" smtClean="0"/>
              <a:t>07.11.2025</a:t>
            </a:fld>
            <a:endParaRPr lang="ru-RU"/>
          </a:p>
        </p:txBody>
      </p:sp>
      <p:sp>
        <p:nvSpPr>
          <p:cNvPr id="8" name="Footer Placeholder 7"/>
          <p:cNvSpPr>
            <a:spLocks noGrp="1"/>
          </p:cNvSpPr>
          <p:nvPr>
            <p:ph type="ftr" sz="quarter" idx="11"/>
          </p:nvPr>
        </p:nvSpPr>
        <p:spPr/>
        <p:txBody>
          <a:bodyPr/>
          <a:lstStyle/>
          <a:p>
            <a:endParaRPr lang="ru-RU"/>
          </a:p>
        </p:txBody>
      </p:sp>
      <p:sp>
        <p:nvSpPr>
          <p:cNvPr id="9" name="Slide Number Placeholder 8"/>
          <p:cNvSpPr>
            <a:spLocks noGrp="1"/>
          </p:cNvSpPr>
          <p:nvPr>
            <p:ph type="sldNum" sz="quarter" idx="12"/>
          </p:nvPr>
        </p:nvSpPr>
        <p:spPr/>
        <p:txBody>
          <a:bodyPr/>
          <a:lstStyle/>
          <a:p>
            <a:fld id="{40DF001F-C7B5-49F2-B157-668EEF811133}" type="slidenum">
              <a:rPr lang="ru-RU" smtClean="0"/>
              <a:t>‹#›</a:t>
            </a:fld>
            <a:endParaRPr lang="ru-RU"/>
          </a:p>
        </p:txBody>
      </p:sp>
    </p:spTree>
    <p:extLst>
      <p:ext uri="{BB962C8B-B14F-4D97-AF65-F5344CB8AC3E}">
        <p14:creationId xmlns:p14="http://schemas.microsoft.com/office/powerpoint/2010/main" val="3669075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45F5EE7-A196-4EFD-9184-19E596742757}" type="datetimeFigureOut">
              <a:rPr lang="ru-RU" smtClean="0"/>
              <a:t>07.11.2025</a:t>
            </a:fld>
            <a:endParaRPr lang="ru-RU"/>
          </a:p>
        </p:txBody>
      </p:sp>
      <p:sp>
        <p:nvSpPr>
          <p:cNvPr id="4" name="Footer Placeholder 3"/>
          <p:cNvSpPr>
            <a:spLocks noGrp="1"/>
          </p:cNvSpPr>
          <p:nvPr>
            <p:ph type="ftr" sz="quarter" idx="11"/>
          </p:nvPr>
        </p:nvSpPr>
        <p:spPr/>
        <p:txBody>
          <a:bodyPr/>
          <a:lstStyle/>
          <a:p>
            <a:endParaRPr lang="ru-RU"/>
          </a:p>
        </p:txBody>
      </p:sp>
      <p:sp>
        <p:nvSpPr>
          <p:cNvPr id="5" name="Slide Number Placeholder 4"/>
          <p:cNvSpPr>
            <a:spLocks noGrp="1"/>
          </p:cNvSpPr>
          <p:nvPr>
            <p:ph type="sldNum" sz="quarter" idx="12"/>
          </p:nvPr>
        </p:nvSpPr>
        <p:spPr/>
        <p:txBody>
          <a:bodyPr/>
          <a:lstStyle/>
          <a:p>
            <a:fld id="{40DF001F-C7B5-49F2-B157-668EEF811133}" type="slidenum">
              <a:rPr lang="ru-RU" smtClean="0"/>
              <a:t>‹#›</a:t>
            </a:fld>
            <a:endParaRPr lang="ru-RU"/>
          </a:p>
        </p:txBody>
      </p:sp>
    </p:spTree>
    <p:extLst>
      <p:ext uri="{BB962C8B-B14F-4D97-AF65-F5344CB8AC3E}">
        <p14:creationId xmlns:p14="http://schemas.microsoft.com/office/powerpoint/2010/main" val="1846128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5F5EE7-A196-4EFD-9184-19E596742757}" type="datetimeFigureOut">
              <a:rPr lang="ru-RU" smtClean="0"/>
              <a:t>07.11.2025</a:t>
            </a:fld>
            <a:endParaRPr lang="ru-RU"/>
          </a:p>
        </p:txBody>
      </p:sp>
      <p:sp>
        <p:nvSpPr>
          <p:cNvPr id="3" name="Footer Placeholder 2"/>
          <p:cNvSpPr>
            <a:spLocks noGrp="1"/>
          </p:cNvSpPr>
          <p:nvPr>
            <p:ph type="ftr" sz="quarter" idx="11"/>
          </p:nvPr>
        </p:nvSpPr>
        <p:spPr/>
        <p:txBody>
          <a:bodyPr/>
          <a:lstStyle/>
          <a:p>
            <a:endParaRPr lang="ru-RU"/>
          </a:p>
        </p:txBody>
      </p:sp>
      <p:sp>
        <p:nvSpPr>
          <p:cNvPr id="4" name="Slide Number Placeholder 3"/>
          <p:cNvSpPr>
            <a:spLocks noGrp="1"/>
          </p:cNvSpPr>
          <p:nvPr>
            <p:ph type="sldNum" sz="quarter" idx="12"/>
          </p:nvPr>
        </p:nvSpPr>
        <p:spPr/>
        <p:txBody>
          <a:bodyPr/>
          <a:lstStyle/>
          <a:p>
            <a:fld id="{40DF001F-C7B5-49F2-B157-668EEF811133}" type="slidenum">
              <a:rPr lang="ru-RU" smtClean="0"/>
              <a:t>‹#›</a:t>
            </a:fld>
            <a:endParaRPr lang="ru-RU"/>
          </a:p>
        </p:txBody>
      </p:sp>
    </p:spTree>
    <p:extLst>
      <p:ext uri="{BB962C8B-B14F-4D97-AF65-F5344CB8AC3E}">
        <p14:creationId xmlns:p14="http://schemas.microsoft.com/office/powerpoint/2010/main" val="3614987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45F5EE7-A196-4EFD-9184-19E596742757}" type="datetimeFigureOut">
              <a:rPr lang="ru-RU" smtClean="0"/>
              <a:t>07.11.2025</a:t>
            </a:fld>
            <a:endParaRPr lang="ru-RU"/>
          </a:p>
        </p:txBody>
      </p:sp>
      <p:sp>
        <p:nvSpPr>
          <p:cNvPr id="6" name="Footer Placeholder 5"/>
          <p:cNvSpPr>
            <a:spLocks noGrp="1"/>
          </p:cNvSpPr>
          <p:nvPr>
            <p:ph type="ftr" sz="quarter" idx="11"/>
          </p:nvPr>
        </p:nvSpPr>
        <p:spPr/>
        <p:txBody>
          <a:bodyPr/>
          <a:lstStyle/>
          <a:p>
            <a:endParaRPr lang="ru-RU"/>
          </a:p>
        </p:txBody>
      </p:sp>
      <p:sp>
        <p:nvSpPr>
          <p:cNvPr id="7" name="Slide Number Placeholder 6"/>
          <p:cNvSpPr>
            <a:spLocks noGrp="1"/>
          </p:cNvSpPr>
          <p:nvPr>
            <p:ph type="sldNum" sz="quarter" idx="12"/>
          </p:nvPr>
        </p:nvSpPr>
        <p:spPr/>
        <p:txBody>
          <a:bodyPr/>
          <a:lstStyle/>
          <a:p>
            <a:fld id="{40DF001F-C7B5-49F2-B157-668EEF811133}" type="slidenum">
              <a:rPr lang="ru-RU" smtClean="0"/>
              <a:t>‹#›</a:t>
            </a:fld>
            <a:endParaRPr lang="ru-RU"/>
          </a:p>
        </p:txBody>
      </p:sp>
    </p:spTree>
    <p:extLst>
      <p:ext uri="{BB962C8B-B14F-4D97-AF65-F5344CB8AC3E}">
        <p14:creationId xmlns:p14="http://schemas.microsoft.com/office/powerpoint/2010/main" val="4238874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45F5EE7-A196-4EFD-9184-19E596742757}" type="datetimeFigureOut">
              <a:rPr lang="ru-RU" smtClean="0"/>
              <a:t>07.11.2025</a:t>
            </a:fld>
            <a:endParaRPr lang="ru-RU"/>
          </a:p>
        </p:txBody>
      </p:sp>
      <p:sp>
        <p:nvSpPr>
          <p:cNvPr id="6" name="Footer Placeholder 5"/>
          <p:cNvSpPr>
            <a:spLocks noGrp="1"/>
          </p:cNvSpPr>
          <p:nvPr>
            <p:ph type="ftr" sz="quarter" idx="11"/>
          </p:nvPr>
        </p:nvSpPr>
        <p:spPr/>
        <p:txBody>
          <a:bodyPr/>
          <a:lstStyle/>
          <a:p>
            <a:endParaRPr lang="ru-RU"/>
          </a:p>
        </p:txBody>
      </p:sp>
      <p:sp>
        <p:nvSpPr>
          <p:cNvPr id="7" name="Slide Number Placeholder 6"/>
          <p:cNvSpPr>
            <a:spLocks noGrp="1"/>
          </p:cNvSpPr>
          <p:nvPr>
            <p:ph type="sldNum" sz="quarter" idx="12"/>
          </p:nvPr>
        </p:nvSpPr>
        <p:spPr/>
        <p:txBody>
          <a:bodyPr/>
          <a:lstStyle/>
          <a:p>
            <a:fld id="{40DF001F-C7B5-49F2-B157-668EEF811133}" type="slidenum">
              <a:rPr lang="ru-RU" smtClean="0"/>
              <a:t>‹#›</a:t>
            </a:fld>
            <a:endParaRPr lang="ru-RU"/>
          </a:p>
        </p:txBody>
      </p:sp>
    </p:spTree>
    <p:extLst>
      <p:ext uri="{BB962C8B-B14F-4D97-AF65-F5344CB8AC3E}">
        <p14:creationId xmlns:p14="http://schemas.microsoft.com/office/powerpoint/2010/main" val="2637647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45F5EE7-A196-4EFD-9184-19E596742757}" type="datetimeFigureOut">
              <a:rPr lang="ru-RU" smtClean="0"/>
              <a:t>07.11.2025</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40DF001F-C7B5-49F2-B157-668EEF811133}" type="slidenum">
              <a:rPr lang="ru-RU" smtClean="0"/>
              <a:t>‹#›</a:t>
            </a:fld>
            <a:endParaRPr lang="ru-RU"/>
          </a:p>
        </p:txBody>
      </p:sp>
    </p:spTree>
    <p:extLst>
      <p:ext uri="{BB962C8B-B14F-4D97-AF65-F5344CB8AC3E}">
        <p14:creationId xmlns:p14="http://schemas.microsoft.com/office/powerpoint/2010/main" val="2699428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45F5EE7-A196-4EFD-9184-19E596742757}" type="datetimeFigureOut">
              <a:rPr lang="ru-RU" smtClean="0"/>
              <a:t>07.11.2025</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40DF001F-C7B5-49F2-B157-668EEF811133}" type="slidenum">
              <a:rPr lang="ru-RU" smtClean="0"/>
              <a:t>‹#›</a:t>
            </a:fld>
            <a:endParaRPr lang="ru-RU"/>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042888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45F5EE7-A196-4EFD-9184-19E596742757}" type="datetimeFigureOut">
              <a:rPr lang="ru-RU" smtClean="0"/>
              <a:t>07.11.2025</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40DF001F-C7B5-49F2-B157-668EEF811133}" type="slidenum">
              <a:rPr lang="ru-RU" smtClean="0"/>
              <a:t>‹#›</a:t>
            </a:fld>
            <a:endParaRPr lang="ru-RU"/>
          </a:p>
        </p:txBody>
      </p:sp>
    </p:spTree>
    <p:extLst>
      <p:ext uri="{BB962C8B-B14F-4D97-AF65-F5344CB8AC3E}">
        <p14:creationId xmlns:p14="http://schemas.microsoft.com/office/powerpoint/2010/main" val="15655600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45F5EE7-A196-4EFD-9184-19E596742757}" type="datetimeFigureOut">
              <a:rPr lang="ru-RU" smtClean="0"/>
              <a:t>07.11.2025</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40DF001F-C7B5-49F2-B157-668EEF811133}" type="slidenum">
              <a:rPr lang="ru-RU" smtClean="0"/>
              <a:t>‹#›</a:t>
            </a:fld>
            <a:endParaRPr lang="ru-RU"/>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426436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45F5EE7-A196-4EFD-9184-19E596742757}" type="datetimeFigureOut">
              <a:rPr lang="ru-RU" smtClean="0"/>
              <a:t>07.11.2025</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40DF001F-C7B5-49F2-B157-668EEF811133}" type="slidenum">
              <a:rPr lang="ru-RU" smtClean="0"/>
              <a:t>‹#›</a:t>
            </a:fld>
            <a:endParaRPr lang="ru-RU"/>
          </a:p>
        </p:txBody>
      </p:sp>
    </p:spTree>
    <p:extLst>
      <p:ext uri="{BB962C8B-B14F-4D97-AF65-F5344CB8AC3E}">
        <p14:creationId xmlns:p14="http://schemas.microsoft.com/office/powerpoint/2010/main" val="3222058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45F5EE7-A196-4EFD-9184-19E596742757}" type="datetimeFigureOut">
              <a:rPr lang="ru-RU" smtClean="0"/>
              <a:t>07.11.2025</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40DF001F-C7B5-49F2-B157-668EEF811133}" type="slidenum">
              <a:rPr lang="ru-RU" smtClean="0"/>
              <a:t>‹#›</a:t>
            </a:fld>
            <a:endParaRPr lang="ru-RU"/>
          </a:p>
        </p:txBody>
      </p:sp>
    </p:spTree>
    <p:extLst>
      <p:ext uri="{BB962C8B-B14F-4D97-AF65-F5344CB8AC3E}">
        <p14:creationId xmlns:p14="http://schemas.microsoft.com/office/powerpoint/2010/main" val="38516004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45F5EE7-A196-4EFD-9184-19E596742757}" type="datetimeFigureOut">
              <a:rPr lang="ru-RU" smtClean="0"/>
              <a:t>07.11.2025</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40DF001F-C7B5-49F2-B157-668EEF811133}" type="slidenum">
              <a:rPr lang="ru-RU" smtClean="0"/>
              <a:t>‹#›</a:t>
            </a:fld>
            <a:endParaRPr lang="ru-RU"/>
          </a:p>
        </p:txBody>
      </p:sp>
    </p:spTree>
    <p:extLst>
      <p:ext uri="{BB962C8B-B14F-4D97-AF65-F5344CB8AC3E}">
        <p14:creationId xmlns:p14="http://schemas.microsoft.com/office/powerpoint/2010/main" val="191595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45F5EE7-A196-4EFD-9184-19E596742757}" type="datetimeFigureOut">
              <a:rPr lang="ru-RU" smtClean="0"/>
              <a:t>07.11.2025</a:t>
            </a:fld>
            <a:endParaRPr lang="ru-RU"/>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ru-RU"/>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0DF001F-C7B5-49F2-B157-668EEF811133}" type="slidenum">
              <a:rPr lang="ru-RU" smtClean="0"/>
              <a:t>‹#›</a:t>
            </a:fld>
            <a:endParaRPr lang="ru-RU"/>
          </a:p>
        </p:txBody>
      </p:sp>
    </p:spTree>
    <p:extLst>
      <p:ext uri="{BB962C8B-B14F-4D97-AF65-F5344CB8AC3E}">
        <p14:creationId xmlns:p14="http://schemas.microsoft.com/office/powerpoint/2010/main" val="306529542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digital.nhs.uk/services/microsoft-office-365-fo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923FDEA-8E27-DA94-E397-7808F48D0928}"/>
              </a:ext>
            </a:extLst>
          </p:cNvPr>
          <p:cNvSpPr>
            <a:spLocks noGrp="1"/>
          </p:cNvSpPr>
          <p:nvPr>
            <p:ph type="subTitle" idx="1"/>
          </p:nvPr>
        </p:nvSpPr>
        <p:spPr>
          <a:xfrm>
            <a:off x="1662545" y="1049483"/>
            <a:ext cx="9098971" cy="8478982"/>
          </a:xfrm>
        </p:spPr>
        <p:txBody>
          <a:bodyPr>
            <a:noAutofit/>
          </a:bodyPr>
          <a:lstStyle/>
          <a:p>
            <a:pPr algn="l" rtl="0" fontAlgn="base">
              <a:lnSpc>
                <a:spcPts val="1569"/>
              </a:lnSpc>
              <a:spcAft>
                <a:spcPts val="800"/>
              </a:spcAft>
              <a:buNone/>
            </a:pPr>
            <a:r>
              <a:rPr lang="en-GB" b="0" i="0" dirty="0">
                <a:solidFill>
                  <a:srgbClr val="000000"/>
                </a:solidFill>
                <a:effectLst/>
                <a:latin typeface="Aptos" panose="020B0004020202020204" pitchFamily="34" charset="0"/>
              </a:rPr>
              <a:t>STUDENT NAME       MARIA FESENKO</a:t>
            </a:r>
          </a:p>
          <a:p>
            <a:pPr algn="l" rtl="0" fontAlgn="base">
              <a:lnSpc>
                <a:spcPts val="1569"/>
              </a:lnSpc>
              <a:spcAft>
                <a:spcPts val="800"/>
              </a:spcAft>
              <a:buNone/>
            </a:pPr>
            <a:r>
              <a:rPr lang="en-GB" b="0" i="0" dirty="0">
                <a:solidFill>
                  <a:srgbClr val="000000"/>
                </a:solidFill>
                <a:effectLst/>
                <a:latin typeface="Aptos" panose="020B0004020202020204" pitchFamily="34" charset="0"/>
              </a:rPr>
              <a:t> </a:t>
            </a:r>
            <a:endParaRPr lang="en-GB" sz="2800" b="0" i="0" dirty="0">
              <a:solidFill>
                <a:srgbClr val="000000"/>
              </a:solidFill>
              <a:effectLst/>
              <a:latin typeface="Segoe UI" panose="020B0502040204020203" pitchFamily="34" charset="0"/>
            </a:endParaRPr>
          </a:p>
          <a:p>
            <a:pPr algn="l" rtl="0" fontAlgn="base">
              <a:lnSpc>
                <a:spcPts val="1569"/>
              </a:lnSpc>
              <a:spcAft>
                <a:spcPts val="800"/>
              </a:spcAft>
              <a:buNone/>
            </a:pPr>
            <a:r>
              <a:rPr lang="en-GB" b="0" i="0" dirty="0">
                <a:solidFill>
                  <a:srgbClr val="000000"/>
                </a:solidFill>
                <a:effectLst/>
                <a:latin typeface="Aptos" panose="020B0004020202020204" pitchFamily="34" charset="0"/>
              </a:rPr>
              <a:t> MODULE                 LCHS4007  </a:t>
            </a:r>
          </a:p>
          <a:p>
            <a:pPr algn="l" rtl="0" fontAlgn="base">
              <a:lnSpc>
                <a:spcPts val="1569"/>
              </a:lnSpc>
              <a:spcAft>
                <a:spcPts val="800"/>
              </a:spcAft>
              <a:buNone/>
            </a:pPr>
            <a:r>
              <a:rPr lang="en-GB" b="0" i="0" dirty="0">
                <a:solidFill>
                  <a:srgbClr val="000000"/>
                </a:solidFill>
                <a:effectLst/>
                <a:latin typeface="Aptos" panose="020B0004020202020204" pitchFamily="34" charset="0"/>
              </a:rPr>
              <a:t> </a:t>
            </a:r>
            <a:endParaRPr lang="en-GB" sz="2800" b="0" i="0" dirty="0">
              <a:solidFill>
                <a:srgbClr val="000000"/>
              </a:solidFill>
              <a:effectLst/>
              <a:latin typeface="Segoe UI" panose="020B0502040204020203" pitchFamily="34" charset="0"/>
            </a:endParaRPr>
          </a:p>
          <a:p>
            <a:pPr algn="l" rtl="0" fontAlgn="base">
              <a:lnSpc>
                <a:spcPts val="1569"/>
              </a:lnSpc>
              <a:spcAft>
                <a:spcPts val="800"/>
              </a:spcAft>
              <a:buNone/>
            </a:pPr>
            <a:r>
              <a:rPr lang="en-GB" b="0" i="0" dirty="0">
                <a:solidFill>
                  <a:srgbClr val="000000"/>
                </a:solidFill>
                <a:effectLst/>
                <a:latin typeface="Aptos" panose="020B0004020202020204" pitchFamily="34" charset="0"/>
              </a:rPr>
              <a:t> LECTURER                 HAJRA MUSTASIM</a:t>
            </a:r>
          </a:p>
          <a:p>
            <a:pPr algn="l" rtl="0" fontAlgn="base">
              <a:lnSpc>
                <a:spcPts val="1569"/>
              </a:lnSpc>
              <a:spcAft>
                <a:spcPts val="800"/>
              </a:spcAft>
              <a:buNone/>
            </a:pPr>
            <a:r>
              <a:rPr lang="en-GB" b="0" i="0" dirty="0">
                <a:solidFill>
                  <a:srgbClr val="000000"/>
                </a:solidFill>
                <a:effectLst/>
                <a:latin typeface="Aptos" panose="020B0004020202020204" pitchFamily="34" charset="0"/>
              </a:rPr>
              <a:t> </a:t>
            </a:r>
            <a:endParaRPr lang="en-GB" sz="2800" b="0" i="0" dirty="0">
              <a:solidFill>
                <a:srgbClr val="000000"/>
              </a:solidFill>
              <a:effectLst/>
              <a:latin typeface="Segoe UI" panose="020B0502040204020203" pitchFamily="34" charset="0"/>
            </a:endParaRPr>
          </a:p>
          <a:p>
            <a:pPr algn="l" rtl="0" fontAlgn="base">
              <a:lnSpc>
                <a:spcPts val="1569"/>
              </a:lnSpc>
              <a:spcAft>
                <a:spcPts val="800"/>
              </a:spcAft>
              <a:buNone/>
            </a:pPr>
            <a:r>
              <a:rPr lang="en-GB" b="0" i="0" dirty="0">
                <a:solidFill>
                  <a:srgbClr val="000000"/>
                </a:solidFill>
                <a:effectLst/>
                <a:latin typeface="Aptos" panose="020B0004020202020204" pitchFamily="34" charset="0"/>
              </a:rPr>
              <a:t> STUDENT NUMBER     24223291 </a:t>
            </a:r>
          </a:p>
          <a:p>
            <a:pPr algn="l" rtl="0" fontAlgn="base">
              <a:lnSpc>
                <a:spcPts val="1569"/>
              </a:lnSpc>
              <a:spcAft>
                <a:spcPts val="800"/>
              </a:spcAft>
              <a:buNone/>
            </a:pPr>
            <a:endParaRPr lang="en-GB" dirty="0">
              <a:solidFill>
                <a:srgbClr val="000000"/>
              </a:solidFill>
              <a:latin typeface="Aptos" panose="020B0004020202020204" pitchFamily="34" charset="0"/>
            </a:endParaRPr>
          </a:p>
          <a:p>
            <a:pPr algn="l" rtl="0" fontAlgn="base">
              <a:lnSpc>
                <a:spcPts val="1569"/>
              </a:lnSpc>
              <a:spcAft>
                <a:spcPts val="800"/>
              </a:spcAft>
              <a:buNone/>
            </a:pPr>
            <a:r>
              <a:rPr lang="en-GB" b="0" i="0" dirty="0">
                <a:solidFill>
                  <a:srgbClr val="000000"/>
                </a:solidFill>
                <a:effectLst/>
                <a:latin typeface="Aptos" panose="020B0004020202020204" pitchFamily="34" charset="0"/>
              </a:rPr>
              <a:t>PROGRAMME      DIGITAL SKILLS IN HEALTH AND SOCIAL CARE</a:t>
            </a:r>
          </a:p>
          <a:p>
            <a:pPr algn="l" rtl="0" fontAlgn="base">
              <a:lnSpc>
                <a:spcPts val="1569"/>
              </a:lnSpc>
              <a:spcAft>
                <a:spcPts val="800"/>
              </a:spcAft>
              <a:buNone/>
            </a:pPr>
            <a:endParaRPr lang="en-GB" dirty="0">
              <a:solidFill>
                <a:srgbClr val="000000"/>
              </a:solidFill>
              <a:latin typeface="Aptos" panose="020B0004020202020204" pitchFamily="34" charset="0"/>
            </a:endParaRPr>
          </a:p>
          <a:p>
            <a:pPr algn="l" rtl="0" fontAlgn="base">
              <a:lnSpc>
                <a:spcPts val="1569"/>
              </a:lnSpc>
              <a:spcAft>
                <a:spcPts val="800"/>
              </a:spcAft>
              <a:buNone/>
            </a:pPr>
            <a:r>
              <a:rPr lang="en-GB" b="0" i="0" dirty="0">
                <a:solidFill>
                  <a:srgbClr val="000000"/>
                </a:solidFill>
                <a:effectLst/>
                <a:latin typeface="Aptos" panose="020B0004020202020204" pitchFamily="34" charset="0"/>
              </a:rPr>
              <a:t>RETAKE GROUP PRESENTATION</a:t>
            </a:r>
          </a:p>
          <a:p>
            <a:pPr algn="l" rtl="0" fontAlgn="base">
              <a:lnSpc>
                <a:spcPts val="1569"/>
              </a:lnSpc>
              <a:spcAft>
                <a:spcPts val="800"/>
              </a:spcAft>
              <a:buNone/>
            </a:pPr>
            <a:endParaRPr lang="en-GB" dirty="0">
              <a:solidFill>
                <a:srgbClr val="000000"/>
              </a:solidFill>
              <a:latin typeface="Aptos" panose="020B0004020202020204" pitchFamily="34" charset="0"/>
            </a:endParaRPr>
          </a:p>
          <a:p>
            <a:pPr algn="l" rtl="0" fontAlgn="base">
              <a:lnSpc>
                <a:spcPts val="1569"/>
              </a:lnSpc>
              <a:spcAft>
                <a:spcPts val="800"/>
              </a:spcAft>
              <a:buNone/>
            </a:pPr>
            <a:endParaRPr lang="en-GB" b="0" i="0" dirty="0">
              <a:solidFill>
                <a:srgbClr val="000000"/>
              </a:solidFill>
              <a:effectLst/>
              <a:latin typeface="Aptos" panose="020B0004020202020204" pitchFamily="34" charset="0"/>
            </a:endParaRPr>
          </a:p>
          <a:p>
            <a:pPr algn="l" rtl="0" fontAlgn="base">
              <a:lnSpc>
                <a:spcPts val="1569"/>
              </a:lnSpc>
              <a:spcAft>
                <a:spcPts val="800"/>
              </a:spcAft>
              <a:buNone/>
            </a:pPr>
            <a:endParaRPr lang="en-GB" sz="2800" dirty="0">
              <a:solidFill>
                <a:srgbClr val="000000"/>
              </a:solidFill>
              <a:latin typeface="Aptos" panose="020B0004020202020204" pitchFamily="34" charset="0"/>
            </a:endParaRPr>
          </a:p>
          <a:p>
            <a:pPr algn="l" rtl="0" fontAlgn="base">
              <a:lnSpc>
                <a:spcPts val="1569"/>
              </a:lnSpc>
              <a:spcAft>
                <a:spcPts val="800"/>
              </a:spcAft>
              <a:buNone/>
            </a:pPr>
            <a:endParaRPr lang="en-GB" sz="2800" b="0" i="0" dirty="0">
              <a:solidFill>
                <a:srgbClr val="000000"/>
              </a:solidFill>
              <a:effectLst/>
              <a:latin typeface="Segoe UI" panose="020B0502040204020203" pitchFamily="34" charset="0"/>
            </a:endParaRPr>
          </a:p>
          <a:p>
            <a:pPr algn="l" rtl="0" fontAlgn="base">
              <a:lnSpc>
                <a:spcPts val="1569"/>
              </a:lnSpc>
              <a:spcAft>
                <a:spcPts val="800"/>
              </a:spcAft>
              <a:buNone/>
            </a:pPr>
            <a:r>
              <a:rPr lang="en-GB" b="0" i="0" dirty="0">
                <a:solidFill>
                  <a:srgbClr val="000000"/>
                </a:solidFill>
                <a:effectLst/>
                <a:latin typeface="Aptos" panose="020B0004020202020204" pitchFamily="34" charset="0"/>
              </a:rPr>
              <a:t>                                         </a:t>
            </a:r>
            <a:endParaRPr lang="en-GB" sz="2800" b="0" i="0" dirty="0">
              <a:solidFill>
                <a:srgbClr val="000000"/>
              </a:solidFill>
              <a:effectLst/>
              <a:latin typeface="Segoe UI" panose="020B0502040204020203" pitchFamily="34" charset="0"/>
            </a:endParaRPr>
          </a:p>
          <a:p>
            <a:pPr algn="l" rtl="0" fontAlgn="base">
              <a:lnSpc>
                <a:spcPts val="1569"/>
              </a:lnSpc>
              <a:spcAft>
                <a:spcPts val="800"/>
              </a:spcAft>
            </a:pPr>
            <a:r>
              <a:rPr lang="en-GB" b="0" i="0" dirty="0">
                <a:solidFill>
                  <a:srgbClr val="000000"/>
                </a:solidFill>
                <a:effectLst/>
                <a:latin typeface="Aptos" panose="020B0004020202020204" pitchFamily="34" charset="0"/>
              </a:rPr>
              <a:t>                            </a:t>
            </a:r>
            <a:endParaRPr lang="en-GB" sz="2800" b="0" i="0" dirty="0">
              <a:solidFill>
                <a:srgbClr val="000000"/>
              </a:solidFill>
              <a:effectLst/>
              <a:latin typeface="Segoe UI" panose="020B0502040204020203" pitchFamily="34" charset="0"/>
            </a:endParaRPr>
          </a:p>
          <a:p>
            <a:endParaRPr lang="ru-RU" sz="2800" dirty="0"/>
          </a:p>
        </p:txBody>
      </p:sp>
    </p:spTree>
    <p:extLst>
      <p:ext uri="{BB962C8B-B14F-4D97-AF65-F5344CB8AC3E}">
        <p14:creationId xmlns:p14="http://schemas.microsoft.com/office/powerpoint/2010/main" val="3193041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4" name="Straight Connector 33">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37"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38" name="Isosceles Triangle 37">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39"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40"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41"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42" name="Isosceles Triangle 41">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43" name="Isosceles Triangle 42">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grpSp>
      <p:sp>
        <p:nvSpPr>
          <p:cNvPr id="2" name="Title 1">
            <a:extLst>
              <a:ext uri="{FF2B5EF4-FFF2-40B4-BE49-F238E27FC236}">
                <a16:creationId xmlns:a16="http://schemas.microsoft.com/office/drawing/2014/main" id="{4FE7A8ED-8DF6-324E-1D29-DEB005F512E5}"/>
              </a:ext>
            </a:extLst>
          </p:cNvPr>
          <p:cNvSpPr>
            <a:spLocks noGrp="1"/>
          </p:cNvSpPr>
          <p:nvPr>
            <p:ph type="title"/>
          </p:nvPr>
        </p:nvSpPr>
        <p:spPr>
          <a:xfrm>
            <a:off x="677334" y="609600"/>
            <a:ext cx="8596668" cy="1320800"/>
          </a:xfrm>
        </p:spPr>
        <p:txBody>
          <a:bodyPr>
            <a:normAutofit/>
          </a:bodyPr>
          <a:lstStyle/>
          <a:p>
            <a:r>
              <a:rPr lang="en-GB" dirty="0"/>
              <a:t>MICROSOFT WORD</a:t>
            </a:r>
            <a:endParaRPr lang="ru-RU" dirty="0"/>
          </a:p>
        </p:txBody>
      </p:sp>
      <p:sp>
        <p:nvSpPr>
          <p:cNvPr id="3" name="Content Placeholder 2">
            <a:extLst>
              <a:ext uri="{FF2B5EF4-FFF2-40B4-BE49-F238E27FC236}">
                <a16:creationId xmlns:a16="http://schemas.microsoft.com/office/drawing/2014/main" id="{2B45CE0E-001F-659B-7E51-4D4ABDDD0906}"/>
              </a:ext>
            </a:extLst>
          </p:cNvPr>
          <p:cNvSpPr>
            <a:spLocks noGrp="1"/>
          </p:cNvSpPr>
          <p:nvPr>
            <p:ph idx="1"/>
          </p:nvPr>
        </p:nvSpPr>
        <p:spPr>
          <a:xfrm>
            <a:off x="677334" y="2160589"/>
            <a:ext cx="8596668" cy="3880773"/>
          </a:xfrm>
        </p:spPr>
        <p:txBody>
          <a:bodyPr>
            <a:normAutofit/>
          </a:bodyPr>
          <a:lstStyle/>
          <a:p>
            <a:pPr rtl="0" fontAlgn="base">
              <a:lnSpc>
                <a:spcPct val="90000"/>
              </a:lnSpc>
              <a:buNone/>
            </a:pPr>
            <a:r>
              <a:rPr lang="en-GB" sz="1100" b="0" i="0">
                <a:effectLst/>
                <a:latin typeface="Aptos" panose="020B0004020202020204" pitchFamily="34" charset="0"/>
              </a:rPr>
              <a:t>In modern medical practice, digital tools play a vital role in ensuring efficient and secure medical documentation. One of the most frequently used applications is Microsoft Word, which remains a key tool for creating, editing, and strong text information. </a:t>
            </a:r>
            <a:endParaRPr lang="en-GB" sz="1100" b="0" i="0">
              <a:effectLst/>
              <a:latin typeface="Segoe UI" panose="020B0502040204020203" pitchFamily="34" charset="0"/>
            </a:endParaRPr>
          </a:p>
          <a:p>
            <a:pPr rtl="0" fontAlgn="base">
              <a:lnSpc>
                <a:spcPct val="90000"/>
              </a:lnSpc>
              <a:buNone/>
            </a:pPr>
            <a:r>
              <a:rPr lang="en-GB" sz="1100" b="0" i="0">
                <a:effectLst/>
                <a:latin typeface="Aptos" panose="020B0004020202020204" pitchFamily="34" charset="0"/>
              </a:rPr>
              <a:t> </a:t>
            </a:r>
            <a:endParaRPr lang="en-GB" sz="1100" b="0" i="0">
              <a:effectLst/>
              <a:latin typeface="Segoe UI" panose="020B0502040204020203" pitchFamily="34" charset="0"/>
            </a:endParaRPr>
          </a:p>
          <a:p>
            <a:pPr rtl="0" fontAlgn="base">
              <a:lnSpc>
                <a:spcPct val="90000"/>
              </a:lnSpc>
              <a:buNone/>
            </a:pPr>
            <a:r>
              <a:rPr lang="en-GB" sz="1100" b="0" i="0">
                <a:effectLst/>
                <a:latin typeface="Aptos" panose="020B0004020202020204" pitchFamily="34" charset="0"/>
              </a:rPr>
              <a:t>“FROM EMAIL TO RECORDS MANAGEMENT, MICROSOFT 365 PROVIDES THE FOUNDATION FOR GP SURGEY’S DIGITAL WORKFLOW, CONNECTING DOCTORS, PATIENTS, AND DATA IN A SINGLE SECURE SPACE.” (NHS) </a:t>
            </a:r>
            <a:endParaRPr lang="en-GB" sz="1100" b="0" i="0">
              <a:effectLst/>
              <a:latin typeface="Segoe UI" panose="020B0502040204020203" pitchFamily="34" charset="0"/>
            </a:endParaRPr>
          </a:p>
          <a:p>
            <a:pPr rtl="0" fontAlgn="base">
              <a:lnSpc>
                <a:spcPct val="90000"/>
              </a:lnSpc>
              <a:buNone/>
            </a:pPr>
            <a:r>
              <a:rPr lang="en-GB" sz="1100" b="0" i="0">
                <a:effectLst/>
                <a:latin typeface="Aptos" panose="020B0004020202020204" pitchFamily="34" charset="0"/>
              </a:rPr>
              <a:t> </a:t>
            </a:r>
            <a:endParaRPr lang="en-GB" sz="1100" b="0" i="0">
              <a:effectLst/>
              <a:latin typeface="Segoe UI" panose="020B0502040204020203" pitchFamily="34" charset="0"/>
            </a:endParaRPr>
          </a:p>
          <a:p>
            <a:pPr rtl="0" fontAlgn="base">
              <a:lnSpc>
                <a:spcPct val="90000"/>
              </a:lnSpc>
              <a:buFont typeface="Arial" panose="020B0604020202020204" pitchFamily="34" charset="0"/>
              <a:buChar char="•"/>
            </a:pPr>
            <a:r>
              <a:rPr lang="en-GB" sz="1100" b="0" i="0">
                <a:effectLst/>
                <a:latin typeface="Aptos" panose="020B0004020202020204" pitchFamily="34" charset="0"/>
              </a:rPr>
              <a:t>CREATING MEDICAL DOCUMENTATION </a:t>
            </a:r>
          </a:p>
          <a:p>
            <a:pPr rtl="0" fontAlgn="base">
              <a:lnSpc>
                <a:spcPct val="90000"/>
              </a:lnSpc>
              <a:buNone/>
            </a:pPr>
            <a:r>
              <a:rPr lang="en-GB" sz="1100" b="0" i="0">
                <a:effectLst/>
                <a:latin typeface="Aptos" panose="020B0004020202020204" pitchFamily="34" charset="0"/>
              </a:rPr>
              <a:t> </a:t>
            </a:r>
            <a:endParaRPr lang="en-GB" sz="1100" b="0" i="0">
              <a:effectLst/>
              <a:latin typeface="Segoe UI" panose="020B0502040204020203" pitchFamily="34" charset="0"/>
            </a:endParaRPr>
          </a:p>
          <a:p>
            <a:pPr rtl="0" fontAlgn="base">
              <a:lnSpc>
                <a:spcPct val="90000"/>
              </a:lnSpc>
              <a:buNone/>
            </a:pPr>
            <a:r>
              <a:rPr lang="en-GB" sz="1100" b="0" i="0">
                <a:effectLst/>
                <a:latin typeface="Aptos" panose="020B0004020202020204" pitchFamily="34" charset="0"/>
              </a:rPr>
              <a:t>Microsoft Word is used to create various medical documentations: </a:t>
            </a:r>
            <a:endParaRPr lang="en-GB" sz="1100" b="0" i="0">
              <a:effectLst/>
              <a:latin typeface="Segoe UI" panose="020B0502040204020203" pitchFamily="34" charset="0"/>
            </a:endParaRPr>
          </a:p>
          <a:p>
            <a:pPr rtl="0" fontAlgn="base">
              <a:lnSpc>
                <a:spcPct val="90000"/>
              </a:lnSpc>
              <a:buNone/>
            </a:pPr>
            <a:r>
              <a:rPr lang="en-GB" sz="1100" b="0" i="0">
                <a:effectLst/>
                <a:latin typeface="Aptos" panose="020B0004020202020204" pitchFamily="34" charset="0"/>
              </a:rPr>
              <a:t>-medical reports; </a:t>
            </a:r>
            <a:endParaRPr lang="en-GB" sz="1100" b="0" i="0">
              <a:effectLst/>
              <a:latin typeface="Segoe UI" panose="020B0502040204020203" pitchFamily="34" charset="0"/>
            </a:endParaRPr>
          </a:p>
          <a:p>
            <a:pPr rtl="0" fontAlgn="base">
              <a:lnSpc>
                <a:spcPct val="90000"/>
              </a:lnSpc>
              <a:buNone/>
            </a:pPr>
            <a:r>
              <a:rPr lang="en-GB" sz="1100" b="0" i="0">
                <a:effectLst/>
                <a:latin typeface="Aptos" panose="020B0004020202020204" pitchFamily="34" charset="0"/>
              </a:rPr>
              <a:t>-referrals to specialists; </a:t>
            </a:r>
            <a:endParaRPr lang="en-GB" sz="1100" b="0" i="0">
              <a:effectLst/>
              <a:latin typeface="Segoe UI" panose="020B0502040204020203" pitchFamily="34" charset="0"/>
            </a:endParaRPr>
          </a:p>
          <a:p>
            <a:pPr rtl="0" fontAlgn="base">
              <a:lnSpc>
                <a:spcPct val="90000"/>
              </a:lnSpc>
              <a:buNone/>
            </a:pPr>
            <a:r>
              <a:rPr lang="en-GB" sz="1100" b="0" i="0">
                <a:effectLst/>
                <a:latin typeface="Aptos" panose="020B0004020202020204" pitchFamily="34" charset="0"/>
              </a:rPr>
              <a:t>-patient certificates and letters; </a:t>
            </a:r>
            <a:endParaRPr lang="en-GB" sz="1100" b="0" i="0">
              <a:effectLst/>
              <a:latin typeface="Segoe UI" panose="020B0502040204020203" pitchFamily="34" charset="0"/>
            </a:endParaRPr>
          </a:p>
          <a:p>
            <a:pPr rtl="0" fontAlgn="base">
              <a:lnSpc>
                <a:spcPct val="90000"/>
              </a:lnSpc>
              <a:buNone/>
            </a:pPr>
            <a:r>
              <a:rPr lang="en-GB" sz="1100" b="0" i="0">
                <a:effectLst/>
                <a:latin typeface="Aptos" panose="020B0004020202020204" pitchFamily="34" charset="0"/>
              </a:rPr>
              <a:t>-consent forms and informed consent forms. </a:t>
            </a:r>
            <a:endParaRPr lang="en-GB" sz="1100" b="0" i="0">
              <a:effectLst/>
              <a:latin typeface="Segoe UI" panose="020B0502040204020203" pitchFamily="34" charset="0"/>
            </a:endParaRPr>
          </a:p>
          <a:p>
            <a:pPr rtl="0" fontAlgn="base">
              <a:lnSpc>
                <a:spcPct val="90000"/>
              </a:lnSpc>
              <a:buNone/>
            </a:pPr>
            <a:r>
              <a:rPr lang="en-GB" sz="1100" b="0" i="0">
                <a:effectLst/>
                <a:latin typeface="Aptos" panose="020B0004020202020204" pitchFamily="34" charset="0"/>
              </a:rPr>
              <a:t> </a:t>
            </a:r>
            <a:endParaRPr lang="en-GB" sz="1100" b="0" i="0">
              <a:effectLst/>
              <a:latin typeface="Segoe UI" panose="020B0502040204020203" pitchFamily="34" charset="0"/>
            </a:endParaRPr>
          </a:p>
          <a:p>
            <a:pPr rtl="0" fontAlgn="base">
              <a:lnSpc>
                <a:spcPct val="90000"/>
              </a:lnSpc>
            </a:pPr>
            <a:r>
              <a:rPr lang="en-GB" sz="1100" b="0" i="0">
                <a:effectLst/>
                <a:latin typeface="Aptos" panose="020B0004020202020204" pitchFamily="34" charset="0"/>
              </a:rPr>
              <a:t>Using ready-made Word templates simplifies the process, reduces, document preparation time, and reduces the likelihood of errors. </a:t>
            </a:r>
            <a:endParaRPr lang="en-GB" sz="1100" b="0" i="0">
              <a:effectLst/>
              <a:latin typeface="Segoe UI" panose="020B0502040204020203" pitchFamily="34" charset="0"/>
            </a:endParaRPr>
          </a:p>
          <a:p>
            <a:pPr marL="0" indent="0">
              <a:lnSpc>
                <a:spcPct val="90000"/>
              </a:lnSpc>
              <a:buNone/>
            </a:pPr>
            <a:endParaRPr lang="ru-RU" sz="1100"/>
          </a:p>
        </p:txBody>
      </p:sp>
    </p:spTree>
    <p:extLst>
      <p:ext uri="{BB962C8B-B14F-4D97-AF65-F5344CB8AC3E}">
        <p14:creationId xmlns:p14="http://schemas.microsoft.com/office/powerpoint/2010/main" val="327477027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9D5ED-56D3-DA40-639F-D6457E4FB022}"/>
              </a:ext>
            </a:extLst>
          </p:cNvPr>
          <p:cNvSpPr>
            <a:spLocks noGrp="1"/>
          </p:cNvSpPr>
          <p:nvPr>
            <p:ph type="title"/>
          </p:nvPr>
        </p:nvSpPr>
        <p:spPr>
          <a:xfrm>
            <a:off x="2849562" y="609600"/>
            <a:ext cx="6424440" cy="1320800"/>
          </a:xfrm>
        </p:spPr>
        <p:txBody>
          <a:bodyPr>
            <a:normAutofit/>
          </a:bodyPr>
          <a:lstStyle/>
          <a:p>
            <a:endParaRPr lang="ru-RU"/>
          </a:p>
        </p:txBody>
      </p:sp>
      <p:pic>
        <p:nvPicPr>
          <p:cNvPr id="5" name="Picture 4" descr="Different coloured organisers">
            <a:extLst>
              <a:ext uri="{FF2B5EF4-FFF2-40B4-BE49-F238E27FC236}">
                <a16:creationId xmlns:a16="http://schemas.microsoft.com/office/drawing/2014/main" id="{7D4CE3FD-BC91-6CDB-017C-6A96E411E797}"/>
              </a:ext>
            </a:extLst>
          </p:cNvPr>
          <p:cNvPicPr>
            <a:picLocks noChangeAspect="1"/>
          </p:cNvPicPr>
          <p:nvPr/>
        </p:nvPicPr>
        <p:blipFill>
          <a:blip r:embed="rId2"/>
          <a:srcRect l="41053" r="34862"/>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3" name="Content Placeholder 2">
            <a:extLst>
              <a:ext uri="{FF2B5EF4-FFF2-40B4-BE49-F238E27FC236}">
                <a16:creationId xmlns:a16="http://schemas.microsoft.com/office/drawing/2014/main" id="{0519BCCE-1ABF-39FE-A470-540628A3809A}"/>
              </a:ext>
            </a:extLst>
          </p:cNvPr>
          <p:cNvSpPr>
            <a:spLocks noGrp="1"/>
          </p:cNvSpPr>
          <p:nvPr>
            <p:ph idx="1"/>
          </p:nvPr>
        </p:nvSpPr>
        <p:spPr>
          <a:xfrm>
            <a:off x="2849562" y="2160589"/>
            <a:ext cx="6424440" cy="3880773"/>
          </a:xfrm>
        </p:spPr>
        <p:txBody>
          <a:bodyPr>
            <a:normAutofit/>
          </a:bodyPr>
          <a:lstStyle/>
          <a:p>
            <a:pPr marL="0" indent="0">
              <a:lnSpc>
                <a:spcPct val="90000"/>
              </a:lnSpc>
              <a:buNone/>
            </a:pPr>
            <a:r>
              <a:rPr lang="en-GB" sz="1000"/>
              <a:t>STANDARDIZATION AND PROFESSIONAL DESIGN  </a:t>
            </a:r>
          </a:p>
          <a:p>
            <a:pPr marL="0" indent="0">
              <a:lnSpc>
                <a:spcPct val="90000"/>
              </a:lnSpc>
              <a:buNone/>
            </a:pPr>
            <a:endParaRPr lang="en-GB" sz="1000"/>
          </a:p>
          <a:p>
            <a:pPr marL="0" indent="0">
              <a:lnSpc>
                <a:spcPct val="90000"/>
              </a:lnSpc>
              <a:buNone/>
            </a:pPr>
            <a:r>
              <a:rPr lang="en-GB" sz="1000"/>
              <a:t>Word allows physicians and administrators to use standardized formats and templates, ensuring consistency in the presentation of medical documents. </a:t>
            </a:r>
          </a:p>
          <a:p>
            <a:pPr marL="0" indent="0">
              <a:lnSpc>
                <a:spcPct val="90000"/>
              </a:lnSpc>
              <a:buNone/>
            </a:pPr>
            <a:r>
              <a:rPr lang="en-GB" sz="1000"/>
              <a:t>Style and numbering tools help structure text, while spell checking improves the quality of documentation. </a:t>
            </a:r>
          </a:p>
          <a:p>
            <a:pPr marL="0" indent="0">
              <a:lnSpc>
                <a:spcPct val="90000"/>
              </a:lnSpc>
              <a:buNone/>
            </a:pPr>
            <a:endParaRPr lang="en-GB" sz="1000"/>
          </a:p>
          <a:p>
            <a:pPr marL="0" indent="0">
              <a:lnSpc>
                <a:spcPct val="90000"/>
              </a:lnSpc>
              <a:buNone/>
            </a:pPr>
            <a:r>
              <a:rPr lang="en-GB" sz="1000"/>
              <a:t>INTEGRATION WITH OTHER SYSTEMS </a:t>
            </a:r>
          </a:p>
          <a:p>
            <a:pPr marL="0" indent="0">
              <a:lnSpc>
                <a:spcPct val="90000"/>
              </a:lnSpc>
              <a:buNone/>
            </a:pPr>
            <a:r>
              <a:rPr lang="en-GB" sz="1000"/>
              <a:t>Documents created in Word can be easily integrated into electronic medical records (AMR/EHR) or attached to emails. This facilitates the exchange of information between clinics, insurance companies, and patients.</a:t>
            </a:r>
          </a:p>
          <a:p>
            <a:pPr marL="0" indent="0">
              <a:lnSpc>
                <a:spcPct val="90000"/>
              </a:lnSpc>
              <a:buNone/>
            </a:pPr>
            <a:endParaRPr lang="en-GB" sz="1000"/>
          </a:p>
          <a:p>
            <a:pPr marL="0" indent="0">
              <a:lnSpc>
                <a:spcPct val="90000"/>
              </a:lnSpc>
              <a:buNone/>
            </a:pPr>
            <a:r>
              <a:rPr lang="en-GB" sz="1000"/>
              <a:t>EDUCATIONAL AND ADMINISTRATIVE TASKS </a:t>
            </a:r>
          </a:p>
          <a:p>
            <a:pPr marL="0" indent="0">
              <a:lnSpc>
                <a:spcPct val="90000"/>
              </a:lnSpc>
              <a:buNone/>
            </a:pPr>
            <a:r>
              <a:rPr lang="en-GB" sz="1000"/>
              <a:t>Besides clinical use, Word is used for: </a:t>
            </a:r>
          </a:p>
          <a:p>
            <a:pPr marL="0" indent="0">
              <a:lnSpc>
                <a:spcPct val="90000"/>
              </a:lnSpc>
              <a:buNone/>
            </a:pPr>
            <a:r>
              <a:rPr lang="en-GB" sz="1000"/>
              <a:t>Preparing informational brochures and newsletter for patients. </a:t>
            </a:r>
          </a:p>
          <a:p>
            <a:pPr marL="0" indent="0">
              <a:lnSpc>
                <a:spcPct val="90000"/>
              </a:lnSpc>
              <a:buNone/>
            </a:pPr>
            <a:r>
              <a:rPr lang="en-GB" sz="1000"/>
              <a:t>Creating reports and work plans. </a:t>
            </a:r>
          </a:p>
          <a:p>
            <a:pPr marL="0" indent="0">
              <a:lnSpc>
                <a:spcPct val="90000"/>
              </a:lnSpc>
              <a:buNone/>
            </a:pPr>
            <a:r>
              <a:rPr lang="en-GB" sz="1000"/>
              <a:t>Writing polities and instructions for staff. </a:t>
            </a:r>
            <a:endParaRPr lang="ru-RU" sz="1000"/>
          </a:p>
        </p:txBody>
      </p:sp>
    </p:spTree>
    <p:extLst>
      <p:ext uri="{BB962C8B-B14F-4D97-AF65-F5344CB8AC3E}">
        <p14:creationId xmlns:p14="http://schemas.microsoft.com/office/powerpoint/2010/main" val="1012727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B5BF6E-8812-B653-E065-C991880835EE}"/>
              </a:ext>
            </a:extLst>
          </p:cNvPr>
          <p:cNvSpPr>
            <a:spLocks noGrp="1"/>
          </p:cNvSpPr>
          <p:nvPr>
            <p:ph type="title"/>
          </p:nvPr>
        </p:nvSpPr>
        <p:spPr>
          <a:xfrm>
            <a:off x="1286933" y="609600"/>
            <a:ext cx="10197494" cy="1099457"/>
          </a:xfrm>
        </p:spPr>
        <p:txBody>
          <a:bodyPr>
            <a:normAutofit/>
          </a:bodyPr>
          <a:lstStyle/>
          <a:p>
            <a:endParaRPr lang="ru-RU"/>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graphicFrame>
        <p:nvGraphicFramePr>
          <p:cNvPr id="5" name="Content Placeholder 2">
            <a:extLst>
              <a:ext uri="{FF2B5EF4-FFF2-40B4-BE49-F238E27FC236}">
                <a16:creationId xmlns:a16="http://schemas.microsoft.com/office/drawing/2014/main" id="{3837B6D7-889B-5E38-AD9B-06103150C5CE}"/>
              </a:ext>
            </a:extLst>
          </p:cNvPr>
          <p:cNvGraphicFramePr>
            <a:graphicFrameLocks noGrp="1"/>
          </p:cNvGraphicFramePr>
          <p:nvPr>
            <p:ph idx="1"/>
            <p:extLst>
              <p:ext uri="{D42A27DB-BD31-4B8C-83A1-F6EECF244321}">
                <p14:modId xmlns:p14="http://schemas.microsoft.com/office/powerpoint/2010/main" val="295895233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8461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Content Placeholder 2">
            <a:extLst>
              <a:ext uri="{FF2B5EF4-FFF2-40B4-BE49-F238E27FC236}">
                <a16:creationId xmlns:a16="http://schemas.microsoft.com/office/drawing/2014/main" id="{BE6A7C5E-A4C6-4485-FB1B-AF34E6C6D0BC}"/>
              </a:ext>
            </a:extLst>
          </p:cNvPr>
          <p:cNvSpPr>
            <a:spLocks noGrp="1"/>
          </p:cNvSpPr>
          <p:nvPr>
            <p:ph idx="1"/>
          </p:nvPr>
        </p:nvSpPr>
        <p:spPr>
          <a:xfrm>
            <a:off x="6116084" y="609601"/>
            <a:ext cx="5511296" cy="5175624"/>
          </a:xfrm>
        </p:spPr>
        <p:txBody>
          <a:bodyPr anchor="ctr">
            <a:normAutofit/>
          </a:bodyPr>
          <a:lstStyle/>
          <a:p>
            <a:pPr marL="0" indent="0">
              <a:lnSpc>
                <a:spcPct val="90000"/>
              </a:lnSpc>
              <a:buNone/>
            </a:pPr>
            <a:r>
              <a:rPr lang="en-GB" sz="900">
                <a:solidFill>
                  <a:srgbClr val="FFFFFF"/>
                </a:solidFill>
              </a:rPr>
              <a:t>ADVANTAGES </a:t>
            </a:r>
          </a:p>
          <a:p>
            <a:pPr marL="0" indent="0">
              <a:lnSpc>
                <a:spcPct val="90000"/>
              </a:lnSpc>
              <a:buNone/>
            </a:pPr>
            <a:r>
              <a:rPr lang="en-GB" sz="900">
                <a:solidFill>
                  <a:srgbClr val="FFFFFF"/>
                </a:solidFill>
              </a:rPr>
              <a:t>1. Integration and collaboration. </a:t>
            </a:r>
          </a:p>
          <a:p>
            <a:pPr marL="0" indent="0">
              <a:lnSpc>
                <a:spcPct val="90000"/>
              </a:lnSpc>
              <a:buNone/>
            </a:pPr>
            <a:endParaRPr lang="en-GB" sz="900">
              <a:solidFill>
                <a:srgbClr val="FFFFFF"/>
              </a:solidFill>
            </a:endParaRPr>
          </a:p>
          <a:p>
            <a:pPr marL="0" indent="0">
              <a:lnSpc>
                <a:spcPct val="90000"/>
              </a:lnSpc>
              <a:buNone/>
            </a:pPr>
            <a:r>
              <a:rPr lang="en-GB" sz="900">
                <a:solidFill>
                  <a:srgbClr val="FFFFFF"/>
                </a:solidFill>
              </a:rPr>
              <a:t>Microsoft 365 enables easy sharing of documents, schedules, and reports between doctors, nurses, and administration. </a:t>
            </a:r>
          </a:p>
          <a:p>
            <a:pPr marL="0" indent="0">
              <a:lnSpc>
                <a:spcPct val="90000"/>
              </a:lnSpc>
              <a:buNone/>
            </a:pPr>
            <a:r>
              <a:rPr lang="en-GB" sz="900">
                <a:solidFill>
                  <a:srgbClr val="FFFFFF"/>
                </a:solidFill>
              </a:rPr>
              <a:t>Teams can be used for telemedicine and remote meetings. </a:t>
            </a:r>
          </a:p>
          <a:p>
            <a:pPr marL="0" indent="0">
              <a:lnSpc>
                <a:spcPct val="90000"/>
              </a:lnSpc>
              <a:buNone/>
            </a:pPr>
            <a:endParaRPr lang="en-GB" sz="900">
              <a:solidFill>
                <a:srgbClr val="FFFFFF"/>
              </a:solidFill>
            </a:endParaRPr>
          </a:p>
          <a:p>
            <a:pPr marL="0" indent="0">
              <a:lnSpc>
                <a:spcPct val="90000"/>
              </a:lnSpc>
              <a:buNone/>
            </a:pPr>
            <a:r>
              <a:rPr lang="en-GB" sz="900">
                <a:solidFill>
                  <a:srgbClr val="FFFFFF"/>
                </a:solidFill>
              </a:rPr>
              <a:t>2. Reliability and Security. </a:t>
            </a:r>
          </a:p>
          <a:p>
            <a:pPr marL="0" indent="0">
              <a:lnSpc>
                <a:spcPct val="90000"/>
              </a:lnSpc>
              <a:buNone/>
            </a:pPr>
            <a:endParaRPr lang="en-GB" sz="900">
              <a:solidFill>
                <a:srgbClr val="FFFFFF"/>
              </a:solidFill>
            </a:endParaRPr>
          </a:p>
          <a:p>
            <a:pPr marL="0" indent="0">
              <a:lnSpc>
                <a:spcPct val="90000"/>
              </a:lnSpc>
              <a:buNone/>
            </a:pPr>
            <a:r>
              <a:rPr lang="en-GB" sz="900">
                <a:solidFill>
                  <a:srgbClr val="FFFFFF"/>
                </a:solidFill>
              </a:rPr>
              <a:t>Microsoft provides a high level of data protection (encryption, access control, two-factor authentication). </a:t>
            </a:r>
          </a:p>
          <a:p>
            <a:pPr marL="0" indent="0">
              <a:lnSpc>
                <a:spcPct val="90000"/>
              </a:lnSpc>
              <a:buNone/>
            </a:pPr>
            <a:endParaRPr lang="en-GB" sz="900">
              <a:solidFill>
                <a:srgbClr val="FFFFFF"/>
              </a:solidFill>
            </a:endParaRPr>
          </a:p>
          <a:p>
            <a:pPr marL="0" indent="0">
              <a:lnSpc>
                <a:spcPct val="90000"/>
              </a:lnSpc>
              <a:buNone/>
            </a:pPr>
            <a:r>
              <a:rPr lang="en-GB" sz="900">
                <a:solidFill>
                  <a:srgbClr val="FFFFFF"/>
                </a:solidFill>
              </a:rPr>
              <a:t>GDPR and NHS digital Security compliance. </a:t>
            </a:r>
          </a:p>
          <a:p>
            <a:pPr marL="0" indent="0">
              <a:lnSpc>
                <a:spcPct val="90000"/>
              </a:lnSpc>
              <a:buNone/>
            </a:pPr>
            <a:r>
              <a:rPr lang="en-GB" sz="900">
                <a:solidFill>
                  <a:srgbClr val="FFFFFF"/>
                </a:solidFill>
              </a:rPr>
              <a:t>3. Cloud Solutions (Microsoft Azure). </a:t>
            </a:r>
          </a:p>
          <a:p>
            <a:pPr marL="0" indent="0">
              <a:lnSpc>
                <a:spcPct val="90000"/>
              </a:lnSpc>
              <a:buNone/>
            </a:pPr>
            <a:r>
              <a:rPr lang="en-GB" sz="900">
                <a:solidFill>
                  <a:srgbClr val="FFFFFF"/>
                </a:solidFill>
              </a:rPr>
              <a:t>Secure storage of medical data and access to it from multiple locations.  </a:t>
            </a:r>
          </a:p>
          <a:p>
            <a:pPr marL="0" indent="0">
              <a:lnSpc>
                <a:spcPct val="90000"/>
              </a:lnSpc>
              <a:buNone/>
            </a:pPr>
            <a:r>
              <a:rPr lang="en-GB" sz="900">
                <a:solidFill>
                  <a:srgbClr val="FFFFFF"/>
                </a:solidFill>
              </a:rPr>
              <a:t>Scalability and backup. </a:t>
            </a:r>
          </a:p>
          <a:p>
            <a:pPr marL="0" indent="0">
              <a:lnSpc>
                <a:spcPct val="90000"/>
              </a:lnSpc>
              <a:buNone/>
            </a:pPr>
            <a:r>
              <a:rPr lang="en-GB" sz="900">
                <a:solidFill>
                  <a:srgbClr val="FFFFFF"/>
                </a:solidFill>
              </a:rPr>
              <a:t>4. Automation and Analytics. </a:t>
            </a:r>
          </a:p>
          <a:p>
            <a:pPr marL="0" indent="0">
              <a:lnSpc>
                <a:spcPct val="90000"/>
              </a:lnSpc>
              <a:buNone/>
            </a:pPr>
            <a:r>
              <a:rPr lang="en-GB" sz="900">
                <a:solidFill>
                  <a:srgbClr val="FFFFFF"/>
                </a:solidFill>
              </a:rPr>
              <a:t>Power BI allows you to analyse statistics on visits, diagnoses, and treatment outcomes. </a:t>
            </a:r>
          </a:p>
          <a:p>
            <a:pPr marL="0" indent="0">
              <a:lnSpc>
                <a:spcPct val="90000"/>
              </a:lnSpc>
              <a:buNone/>
            </a:pPr>
            <a:r>
              <a:rPr lang="en-GB" sz="900">
                <a:solidFill>
                  <a:srgbClr val="FFFFFF"/>
                </a:solidFill>
              </a:rPr>
              <a:t>Excel is a powerful reporting and planning tool. </a:t>
            </a:r>
          </a:p>
          <a:p>
            <a:pPr marL="0" indent="0">
              <a:lnSpc>
                <a:spcPct val="90000"/>
              </a:lnSpc>
              <a:buNone/>
            </a:pPr>
            <a:r>
              <a:rPr lang="en-GB" sz="900">
                <a:solidFill>
                  <a:srgbClr val="FFFFFF"/>
                </a:solidFill>
              </a:rPr>
              <a:t>5. Integration with Other systems. </a:t>
            </a:r>
          </a:p>
          <a:p>
            <a:pPr marL="0" indent="0">
              <a:lnSpc>
                <a:spcPct val="90000"/>
              </a:lnSpc>
              <a:buNone/>
            </a:pPr>
            <a:r>
              <a:rPr lang="en-GB" sz="900">
                <a:solidFill>
                  <a:srgbClr val="FFFFFF"/>
                </a:solidFill>
              </a:rPr>
              <a:t>Integration with NHS Digital, EMIS, SystmOne, and other clinical systems via APIs or cloud services. </a:t>
            </a:r>
            <a:endParaRPr lang="ru-RU" sz="900">
              <a:solidFill>
                <a:srgbClr val="FFFFFF"/>
              </a:solidFill>
            </a:endParaRPr>
          </a:p>
        </p:txBody>
      </p:sp>
    </p:spTree>
    <p:extLst>
      <p:ext uri="{BB962C8B-B14F-4D97-AF65-F5344CB8AC3E}">
        <p14:creationId xmlns:p14="http://schemas.microsoft.com/office/powerpoint/2010/main" val="266885969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 name="Title 1">
            <a:extLst>
              <a:ext uri="{FF2B5EF4-FFF2-40B4-BE49-F238E27FC236}">
                <a16:creationId xmlns:a16="http://schemas.microsoft.com/office/drawing/2014/main" id="{4AB85DB1-3C70-74CA-4ABF-C5FF0F6F6B8A}"/>
              </a:ext>
            </a:extLst>
          </p:cNvPr>
          <p:cNvSpPr>
            <a:spLocks noGrp="1"/>
          </p:cNvSpPr>
          <p:nvPr>
            <p:ph type="title"/>
          </p:nvPr>
        </p:nvSpPr>
        <p:spPr>
          <a:xfrm>
            <a:off x="677334" y="609600"/>
            <a:ext cx="3843375" cy="5175624"/>
          </a:xfrm>
        </p:spPr>
        <p:txBody>
          <a:bodyPr anchor="ctr">
            <a:normAutofit/>
          </a:bodyPr>
          <a:lstStyle/>
          <a:p>
            <a:r>
              <a:rPr lang="en-GB" b="0" i="0">
                <a:solidFill>
                  <a:schemeClr val="tx1">
                    <a:lumMod val="85000"/>
                    <a:lumOff val="15000"/>
                  </a:schemeClr>
                </a:solidFill>
                <a:effectLst/>
                <a:latin typeface="Aptos" panose="020B0004020202020204" pitchFamily="34" charset="0"/>
              </a:rPr>
              <a:t>DISADVANTAGES </a:t>
            </a:r>
            <a:br>
              <a:rPr lang="en-GB" b="0" i="0">
                <a:solidFill>
                  <a:schemeClr val="tx1">
                    <a:lumMod val="85000"/>
                    <a:lumOff val="15000"/>
                  </a:schemeClr>
                </a:solidFill>
                <a:effectLst/>
                <a:latin typeface="Segoe UI" panose="020B0502040204020203" pitchFamily="34" charset="0"/>
              </a:rPr>
            </a:br>
            <a:endParaRPr lang="ru-RU">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00E54AA-BA92-A903-944E-AFA021484D54}"/>
              </a:ext>
            </a:extLst>
          </p:cNvPr>
          <p:cNvSpPr>
            <a:spLocks noGrp="1"/>
          </p:cNvSpPr>
          <p:nvPr>
            <p:ph idx="1"/>
          </p:nvPr>
        </p:nvSpPr>
        <p:spPr>
          <a:xfrm>
            <a:off x="6116084" y="609601"/>
            <a:ext cx="5511296" cy="5175624"/>
          </a:xfrm>
        </p:spPr>
        <p:txBody>
          <a:bodyPr anchor="ctr">
            <a:normAutofit/>
          </a:bodyPr>
          <a:lstStyle/>
          <a:p>
            <a:pPr rtl="0" fontAlgn="base">
              <a:lnSpc>
                <a:spcPct val="90000"/>
              </a:lnSpc>
              <a:buNone/>
            </a:pPr>
            <a:r>
              <a:rPr lang="en-GB" sz="1500" b="0" i="0">
                <a:solidFill>
                  <a:srgbClr val="FFFFFF"/>
                </a:solidFill>
                <a:effectLst/>
                <a:latin typeface="Aptos" panose="020B0004020202020204" pitchFamily="34" charset="0"/>
              </a:rPr>
              <a:t>1. License and Maintenance Costs. </a:t>
            </a:r>
            <a:endParaRPr lang="en-GB" sz="1500" b="0" i="0">
              <a:solidFill>
                <a:srgbClr val="FFFFFF"/>
              </a:solidFill>
              <a:effectLst/>
              <a:latin typeface="Segoe UI" panose="020B0502040204020203" pitchFamily="34" charset="0"/>
            </a:endParaRPr>
          </a:p>
          <a:p>
            <a:pPr rtl="0" fontAlgn="base">
              <a:lnSpc>
                <a:spcPct val="90000"/>
              </a:lnSpc>
              <a:buNone/>
            </a:pPr>
            <a:r>
              <a:rPr lang="en-GB" sz="1500" b="0" i="0">
                <a:solidFill>
                  <a:srgbClr val="FFFFFF"/>
                </a:solidFill>
                <a:effectLst/>
                <a:latin typeface="Aptos" panose="020B0004020202020204" pitchFamily="34" charset="0"/>
              </a:rPr>
              <a:t>Microsoft 365 and Azure subscriptions can be expensive for small practices. </a:t>
            </a:r>
            <a:endParaRPr lang="en-GB" sz="1500" b="0" i="0">
              <a:solidFill>
                <a:srgbClr val="FFFFFF"/>
              </a:solidFill>
              <a:effectLst/>
              <a:latin typeface="Segoe UI" panose="020B0502040204020203" pitchFamily="34" charset="0"/>
            </a:endParaRPr>
          </a:p>
          <a:p>
            <a:pPr rtl="0" fontAlgn="base">
              <a:lnSpc>
                <a:spcPct val="90000"/>
              </a:lnSpc>
              <a:buNone/>
            </a:pPr>
            <a:r>
              <a:rPr lang="en-GB" sz="1500" b="0" i="0">
                <a:solidFill>
                  <a:srgbClr val="FFFFFF"/>
                </a:solidFill>
                <a:effectLst/>
                <a:latin typeface="Aptos" panose="020B0004020202020204" pitchFamily="34" charset="0"/>
              </a:rPr>
              <a:t>Additional staff training costs may be incurred. </a:t>
            </a:r>
            <a:endParaRPr lang="en-GB" sz="1500" b="0" i="0">
              <a:solidFill>
                <a:srgbClr val="FFFFFF"/>
              </a:solidFill>
              <a:effectLst/>
              <a:latin typeface="Segoe UI" panose="020B0502040204020203" pitchFamily="34" charset="0"/>
            </a:endParaRPr>
          </a:p>
          <a:p>
            <a:pPr rtl="0" fontAlgn="base">
              <a:lnSpc>
                <a:spcPct val="90000"/>
              </a:lnSpc>
              <a:buNone/>
            </a:pPr>
            <a:r>
              <a:rPr lang="en-GB" sz="1500" b="0" i="0">
                <a:solidFill>
                  <a:srgbClr val="FFFFFF"/>
                </a:solidFill>
                <a:effectLst/>
                <a:latin typeface="Aptos" panose="020B0004020202020204" pitchFamily="34" charset="0"/>
              </a:rPr>
              <a:t>2. Complexity of implementation and configuration. </a:t>
            </a:r>
            <a:endParaRPr lang="en-GB" sz="1500" b="0" i="0">
              <a:solidFill>
                <a:srgbClr val="FFFFFF"/>
              </a:solidFill>
              <a:effectLst/>
              <a:latin typeface="Segoe UI" panose="020B0502040204020203" pitchFamily="34" charset="0"/>
            </a:endParaRPr>
          </a:p>
          <a:p>
            <a:pPr rtl="0" fontAlgn="base">
              <a:lnSpc>
                <a:spcPct val="90000"/>
              </a:lnSpc>
              <a:buNone/>
            </a:pPr>
            <a:r>
              <a:rPr lang="en-GB" sz="1500" b="0" i="0">
                <a:solidFill>
                  <a:srgbClr val="FFFFFF"/>
                </a:solidFill>
                <a:effectLst/>
                <a:latin typeface="Aptos" panose="020B0004020202020204" pitchFamily="34" charset="0"/>
              </a:rPr>
              <a:t>Configuring security systems, access rights, and integrations requires IT specialists. </a:t>
            </a:r>
            <a:endParaRPr lang="en-GB" sz="1500" b="0" i="0">
              <a:solidFill>
                <a:srgbClr val="FFFFFF"/>
              </a:solidFill>
              <a:effectLst/>
              <a:latin typeface="Segoe UI" panose="020B0502040204020203" pitchFamily="34" charset="0"/>
            </a:endParaRPr>
          </a:p>
          <a:p>
            <a:pPr rtl="0" fontAlgn="base">
              <a:lnSpc>
                <a:spcPct val="90000"/>
              </a:lnSpc>
              <a:buNone/>
            </a:pPr>
            <a:r>
              <a:rPr lang="en-GB" sz="1500" b="0" i="0">
                <a:solidFill>
                  <a:srgbClr val="FFFFFF"/>
                </a:solidFill>
                <a:effectLst/>
                <a:latin typeface="Aptos" panose="020B0004020202020204" pitchFamily="34" charset="0"/>
              </a:rPr>
              <a:t>Potential compati (Teams, SharePoint, Azure) become unavailable during network outages. </a:t>
            </a:r>
            <a:endParaRPr lang="en-GB" sz="1500" b="0" i="0">
              <a:solidFill>
                <a:srgbClr val="FFFFFF"/>
              </a:solidFill>
              <a:effectLst/>
              <a:latin typeface="Segoe UI" panose="020B0502040204020203" pitchFamily="34" charset="0"/>
            </a:endParaRPr>
          </a:p>
          <a:p>
            <a:pPr rtl="0" fontAlgn="base">
              <a:lnSpc>
                <a:spcPct val="90000"/>
              </a:lnSpc>
              <a:buNone/>
            </a:pPr>
            <a:r>
              <a:rPr lang="en-GB" sz="1500" b="0" i="0">
                <a:solidFill>
                  <a:srgbClr val="FFFFFF"/>
                </a:solidFill>
                <a:effectLst/>
                <a:latin typeface="Aptos" panose="020B0004020202020204" pitchFamily="34" charset="0"/>
              </a:rPr>
              <a:t>4. Privacy concerns. </a:t>
            </a:r>
            <a:endParaRPr lang="en-GB" sz="1500" b="0" i="0">
              <a:solidFill>
                <a:srgbClr val="FFFFFF"/>
              </a:solidFill>
              <a:effectLst/>
              <a:latin typeface="Segoe UI" panose="020B0502040204020203" pitchFamily="34" charset="0"/>
            </a:endParaRPr>
          </a:p>
          <a:p>
            <a:pPr rtl="0" fontAlgn="base">
              <a:lnSpc>
                <a:spcPct val="90000"/>
              </a:lnSpc>
              <a:buNone/>
            </a:pPr>
            <a:r>
              <a:rPr lang="en-GB" sz="1500" b="0" i="0">
                <a:solidFill>
                  <a:srgbClr val="FFFFFF"/>
                </a:solidFill>
                <a:effectLst/>
                <a:latin typeface="Aptos" panose="020B0004020202020204" pitchFamily="34" charset="0"/>
              </a:rPr>
              <a:t>Storing medical data in the cloud raises concerns among patients and regulators, especially if the servers are located outside the country. </a:t>
            </a:r>
            <a:endParaRPr lang="en-GB" sz="1500" b="0" i="0">
              <a:solidFill>
                <a:srgbClr val="FFFFFF"/>
              </a:solidFill>
              <a:effectLst/>
              <a:latin typeface="Segoe UI" panose="020B0502040204020203" pitchFamily="34" charset="0"/>
            </a:endParaRPr>
          </a:p>
          <a:p>
            <a:pPr rtl="0" fontAlgn="base">
              <a:lnSpc>
                <a:spcPct val="90000"/>
              </a:lnSpc>
              <a:buNone/>
            </a:pPr>
            <a:r>
              <a:rPr lang="en-GB" sz="1500" b="0" i="0">
                <a:solidFill>
                  <a:srgbClr val="FFFFFF"/>
                </a:solidFill>
                <a:effectLst/>
                <a:latin typeface="Aptos" panose="020B0004020202020204" pitchFamily="34" charset="0"/>
              </a:rPr>
              <a:t>5. Redundancy for small practices. </a:t>
            </a:r>
            <a:endParaRPr lang="en-GB" sz="1500" b="0" i="0">
              <a:solidFill>
                <a:srgbClr val="FFFFFF"/>
              </a:solidFill>
              <a:effectLst/>
              <a:latin typeface="Segoe UI" panose="020B0502040204020203" pitchFamily="34" charset="0"/>
            </a:endParaRPr>
          </a:p>
          <a:p>
            <a:pPr rtl="0" fontAlgn="base">
              <a:lnSpc>
                <a:spcPct val="90000"/>
              </a:lnSpc>
              <a:buNone/>
            </a:pPr>
            <a:r>
              <a:rPr lang="en-GB" sz="1500" b="0" i="0">
                <a:solidFill>
                  <a:srgbClr val="FFFFFF"/>
                </a:solidFill>
                <a:effectLst/>
                <a:latin typeface="Aptos" panose="020B0004020202020204" pitchFamily="34" charset="0"/>
              </a:rPr>
              <a:t>Small GP surgeries may find it easier to use specialized medical solutions (EMIS, SystmONE) than a Microsoft suite. </a:t>
            </a:r>
            <a:endParaRPr lang="en-GB" sz="1500" b="0" i="0">
              <a:solidFill>
                <a:srgbClr val="FFFFFF"/>
              </a:solidFill>
              <a:effectLst/>
              <a:latin typeface="Segoe UI" panose="020B0502040204020203" pitchFamily="34" charset="0"/>
            </a:endParaRPr>
          </a:p>
          <a:p>
            <a:pPr marL="0" indent="0" rtl="0" fontAlgn="base">
              <a:lnSpc>
                <a:spcPct val="90000"/>
              </a:lnSpc>
              <a:buNone/>
            </a:pPr>
            <a:endParaRPr lang="en-GB" sz="1500" b="0" i="0">
              <a:solidFill>
                <a:srgbClr val="FFFFFF"/>
              </a:solidFill>
              <a:effectLst/>
              <a:latin typeface="Segoe UI" panose="020B0502040204020203" pitchFamily="34" charset="0"/>
            </a:endParaRPr>
          </a:p>
          <a:p>
            <a:pPr marL="0" indent="0">
              <a:lnSpc>
                <a:spcPct val="90000"/>
              </a:lnSpc>
              <a:buNone/>
            </a:pPr>
            <a:endParaRPr lang="ru-RU" sz="1500">
              <a:solidFill>
                <a:srgbClr val="FFFFFF"/>
              </a:solidFill>
            </a:endParaRPr>
          </a:p>
        </p:txBody>
      </p:sp>
    </p:spTree>
    <p:extLst>
      <p:ext uri="{BB962C8B-B14F-4D97-AF65-F5344CB8AC3E}">
        <p14:creationId xmlns:p14="http://schemas.microsoft.com/office/powerpoint/2010/main" val="33327078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 name="Title 1">
            <a:extLst>
              <a:ext uri="{FF2B5EF4-FFF2-40B4-BE49-F238E27FC236}">
                <a16:creationId xmlns:a16="http://schemas.microsoft.com/office/drawing/2014/main" id="{6511F97F-4C3D-6763-CD35-D0B6286A300C}"/>
              </a:ext>
            </a:extLst>
          </p:cNvPr>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effectLst/>
                <a:latin typeface="Aptos" panose="020B0004020202020204" pitchFamily="34" charset="0"/>
                <a:ea typeface="Times New Roman" panose="02020603050405020304" pitchFamily="18" charset="0"/>
                <a:cs typeface="Arial" panose="020B0604020202020204" pitchFamily="34" charset="0"/>
              </a:rPr>
              <a:t>DIGITAL SECURITY</a:t>
            </a:r>
            <a:br>
              <a:rPr lang="ru-RU">
                <a:solidFill>
                  <a:schemeClr val="tx1">
                    <a:lumMod val="85000"/>
                    <a:lumOff val="15000"/>
                  </a:schemeClr>
                </a:solidFill>
                <a:effectLst/>
                <a:latin typeface="Aptos" panose="020B0004020202020204" pitchFamily="34" charset="0"/>
                <a:ea typeface="Times New Roman" panose="02020603050405020304" pitchFamily="18" charset="0"/>
                <a:cs typeface="Arial" panose="020B0604020202020204" pitchFamily="34" charset="0"/>
              </a:rPr>
            </a:br>
            <a:endParaRPr lang="ru-RU">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10FFBF7-A78B-AEEC-5DF0-6BB54F444CEE}"/>
              </a:ext>
            </a:extLst>
          </p:cNvPr>
          <p:cNvSpPr>
            <a:spLocks noGrp="1"/>
          </p:cNvSpPr>
          <p:nvPr>
            <p:ph idx="1"/>
          </p:nvPr>
        </p:nvSpPr>
        <p:spPr>
          <a:xfrm>
            <a:off x="6116084" y="609601"/>
            <a:ext cx="5511296" cy="5175624"/>
          </a:xfrm>
        </p:spPr>
        <p:txBody>
          <a:bodyPr anchor="ctr">
            <a:normAutofit/>
          </a:bodyPr>
          <a:lstStyle/>
          <a:p>
            <a:pPr>
              <a:buNone/>
            </a:pPr>
            <a:r>
              <a:rPr lang="en-GB">
                <a:solidFill>
                  <a:srgbClr val="FFFFFF"/>
                </a:solidFill>
                <a:effectLst/>
                <a:latin typeface="Aptos" panose="020B0004020202020204" pitchFamily="34" charset="0"/>
                <a:ea typeface="Times New Roman" panose="02020603050405020304" pitchFamily="18" charset="0"/>
                <a:cs typeface="Arial" panose="020B0604020202020204" pitchFamily="34" charset="0"/>
              </a:rPr>
              <a:t>Digital security is a set of measures aimed at protecting electronic health records (EHRs), communications, and clinic’s IT infrastructure from unauthorized access, loss, or cyberattacks.</a:t>
            </a:r>
            <a:endParaRPr lang="ru-RU">
              <a:solidFill>
                <a:srgbClr val="FFFFFF"/>
              </a:solidFill>
              <a:effectLst/>
              <a:latin typeface="Aptos" panose="020B0004020202020204" pitchFamily="34" charset="0"/>
              <a:ea typeface="Times New Roman" panose="02020603050405020304" pitchFamily="18" charset="0"/>
              <a:cs typeface="Arial" panose="020B0604020202020204" pitchFamily="34" charset="0"/>
            </a:endParaRPr>
          </a:p>
          <a:p>
            <a:pPr>
              <a:buNone/>
            </a:pPr>
            <a:r>
              <a:rPr lang="en-GB">
                <a:solidFill>
                  <a:srgbClr val="FFFFFF"/>
                </a:solidFill>
                <a:effectLst/>
                <a:latin typeface="Aptos" panose="020B0004020202020204" pitchFamily="34" charset="0"/>
                <a:ea typeface="Times New Roman" panose="02020603050405020304" pitchFamily="18" charset="0"/>
                <a:cs typeface="Arial" panose="020B0604020202020204" pitchFamily="34" charset="0"/>
              </a:rPr>
              <a:t>“IN THE DIGITAL AGE, GP PRACTIES HAVE A DUAL RESPONSIBILITY: TO HEAL AND TO PROTECT. ROBUST DIGITAL SECURITY ENSURE THAT PATIENT TRUST REMAINS INTACT”. (NHS). </a:t>
            </a:r>
            <a:endParaRPr lang="ru-RU">
              <a:solidFill>
                <a:srgbClr val="FFFFFF"/>
              </a:solidFill>
              <a:effectLst/>
              <a:latin typeface="Aptos" panose="020B0004020202020204" pitchFamily="34" charset="0"/>
              <a:ea typeface="Times New Roman" panose="02020603050405020304" pitchFamily="18" charset="0"/>
              <a:cs typeface="Arial" panose="020B0604020202020204" pitchFamily="34" charset="0"/>
            </a:endParaRPr>
          </a:p>
          <a:p>
            <a:pPr marL="342900" lvl="0" indent="-342900">
              <a:buFont typeface="Wingdings" panose="05000000000000000000" pitchFamily="2" charset="2"/>
              <a:buChar char=""/>
            </a:pPr>
            <a:r>
              <a:rPr lang="en-GB">
                <a:solidFill>
                  <a:srgbClr val="FFFFFF"/>
                </a:solidFill>
                <a:effectLst/>
                <a:latin typeface="Aptos" panose="020B0004020202020204" pitchFamily="34" charset="0"/>
                <a:ea typeface="Times New Roman" panose="02020603050405020304" pitchFamily="18" charset="0"/>
                <a:cs typeface="Arial" panose="020B0604020202020204" pitchFamily="34" charset="0"/>
              </a:rPr>
              <a:t>Key Elements of Digital Security:</a:t>
            </a:r>
            <a:endParaRPr lang="ru-RU">
              <a:solidFill>
                <a:srgbClr val="FFFFFF"/>
              </a:solidFill>
              <a:effectLst/>
              <a:latin typeface="Aptos" panose="020B0004020202020204" pitchFamily="34" charset="0"/>
              <a:ea typeface="Times New Roman" panose="02020603050405020304" pitchFamily="18" charset="0"/>
              <a:cs typeface="Arial" panose="020B0604020202020204" pitchFamily="34" charset="0"/>
            </a:endParaRPr>
          </a:p>
          <a:p>
            <a:pPr>
              <a:buNone/>
            </a:pPr>
            <a:r>
              <a:rPr lang="en-GB">
                <a:solidFill>
                  <a:srgbClr val="FFFFFF"/>
                </a:solidFill>
                <a:effectLst/>
                <a:latin typeface="Aptos" panose="020B0004020202020204" pitchFamily="34" charset="0"/>
                <a:ea typeface="Times New Roman" panose="02020603050405020304" pitchFamily="18" charset="0"/>
                <a:cs typeface="Arial" panose="020B0604020202020204" pitchFamily="34" charset="0"/>
              </a:rPr>
              <a:t>-Access Control.</a:t>
            </a:r>
            <a:endParaRPr lang="ru-RU">
              <a:solidFill>
                <a:srgbClr val="FFFFFF"/>
              </a:solidFill>
              <a:effectLst/>
              <a:latin typeface="Aptos" panose="020B0004020202020204" pitchFamily="34" charset="0"/>
              <a:ea typeface="Times New Roman" panose="02020603050405020304" pitchFamily="18" charset="0"/>
              <a:cs typeface="Arial" panose="020B0604020202020204" pitchFamily="34" charset="0"/>
            </a:endParaRPr>
          </a:p>
          <a:p>
            <a:pPr>
              <a:buNone/>
            </a:pPr>
            <a:r>
              <a:rPr lang="en-GB">
                <a:solidFill>
                  <a:srgbClr val="FFFFFF"/>
                </a:solidFill>
                <a:effectLst/>
                <a:latin typeface="Aptos" panose="020B0004020202020204" pitchFamily="34" charset="0"/>
                <a:ea typeface="Times New Roman" panose="02020603050405020304" pitchFamily="18" charset="0"/>
                <a:cs typeface="Arial" panose="020B0604020202020204" pitchFamily="34" charset="0"/>
              </a:rPr>
              <a:t>-Protecting Patients Data.</a:t>
            </a:r>
            <a:endParaRPr lang="ru-RU">
              <a:solidFill>
                <a:srgbClr val="FFFFFF"/>
              </a:solidFill>
              <a:effectLst/>
              <a:latin typeface="Aptos" panose="020B0004020202020204" pitchFamily="34" charset="0"/>
              <a:ea typeface="Times New Roman" panose="02020603050405020304" pitchFamily="18" charset="0"/>
              <a:cs typeface="Arial" panose="020B0604020202020204" pitchFamily="34" charset="0"/>
            </a:endParaRPr>
          </a:p>
          <a:p>
            <a:pPr>
              <a:buNone/>
            </a:pPr>
            <a:r>
              <a:rPr lang="en-GB">
                <a:solidFill>
                  <a:srgbClr val="FFFFFF"/>
                </a:solidFill>
                <a:effectLst/>
                <a:latin typeface="Aptos" panose="020B0004020202020204" pitchFamily="34" charset="0"/>
                <a:ea typeface="Times New Roman" panose="02020603050405020304" pitchFamily="18" charset="0"/>
                <a:cs typeface="Arial" panose="020B0604020202020204" pitchFamily="34" charset="0"/>
              </a:rPr>
              <a:t>-Network security</a:t>
            </a:r>
            <a:endParaRPr lang="ru-RU">
              <a:solidFill>
                <a:srgbClr val="FFFFFF"/>
              </a:solidFill>
              <a:effectLst/>
              <a:latin typeface="Aptos" panose="020B0004020202020204" pitchFamily="34" charset="0"/>
              <a:ea typeface="Times New Roman" panose="02020603050405020304" pitchFamily="18" charset="0"/>
              <a:cs typeface="Arial" panose="020B0604020202020204" pitchFamily="34" charset="0"/>
            </a:endParaRPr>
          </a:p>
          <a:p>
            <a:pPr>
              <a:buNone/>
            </a:pPr>
            <a:r>
              <a:rPr lang="en-GB">
                <a:solidFill>
                  <a:srgbClr val="FFFFFF"/>
                </a:solidFill>
                <a:effectLst/>
                <a:latin typeface="Aptos" panose="020B0004020202020204" pitchFamily="34" charset="0"/>
                <a:ea typeface="Times New Roman" panose="02020603050405020304" pitchFamily="18" charset="0"/>
                <a:cs typeface="Arial" panose="020B0604020202020204" pitchFamily="34" charset="0"/>
              </a:rPr>
              <a:t>-Cybersecurity and staff training.</a:t>
            </a:r>
            <a:endParaRPr lang="ru-RU">
              <a:solidFill>
                <a:srgbClr val="FFFFFF"/>
              </a:solidFill>
              <a:effectLst/>
              <a:latin typeface="Aptos" panose="020B0004020202020204" pitchFamily="34" charset="0"/>
              <a:ea typeface="Times New Roman" panose="02020603050405020304" pitchFamily="18" charset="0"/>
              <a:cs typeface="Arial" panose="020B0604020202020204" pitchFamily="34" charset="0"/>
            </a:endParaRPr>
          </a:p>
          <a:p>
            <a:r>
              <a:rPr lang="en-GB">
                <a:solidFill>
                  <a:srgbClr val="FFFFFF"/>
                </a:solidFill>
                <a:effectLst/>
                <a:latin typeface="Aptos" panose="020B0004020202020204" pitchFamily="34" charset="0"/>
                <a:ea typeface="Times New Roman" panose="02020603050405020304" pitchFamily="18" charset="0"/>
                <a:cs typeface="Arial" panose="020B0604020202020204" pitchFamily="34" charset="0"/>
              </a:rPr>
              <a:t>-Regulatory Compliance.</a:t>
            </a:r>
            <a:endParaRPr lang="ru-RU">
              <a:solidFill>
                <a:srgbClr val="FFFFFF"/>
              </a:solidFill>
              <a:effectLst/>
              <a:latin typeface="Aptos" panose="020B00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406337574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grpSp>
      <p:sp>
        <p:nvSpPr>
          <p:cNvPr id="2" name="Title 1">
            <a:extLst>
              <a:ext uri="{FF2B5EF4-FFF2-40B4-BE49-F238E27FC236}">
                <a16:creationId xmlns:a16="http://schemas.microsoft.com/office/drawing/2014/main" id="{678896F5-C99C-F82B-F6C6-A66B4F115353}"/>
              </a:ext>
            </a:extLst>
          </p:cNvPr>
          <p:cNvSpPr>
            <a:spLocks noGrp="1"/>
          </p:cNvSpPr>
          <p:nvPr>
            <p:ph type="title"/>
          </p:nvPr>
        </p:nvSpPr>
        <p:spPr>
          <a:xfrm>
            <a:off x="677334" y="609600"/>
            <a:ext cx="8596668" cy="1320800"/>
          </a:xfrm>
        </p:spPr>
        <p:txBody>
          <a:bodyPr>
            <a:normAutofit/>
          </a:bodyPr>
          <a:lstStyle/>
          <a:p>
            <a:r>
              <a:rPr lang="en-GB" b="0" i="0">
                <a:effectLst/>
                <a:latin typeface="Aptos" panose="020B0004020202020204" pitchFamily="34" charset="0"/>
              </a:rPr>
              <a:t>CONCLUSION </a:t>
            </a:r>
            <a:br>
              <a:rPr lang="en-GB" b="0" i="0">
                <a:effectLst/>
                <a:latin typeface="Segoe UI" panose="020B0502040204020203" pitchFamily="34" charset="0"/>
              </a:rPr>
            </a:br>
            <a:endParaRPr lang="ru-RU" dirty="0"/>
          </a:p>
        </p:txBody>
      </p:sp>
      <p:sp>
        <p:nvSpPr>
          <p:cNvPr id="3" name="Content Placeholder 2">
            <a:extLst>
              <a:ext uri="{FF2B5EF4-FFF2-40B4-BE49-F238E27FC236}">
                <a16:creationId xmlns:a16="http://schemas.microsoft.com/office/drawing/2014/main" id="{84A9E234-FD10-35A1-DD55-F53FC834DF7E}"/>
              </a:ext>
            </a:extLst>
          </p:cNvPr>
          <p:cNvSpPr>
            <a:spLocks noGrp="1"/>
          </p:cNvSpPr>
          <p:nvPr>
            <p:ph idx="1"/>
          </p:nvPr>
        </p:nvSpPr>
        <p:spPr>
          <a:xfrm>
            <a:off x="677334" y="2160589"/>
            <a:ext cx="8596668" cy="3880773"/>
          </a:xfrm>
        </p:spPr>
        <p:txBody>
          <a:bodyPr>
            <a:normAutofit/>
          </a:bodyPr>
          <a:lstStyle/>
          <a:p>
            <a:pPr rtl="0" fontAlgn="base">
              <a:lnSpc>
                <a:spcPct val="90000"/>
              </a:lnSpc>
              <a:buFont typeface="Arial" panose="020B0604020202020204" pitchFamily="34" charset="0"/>
              <a:buChar char="•"/>
            </a:pPr>
            <a:r>
              <a:rPr lang="en-GB" sz="1500" b="0" i="0">
                <a:effectLst/>
                <a:latin typeface="Aptos" panose="020B0004020202020204" pitchFamily="34" charset="0"/>
              </a:rPr>
              <a:t>Digital tools have become essential in transforming the way GP surgeries operate and deliver patient care. From secure electronic records and online consultations to integrated communication platforms like Microsoft 365, digital technologies have enhanced efficiency, accessibility, and data security across primary care. </a:t>
            </a:r>
          </a:p>
          <a:p>
            <a:pPr rtl="0" fontAlgn="base">
              <a:lnSpc>
                <a:spcPct val="90000"/>
              </a:lnSpc>
              <a:buNone/>
            </a:pPr>
            <a:r>
              <a:rPr lang="en-GB" sz="1500" b="0" i="0">
                <a:effectLst/>
                <a:latin typeface="Aptos" panose="020B0004020202020204" pitchFamily="34" charset="0"/>
              </a:rPr>
              <a:t> </a:t>
            </a:r>
            <a:endParaRPr lang="en-GB" sz="1500" b="0" i="0">
              <a:effectLst/>
              <a:latin typeface="Segoe UI" panose="020B0502040204020203" pitchFamily="34" charset="0"/>
            </a:endParaRPr>
          </a:p>
          <a:p>
            <a:pPr rtl="0" fontAlgn="base">
              <a:lnSpc>
                <a:spcPct val="90000"/>
              </a:lnSpc>
              <a:buNone/>
            </a:pPr>
            <a:r>
              <a:rPr lang="en-GB" sz="1500" b="0" i="0">
                <a:effectLst/>
                <a:latin typeface="Aptos" panose="020B0004020202020204" pitchFamily="34" charset="0"/>
              </a:rPr>
              <a:t> </a:t>
            </a:r>
            <a:endParaRPr lang="en-GB" sz="1500" b="0" i="0">
              <a:effectLst/>
              <a:latin typeface="Segoe UI" panose="020B0502040204020203" pitchFamily="34" charset="0"/>
            </a:endParaRPr>
          </a:p>
          <a:p>
            <a:pPr rtl="0" fontAlgn="base">
              <a:lnSpc>
                <a:spcPct val="90000"/>
              </a:lnSpc>
              <a:buFont typeface="Arial" panose="020B0604020202020204" pitchFamily="34" charset="0"/>
              <a:buChar char="•"/>
            </a:pPr>
            <a:r>
              <a:rPr lang="en-GB" sz="1500" b="0" i="0">
                <a:effectLst/>
                <a:latin typeface="Aptos" panose="020B0004020202020204" pitchFamily="34" charset="0"/>
              </a:rPr>
              <a:t>The adoption of these tool support clinicians in managing workload, improves patient engagement, and strengthens collaboration within multidisciplinary teams. </a:t>
            </a:r>
          </a:p>
          <a:p>
            <a:pPr rtl="0" fontAlgn="base">
              <a:lnSpc>
                <a:spcPct val="90000"/>
              </a:lnSpc>
              <a:buNone/>
            </a:pPr>
            <a:r>
              <a:rPr lang="en-GB" sz="1500" b="0" i="0">
                <a:effectLst/>
                <a:latin typeface="Aptos" panose="020B0004020202020204" pitchFamily="34" charset="0"/>
              </a:rPr>
              <a:t> </a:t>
            </a:r>
            <a:endParaRPr lang="en-GB" sz="1500" b="0" i="0">
              <a:effectLst/>
              <a:latin typeface="Segoe UI" panose="020B0502040204020203" pitchFamily="34" charset="0"/>
            </a:endParaRPr>
          </a:p>
          <a:p>
            <a:pPr rtl="0" fontAlgn="base">
              <a:lnSpc>
                <a:spcPct val="90000"/>
              </a:lnSpc>
              <a:buNone/>
            </a:pPr>
            <a:r>
              <a:rPr lang="en-GB" sz="1500" b="0" i="0">
                <a:effectLst/>
                <a:latin typeface="Aptos" panose="020B0004020202020204" pitchFamily="34" charset="0"/>
              </a:rPr>
              <a:t> </a:t>
            </a:r>
            <a:endParaRPr lang="en-GB" sz="1500" b="0" i="0">
              <a:effectLst/>
              <a:latin typeface="Segoe UI" panose="020B0502040204020203" pitchFamily="34" charset="0"/>
            </a:endParaRPr>
          </a:p>
          <a:p>
            <a:pPr rtl="0" fontAlgn="base">
              <a:lnSpc>
                <a:spcPct val="90000"/>
              </a:lnSpc>
              <a:buFont typeface="Arial" panose="020B0604020202020204" pitchFamily="34" charset="0"/>
              <a:buChar char="•"/>
            </a:pPr>
            <a:r>
              <a:rPr lang="en-GB" sz="1500" b="0" i="0">
                <a:effectLst/>
                <a:latin typeface="Aptos" panose="020B0004020202020204" pitchFamily="34" charset="0"/>
              </a:rPr>
              <a:t>Using Microsoft in GP surgeries facilitates efficient work organization, standardizes documentation, and improves communication between medical staff and patients. Combined with other digital systems, Word remains an essential element of the modern medical infrastructure.   </a:t>
            </a:r>
          </a:p>
          <a:p>
            <a:pPr marL="0" indent="0">
              <a:lnSpc>
                <a:spcPct val="90000"/>
              </a:lnSpc>
              <a:buNone/>
            </a:pPr>
            <a:endParaRPr lang="ru-RU" sz="1500"/>
          </a:p>
        </p:txBody>
      </p:sp>
    </p:spTree>
    <p:extLst>
      <p:ext uri="{BB962C8B-B14F-4D97-AF65-F5344CB8AC3E}">
        <p14:creationId xmlns:p14="http://schemas.microsoft.com/office/powerpoint/2010/main" val="195264259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AA7D5-561F-204C-F4D1-ADBEA5D9B29B}"/>
              </a:ext>
            </a:extLst>
          </p:cNvPr>
          <p:cNvSpPr>
            <a:spLocks noGrp="1"/>
          </p:cNvSpPr>
          <p:nvPr>
            <p:ph type="title"/>
          </p:nvPr>
        </p:nvSpPr>
        <p:spPr/>
        <p:txBody>
          <a:bodyPr>
            <a:normAutofit/>
          </a:bodyPr>
          <a:lstStyle/>
          <a:p>
            <a:r>
              <a:rPr lang="en-GB" sz="4400" b="0" i="0">
                <a:solidFill>
                  <a:srgbClr val="000000"/>
                </a:solidFill>
                <a:effectLst/>
                <a:latin typeface="Aptos" panose="020B0004020202020204" pitchFamily="34" charset="0"/>
              </a:rPr>
              <a:t>REFERENCES </a:t>
            </a:r>
            <a:br>
              <a:rPr lang="en-GB" b="0" i="0">
                <a:solidFill>
                  <a:srgbClr val="000000"/>
                </a:solidFill>
                <a:effectLst/>
                <a:latin typeface="Segoe UI" panose="020B0502040204020203" pitchFamily="34" charset="0"/>
              </a:rPr>
            </a:br>
            <a:endParaRPr lang="ru-RU"/>
          </a:p>
        </p:txBody>
      </p:sp>
      <p:sp>
        <p:nvSpPr>
          <p:cNvPr id="3" name="Content Placeholder 2">
            <a:extLst>
              <a:ext uri="{FF2B5EF4-FFF2-40B4-BE49-F238E27FC236}">
                <a16:creationId xmlns:a16="http://schemas.microsoft.com/office/drawing/2014/main" id="{31478535-727B-0014-7609-07DFF37DE2E7}"/>
              </a:ext>
            </a:extLst>
          </p:cNvPr>
          <p:cNvSpPr>
            <a:spLocks noGrp="1"/>
          </p:cNvSpPr>
          <p:nvPr>
            <p:ph idx="1"/>
          </p:nvPr>
        </p:nvSpPr>
        <p:spPr/>
        <p:txBody>
          <a:bodyPr/>
          <a:lstStyle/>
          <a:p>
            <a:pPr algn="l" rtl="0" fontAlgn="base">
              <a:lnSpc>
                <a:spcPts val="1350"/>
              </a:lnSpc>
              <a:buNone/>
            </a:pP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350"/>
              </a:lnSpc>
              <a:buNone/>
            </a:pP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350"/>
              </a:lnSpc>
              <a:buNone/>
            </a:pPr>
            <a:r>
              <a:rPr lang="en-GB" sz="1800" b="0" i="0" dirty="0">
                <a:solidFill>
                  <a:srgbClr val="000000"/>
                </a:solidFill>
                <a:effectLst/>
                <a:latin typeface="Aptos" panose="020B0004020202020204" pitchFamily="34" charset="0"/>
              </a:rPr>
              <a:t>1. Department of Health and Social Care UK. (2022). Reshaping health and social care with data. GOV.UK. </a:t>
            </a:r>
            <a:endParaRPr lang="en-GB" b="0" i="0" dirty="0">
              <a:solidFill>
                <a:srgbClr val="000000"/>
              </a:solidFill>
              <a:effectLst/>
              <a:latin typeface="Segoe UI" panose="020B0502040204020203" pitchFamily="34" charset="0"/>
            </a:endParaRPr>
          </a:p>
          <a:p>
            <a:pPr algn="l" rtl="0" fontAlgn="base">
              <a:lnSpc>
                <a:spcPts val="1350"/>
              </a:lnSpc>
              <a:buNone/>
            </a:pP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350"/>
              </a:lnSpc>
              <a:buNone/>
            </a:pP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350"/>
              </a:lnSpc>
              <a:buNone/>
            </a:pPr>
            <a:r>
              <a:rPr lang="en-GB" sz="1800" b="0" i="0" dirty="0">
                <a:solidFill>
                  <a:srgbClr val="000000"/>
                </a:solidFill>
                <a:effectLst/>
                <a:latin typeface="Aptos" panose="020B0004020202020204" pitchFamily="34" charset="0"/>
              </a:rPr>
              <a:t>2.” Microsoft Office 365 for the NHS” - NHS Digital. (2025) Microsoft Office 365 for the NHS. Available at </a:t>
            </a:r>
            <a:r>
              <a:rPr lang="en-GB" sz="1800" b="0" i="0" u="sng" strike="noStrike" dirty="0">
                <a:solidFill>
                  <a:srgbClr val="467886"/>
                </a:solidFill>
                <a:effectLst/>
                <a:latin typeface="Aptos" panose="020B0004020202020204" pitchFamily="34" charset="0"/>
                <a:hlinkClick r:id="rId2"/>
              </a:rPr>
              <a:t>https://digital.nhs.uk/services/microsoft-office-365-for</a:t>
            </a:r>
            <a:r>
              <a:rPr lang="en-GB" sz="1800" b="0" i="0" dirty="0">
                <a:solidFill>
                  <a:srgbClr val="000000"/>
                </a:solidFill>
                <a:effectLst/>
                <a:latin typeface="Aptos" panose="020B0004020202020204" pitchFamily="34" charset="0"/>
              </a:rPr>
              <a:t> -for the-</a:t>
            </a:r>
            <a:r>
              <a:rPr lang="en-GB" sz="1800" b="0" i="0" dirty="0" err="1">
                <a:solidFill>
                  <a:srgbClr val="000000"/>
                </a:solidFill>
                <a:effectLst/>
                <a:latin typeface="Aptos" panose="020B0004020202020204" pitchFamily="34" charset="0"/>
              </a:rPr>
              <a:t>nhs</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marL="0" indent="0" algn="l" rtl="0" fontAlgn="base">
              <a:lnSpc>
                <a:spcPts val="1350"/>
              </a:lnSpc>
              <a:buNone/>
            </a:pPr>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63114444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76</TotalTime>
  <Words>934</Words>
  <Application>Microsoft Office PowerPoint</Application>
  <PresentationFormat>Widescreen</PresentationFormat>
  <Paragraphs>102</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Arial</vt:lpstr>
      <vt:lpstr>Segoe UI</vt:lpstr>
      <vt:lpstr>Trebuchet MS</vt:lpstr>
      <vt:lpstr>Wingdings</vt:lpstr>
      <vt:lpstr>Wingdings 3</vt:lpstr>
      <vt:lpstr>Facet</vt:lpstr>
      <vt:lpstr>PowerPoint Presentation</vt:lpstr>
      <vt:lpstr>MICROSOFT WORD</vt:lpstr>
      <vt:lpstr>PowerPoint Presentation</vt:lpstr>
      <vt:lpstr>PowerPoint Presentation</vt:lpstr>
      <vt:lpstr>PowerPoint Presentation</vt:lpstr>
      <vt:lpstr>DISADVANTAGES  </vt:lpstr>
      <vt:lpstr>DIGITAL SECURITY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 Fesenko (2422329)</dc:creator>
  <cp:lastModifiedBy>Maria Fesenko (2422329)</cp:lastModifiedBy>
  <cp:revision>1</cp:revision>
  <dcterms:created xsi:type="dcterms:W3CDTF">2025-11-07T10:21:18Z</dcterms:created>
  <dcterms:modified xsi:type="dcterms:W3CDTF">2025-11-07T11:39:44Z</dcterms:modified>
</cp:coreProperties>
</file>