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88" r:id="rId1"/>
  </p:sldMasterIdLst>
  <p:sldIdLst>
    <p:sldId id="256" r:id="rId2"/>
    <p:sldId id="260" r:id="rId3"/>
    <p:sldId id="257" r:id="rId4"/>
    <p:sldId id="258" r:id="rId5"/>
    <p:sldId id="259" r:id="rId6"/>
    <p:sldId id="261" r:id="rId7"/>
    <p:sldId id="262" r:id="rId8"/>
    <p:sldId id="263" r:id="rId9"/>
    <p:sldId id="265" r:id="rId10"/>
    <p:sldId id="266" r:id="rId11"/>
    <p:sldId id="274" r:id="rId12"/>
    <p:sldId id="264" r:id="rId13"/>
    <p:sldId id="267" r:id="rId14"/>
    <p:sldId id="273" r:id="rId15"/>
    <p:sldId id="268" r:id="rId16"/>
    <p:sldId id="269" r:id="rId17"/>
    <p:sldId id="270" r:id="rId18"/>
    <p:sldId id="272" r:id="rId19"/>
    <p:sldId id="275" r:id="rId20"/>
    <p:sldId id="271" r:id="rId2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5E71386-C81C-B106-D44B-A3097FD24969}" v="4086" dt="2021-03-16T19:20:46.616"/>
    <p1510:client id="{BA00AEB3-BA7B-4606-A45F-CC155E9BE8E1}" v="197" dt="2021-03-09T16:41:28.683"/>
    <p1510:client id="{E0EDE87D-4D9A-F3F6-2B45-364DB971CBC8}" v="848" dt="2021-03-15T18:09:30.118"/>
    <p1510:client id="{F71F64F2-440F-754C-C9D7-BAEF21636FDA}" v="24" dt="2021-03-15T13:10:03.78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6/11/relationships/changesInfo" Target="changesInfos/changesInfo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talie Debra Youb (1920740)" userId="S::1920740@student.uwtsd.ac.uk::0b5620cd-6920-41b3-af90-e827dbf1679e" providerId="AD" clId="Web-{F71F64F2-440F-754C-C9D7-BAEF21636FDA}"/>
    <pc:docChg chg="modSld">
      <pc:chgData name="Natalie Debra Youb (1920740)" userId="S::1920740@student.uwtsd.ac.uk::0b5620cd-6920-41b3-af90-e827dbf1679e" providerId="AD" clId="Web-{F71F64F2-440F-754C-C9D7-BAEF21636FDA}" dt="2021-03-15T13:10:03.780" v="15" actId="14100"/>
      <pc:docMkLst>
        <pc:docMk/>
      </pc:docMkLst>
      <pc:sldChg chg="modSp">
        <pc:chgData name="Natalie Debra Youb (1920740)" userId="S::1920740@student.uwtsd.ac.uk::0b5620cd-6920-41b3-af90-e827dbf1679e" providerId="AD" clId="Web-{F71F64F2-440F-754C-C9D7-BAEF21636FDA}" dt="2021-03-15T13:09:42.045" v="14" actId="20577"/>
        <pc:sldMkLst>
          <pc:docMk/>
          <pc:sldMk cId="600760242" sldId="257"/>
        </pc:sldMkLst>
        <pc:spChg chg="mod">
          <ac:chgData name="Natalie Debra Youb (1920740)" userId="S::1920740@student.uwtsd.ac.uk::0b5620cd-6920-41b3-af90-e827dbf1679e" providerId="AD" clId="Web-{F71F64F2-440F-754C-C9D7-BAEF21636FDA}" dt="2021-03-15T13:09:42.045" v="14" actId="20577"/>
          <ac:spMkLst>
            <pc:docMk/>
            <pc:sldMk cId="600760242" sldId="257"/>
            <ac:spMk id="4" creationId="{C415B1E4-A792-46E7-9FA8-3C5DE43F72F8}"/>
          </ac:spMkLst>
        </pc:spChg>
      </pc:sldChg>
      <pc:sldChg chg="modSp">
        <pc:chgData name="Natalie Debra Youb (1920740)" userId="S::1920740@student.uwtsd.ac.uk::0b5620cd-6920-41b3-af90-e827dbf1679e" providerId="AD" clId="Web-{F71F64F2-440F-754C-C9D7-BAEF21636FDA}" dt="2021-03-15T13:10:03.780" v="15" actId="14100"/>
        <pc:sldMkLst>
          <pc:docMk/>
          <pc:sldMk cId="2705490848" sldId="258"/>
        </pc:sldMkLst>
        <pc:spChg chg="mod">
          <ac:chgData name="Natalie Debra Youb (1920740)" userId="S::1920740@student.uwtsd.ac.uk::0b5620cd-6920-41b3-af90-e827dbf1679e" providerId="AD" clId="Web-{F71F64F2-440F-754C-C9D7-BAEF21636FDA}" dt="2021-03-15T13:10:03.780" v="15" actId="14100"/>
          <ac:spMkLst>
            <pc:docMk/>
            <pc:sldMk cId="2705490848" sldId="258"/>
            <ac:spMk id="8" creationId="{9B471C55-8044-41BE-A17D-10D465D767A9}"/>
          </ac:spMkLst>
        </pc:spChg>
      </pc:sldChg>
    </pc:docChg>
  </pc:docChgLst>
  <pc:docChgLst>
    <pc:chgData name="Natalie Debra Youb (1920740)" userId="S::1920740@student.uwtsd.ac.uk::0b5620cd-6920-41b3-af90-e827dbf1679e" providerId="AD" clId="Web-{E0EDE87D-4D9A-F3F6-2B45-364DB971CBC8}"/>
    <pc:docChg chg="addSld modSld">
      <pc:chgData name="Natalie Debra Youb (1920740)" userId="S::1920740@student.uwtsd.ac.uk::0b5620cd-6920-41b3-af90-e827dbf1679e" providerId="AD" clId="Web-{E0EDE87D-4D9A-F3F6-2B45-364DB971CBC8}" dt="2021-03-15T18:09:30.118" v="462" actId="20577"/>
      <pc:docMkLst>
        <pc:docMk/>
      </pc:docMkLst>
      <pc:sldChg chg="modSp">
        <pc:chgData name="Natalie Debra Youb (1920740)" userId="S::1920740@student.uwtsd.ac.uk::0b5620cd-6920-41b3-af90-e827dbf1679e" providerId="AD" clId="Web-{E0EDE87D-4D9A-F3F6-2B45-364DB971CBC8}" dt="2021-03-15T13:24:25.693" v="306" actId="20577"/>
        <pc:sldMkLst>
          <pc:docMk/>
          <pc:sldMk cId="1801790249" sldId="259"/>
        </pc:sldMkLst>
        <pc:spChg chg="mod">
          <ac:chgData name="Natalie Debra Youb (1920740)" userId="S::1920740@student.uwtsd.ac.uk::0b5620cd-6920-41b3-af90-e827dbf1679e" providerId="AD" clId="Web-{E0EDE87D-4D9A-F3F6-2B45-364DB971CBC8}" dt="2021-03-15T13:24:25.693" v="306" actId="20577"/>
          <ac:spMkLst>
            <pc:docMk/>
            <pc:sldMk cId="1801790249" sldId="259"/>
            <ac:spMk id="2" creationId="{0291ED7D-0DB1-4077-901A-82436BDFC22B}"/>
          </ac:spMkLst>
        </pc:spChg>
      </pc:sldChg>
      <pc:sldChg chg="addSp modSp new">
        <pc:chgData name="Natalie Debra Youb (1920740)" userId="S::1920740@student.uwtsd.ac.uk::0b5620cd-6920-41b3-af90-e827dbf1679e" providerId="AD" clId="Web-{E0EDE87D-4D9A-F3F6-2B45-364DB971CBC8}" dt="2021-03-15T13:23:21.521" v="293" actId="1076"/>
        <pc:sldMkLst>
          <pc:docMk/>
          <pc:sldMk cId="880821806" sldId="260"/>
        </pc:sldMkLst>
        <pc:spChg chg="add mod">
          <ac:chgData name="Natalie Debra Youb (1920740)" userId="S::1920740@student.uwtsd.ac.uk::0b5620cd-6920-41b3-af90-e827dbf1679e" providerId="AD" clId="Web-{E0EDE87D-4D9A-F3F6-2B45-364DB971CBC8}" dt="2021-03-15T13:18:03.220" v="174" actId="14100"/>
          <ac:spMkLst>
            <pc:docMk/>
            <pc:sldMk cId="880821806" sldId="260"/>
            <ac:spMk id="2" creationId="{96645829-8BDB-4318-95E4-606FB4C20FFA}"/>
          </ac:spMkLst>
        </pc:spChg>
        <pc:spChg chg="add mod">
          <ac:chgData name="Natalie Debra Youb (1920740)" userId="S::1920740@student.uwtsd.ac.uk::0b5620cd-6920-41b3-af90-e827dbf1679e" providerId="AD" clId="Web-{E0EDE87D-4D9A-F3F6-2B45-364DB971CBC8}" dt="2021-03-15T13:20:38.008" v="231" actId="1076"/>
          <ac:spMkLst>
            <pc:docMk/>
            <pc:sldMk cId="880821806" sldId="260"/>
            <ac:spMk id="3" creationId="{E83876E3-AC7A-4A6E-9AF5-82527FF6B8F8}"/>
          </ac:spMkLst>
        </pc:spChg>
        <pc:spChg chg="add mod">
          <ac:chgData name="Natalie Debra Youb (1920740)" userId="S::1920740@student.uwtsd.ac.uk::0b5620cd-6920-41b3-af90-e827dbf1679e" providerId="AD" clId="Web-{E0EDE87D-4D9A-F3F6-2B45-364DB971CBC8}" dt="2021-03-15T13:20:43.378" v="232" actId="1076"/>
          <ac:spMkLst>
            <pc:docMk/>
            <pc:sldMk cId="880821806" sldId="260"/>
            <ac:spMk id="4" creationId="{ECC7C3F9-F4D7-4BF6-BCF9-3ECF5C869408}"/>
          </ac:spMkLst>
        </pc:spChg>
        <pc:spChg chg="add mod">
          <ac:chgData name="Natalie Debra Youb (1920740)" userId="S::1920740@student.uwtsd.ac.uk::0b5620cd-6920-41b3-af90-e827dbf1679e" providerId="AD" clId="Web-{E0EDE87D-4D9A-F3F6-2B45-364DB971CBC8}" dt="2021-03-15T13:22:38.552" v="271" actId="1076"/>
          <ac:spMkLst>
            <pc:docMk/>
            <pc:sldMk cId="880821806" sldId="260"/>
            <ac:spMk id="5" creationId="{7DD068C3-9C32-4CAA-BED6-42405962E262}"/>
          </ac:spMkLst>
        </pc:spChg>
        <pc:spChg chg="add mod">
          <ac:chgData name="Natalie Debra Youb (1920740)" userId="S::1920740@student.uwtsd.ac.uk::0b5620cd-6920-41b3-af90-e827dbf1679e" providerId="AD" clId="Web-{E0EDE87D-4D9A-F3F6-2B45-364DB971CBC8}" dt="2021-03-15T13:22:32.848" v="270" actId="1076"/>
          <ac:spMkLst>
            <pc:docMk/>
            <pc:sldMk cId="880821806" sldId="260"/>
            <ac:spMk id="6" creationId="{842F2DE7-73DE-4FDD-98E2-72555155AC3C}"/>
          </ac:spMkLst>
        </pc:spChg>
        <pc:spChg chg="add mod">
          <ac:chgData name="Natalie Debra Youb (1920740)" userId="S::1920740@student.uwtsd.ac.uk::0b5620cd-6920-41b3-af90-e827dbf1679e" providerId="AD" clId="Web-{E0EDE87D-4D9A-F3F6-2B45-364DB971CBC8}" dt="2021-03-15T13:23:21.521" v="293" actId="1076"/>
          <ac:spMkLst>
            <pc:docMk/>
            <pc:sldMk cId="880821806" sldId="260"/>
            <ac:spMk id="7" creationId="{79041C17-9C41-4D69-A8D9-77B7E7D99802}"/>
          </ac:spMkLst>
        </pc:spChg>
      </pc:sldChg>
      <pc:sldChg chg="addSp delSp modSp new mod setBg">
        <pc:chgData name="Natalie Debra Youb (1920740)" userId="S::1920740@student.uwtsd.ac.uk::0b5620cd-6920-41b3-af90-e827dbf1679e" providerId="AD" clId="Web-{E0EDE87D-4D9A-F3F6-2B45-364DB971CBC8}" dt="2021-03-15T18:07:46.084" v="450"/>
        <pc:sldMkLst>
          <pc:docMk/>
          <pc:sldMk cId="200253985" sldId="261"/>
        </pc:sldMkLst>
        <pc:spChg chg="mod">
          <ac:chgData name="Natalie Debra Youb (1920740)" userId="S::1920740@student.uwtsd.ac.uk::0b5620cd-6920-41b3-af90-e827dbf1679e" providerId="AD" clId="Web-{E0EDE87D-4D9A-F3F6-2B45-364DB971CBC8}" dt="2021-03-15T18:07:46.084" v="450"/>
          <ac:spMkLst>
            <pc:docMk/>
            <pc:sldMk cId="200253985" sldId="261"/>
            <ac:spMk id="2" creationId="{8724BABC-5FD4-4E6E-8B56-DD1510B14E0C}"/>
          </ac:spMkLst>
        </pc:spChg>
        <pc:spChg chg="del">
          <ac:chgData name="Natalie Debra Youb (1920740)" userId="S::1920740@student.uwtsd.ac.uk::0b5620cd-6920-41b3-af90-e827dbf1679e" providerId="AD" clId="Web-{E0EDE87D-4D9A-F3F6-2B45-364DB971CBC8}" dt="2021-03-15T18:07:32.084" v="449"/>
          <ac:spMkLst>
            <pc:docMk/>
            <pc:sldMk cId="200253985" sldId="261"/>
            <ac:spMk id="3" creationId="{400023FE-25C1-4F7B-BB31-87FE6402271C}"/>
          </ac:spMkLst>
        </pc:spChg>
        <pc:spChg chg="mod">
          <ac:chgData name="Natalie Debra Youb (1920740)" userId="S::1920740@student.uwtsd.ac.uk::0b5620cd-6920-41b3-af90-e827dbf1679e" providerId="AD" clId="Web-{E0EDE87D-4D9A-F3F6-2B45-364DB971CBC8}" dt="2021-03-15T18:07:46.084" v="450"/>
          <ac:spMkLst>
            <pc:docMk/>
            <pc:sldMk cId="200253985" sldId="261"/>
            <ac:spMk id="4" creationId="{DB90EF7A-83DF-45D1-835B-0421EDE64568}"/>
          </ac:spMkLst>
        </pc:spChg>
        <pc:spChg chg="add">
          <ac:chgData name="Natalie Debra Youb (1920740)" userId="S::1920740@student.uwtsd.ac.uk::0b5620cd-6920-41b3-af90-e827dbf1679e" providerId="AD" clId="Web-{E0EDE87D-4D9A-F3F6-2B45-364DB971CBC8}" dt="2021-03-15T18:07:46.084" v="450"/>
          <ac:spMkLst>
            <pc:docMk/>
            <pc:sldMk cId="200253985" sldId="261"/>
            <ac:spMk id="12" creationId="{CFF384FA-A314-44A7-A8D0-A5B072C068D7}"/>
          </ac:spMkLst>
        </pc:spChg>
        <pc:spChg chg="add">
          <ac:chgData name="Natalie Debra Youb (1920740)" userId="S::1920740@student.uwtsd.ac.uk::0b5620cd-6920-41b3-af90-e827dbf1679e" providerId="AD" clId="Web-{E0EDE87D-4D9A-F3F6-2B45-364DB971CBC8}" dt="2021-03-15T18:07:46.084" v="450"/>
          <ac:spMkLst>
            <pc:docMk/>
            <pc:sldMk cId="200253985" sldId="261"/>
            <ac:spMk id="14" creationId="{4EF099B5-BAEA-4A20-8488-A0A5F0C828D6}"/>
          </ac:spMkLst>
        </pc:spChg>
        <pc:picChg chg="add mod ord modCrop">
          <ac:chgData name="Natalie Debra Youb (1920740)" userId="S::1920740@student.uwtsd.ac.uk::0b5620cd-6920-41b3-af90-e827dbf1679e" providerId="AD" clId="Web-{E0EDE87D-4D9A-F3F6-2B45-364DB971CBC8}" dt="2021-03-15T18:07:46.084" v="450"/>
          <ac:picMkLst>
            <pc:docMk/>
            <pc:sldMk cId="200253985" sldId="261"/>
            <ac:picMk id="5" creationId="{F7731C41-3EA5-4C14-89FC-C69E600B5E43}"/>
          </ac:picMkLst>
        </pc:picChg>
        <pc:cxnChg chg="add">
          <ac:chgData name="Natalie Debra Youb (1920740)" userId="S::1920740@student.uwtsd.ac.uk::0b5620cd-6920-41b3-af90-e827dbf1679e" providerId="AD" clId="Web-{E0EDE87D-4D9A-F3F6-2B45-364DB971CBC8}" dt="2021-03-15T18:07:46.084" v="450"/>
          <ac:cxnSpMkLst>
            <pc:docMk/>
            <pc:sldMk cId="200253985" sldId="261"/>
            <ac:cxnSpMk id="10" creationId="{36386491-6F13-4235-A32F-9F6D67F13D05}"/>
          </ac:cxnSpMkLst>
        </pc:cxnChg>
        <pc:cxnChg chg="add">
          <ac:chgData name="Natalie Debra Youb (1920740)" userId="S::1920740@student.uwtsd.ac.uk::0b5620cd-6920-41b3-af90-e827dbf1679e" providerId="AD" clId="Web-{E0EDE87D-4D9A-F3F6-2B45-364DB971CBC8}" dt="2021-03-15T18:07:46.084" v="450"/>
          <ac:cxnSpMkLst>
            <pc:docMk/>
            <pc:sldMk cId="200253985" sldId="261"/>
            <ac:cxnSpMk id="16" creationId="{E319365C-02DA-4B2B-8177-5500163F3B79}"/>
          </ac:cxnSpMkLst>
        </pc:cxnChg>
        <pc:cxnChg chg="add">
          <ac:chgData name="Natalie Debra Youb (1920740)" userId="S::1920740@student.uwtsd.ac.uk::0b5620cd-6920-41b3-af90-e827dbf1679e" providerId="AD" clId="Web-{E0EDE87D-4D9A-F3F6-2B45-364DB971CBC8}" dt="2021-03-15T18:07:46.084" v="450"/>
          <ac:cxnSpMkLst>
            <pc:docMk/>
            <pc:sldMk cId="200253985" sldId="261"/>
            <ac:cxnSpMk id="18" creationId="{30323B95-7B69-4BC0-9E82-B6B0409CC71C}"/>
          </ac:cxnSpMkLst>
        </pc:cxnChg>
      </pc:sldChg>
      <pc:sldChg chg="modSp new">
        <pc:chgData name="Natalie Debra Youb (1920740)" userId="S::1920740@student.uwtsd.ac.uk::0b5620cd-6920-41b3-af90-e827dbf1679e" providerId="AD" clId="Web-{E0EDE87D-4D9A-F3F6-2B45-364DB971CBC8}" dt="2021-03-15T18:09:30.118" v="462" actId="20577"/>
        <pc:sldMkLst>
          <pc:docMk/>
          <pc:sldMk cId="1691540366" sldId="262"/>
        </pc:sldMkLst>
        <pc:spChg chg="mod">
          <ac:chgData name="Natalie Debra Youb (1920740)" userId="S::1920740@student.uwtsd.ac.uk::0b5620cd-6920-41b3-af90-e827dbf1679e" providerId="AD" clId="Web-{E0EDE87D-4D9A-F3F6-2B45-364DB971CBC8}" dt="2021-03-15T18:09:30.118" v="462" actId="20577"/>
          <ac:spMkLst>
            <pc:docMk/>
            <pc:sldMk cId="1691540366" sldId="262"/>
            <ac:spMk id="4" creationId="{CF1913B0-8398-423C-9542-3DE5FBC5222F}"/>
          </ac:spMkLst>
        </pc:spChg>
      </pc:sldChg>
    </pc:docChg>
  </pc:docChgLst>
  <pc:docChgLst>
    <pc:chgData name="Natalie Debra Youb (1920740)" userId="S::1920740@student.uwtsd.ac.uk::0b5620cd-6920-41b3-af90-e827dbf1679e" providerId="AD" clId="Web-{B5E71386-C81C-B106-D44B-A3097FD24969}"/>
    <pc:docChg chg="addSld delSld modSld sldOrd">
      <pc:chgData name="Natalie Debra Youb (1920740)" userId="S::1920740@student.uwtsd.ac.uk::0b5620cd-6920-41b3-af90-e827dbf1679e" providerId="AD" clId="Web-{B5E71386-C81C-B106-D44B-A3097FD24969}" dt="2021-03-16T19:20:46.616" v="2291" actId="20577"/>
      <pc:docMkLst>
        <pc:docMk/>
      </pc:docMkLst>
      <pc:sldChg chg="addSp delSp modSp">
        <pc:chgData name="Natalie Debra Youb (1920740)" userId="S::1920740@student.uwtsd.ac.uk::0b5620cd-6920-41b3-af90-e827dbf1679e" providerId="AD" clId="Web-{B5E71386-C81C-B106-D44B-A3097FD24969}" dt="2021-03-16T14:42:43.521" v="1154" actId="20577"/>
        <pc:sldMkLst>
          <pc:docMk/>
          <pc:sldMk cId="3622625124" sldId="256"/>
        </pc:sldMkLst>
        <pc:spChg chg="mod">
          <ac:chgData name="Natalie Debra Youb (1920740)" userId="S::1920740@student.uwtsd.ac.uk::0b5620cd-6920-41b3-af90-e827dbf1679e" providerId="AD" clId="Web-{B5E71386-C81C-B106-D44B-A3097FD24969}" dt="2021-03-16T14:29:29.553" v="1095" actId="20577"/>
          <ac:spMkLst>
            <pc:docMk/>
            <pc:sldMk cId="3622625124" sldId="256"/>
            <ac:spMk id="2" creationId="{00000000-0000-0000-0000-000000000000}"/>
          </ac:spMkLst>
        </pc:spChg>
        <pc:spChg chg="mod">
          <ac:chgData name="Natalie Debra Youb (1920740)" userId="S::1920740@student.uwtsd.ac.uk::0b5620cd-6920-41b3-af90-e827dbf1679e" providerId="AD" clId="Web-{B5E71386-C81C-B106-D44B-A3097FD24969}" dt="2021-03-16T14:42:43.521" v="1154" actId="20577"/>
          <ac:spMkLst>
            <pc:docMk/>
            <pc:sldMk cId="3622625124" sldId="256"/>
            <ac:spMk id="3" creationId="{00000000-0000-0000-0000-000000000000}"/>
          </ac:spMkLst>
        </pc:spChg>
        <pc:spChg chg="add mod">
          <ac:chgData name="Natalie Debra Youb (1920740)" userId="S::1920740@student.uwtsd.ac.uk::0b5620cd-6920-41b3-af90-e827dbf1679e" providerId="AD" clId="Web-{B5E71386-C81C-B106-D44B-A3097FD24969}" dt="2021-03-16T14:42:04.333" v="1152" actId="20577"/>
          <ac:spMkLst>
            <pc:docMk/>
            <pc:sldMk cId="3622625124" sldId="256"/>
            <ac:spMk id="6" creationId="{D31DEF1A-2339-4DCB-9215-9554B752B147}"/>
          </ac:spMkLst>
        </pc:spChg>
        <pc:spChg chg="del">
          <ac:chgData name="Natalie Debra Youb (1920740)" userId="S::1920740@student.uwtsd.ac.uk::0b5620cd-6920-41b3-af90-e827dbf1679e" providerId="AD" clId="Web-{B5E71386-C81C-B106-D44B-A3097FD24969}" dt="2021-03-16T11:27:29.172" v="556"/>
          <ac:spMkLst>
            <pc:docMk/>
            <pc:sldMk cId="3622625124" sldId="256"/>
            <ac:spMk id="24" creationId="{8384DFCF-812D-4D4D-AF17-87CF24095564}"/>
          </ac:spMkLst>
        </pc:spChg>
        <pc:spChg chg="del">
          <ac:chgData name="Natalie Debra Youb (1920740)" userId="S::1920740@student.uwtsd.ac.uk::0b5620cd-6920-41b3-af90-e827dbf1679e" providerId="AD" clId="Web-{B5E71386-C81C-B106-D44B-A3097FD24969}" dt="2021-03-16T11:27:29.172" v="556"/>
          <ac:spMkLst>
            <pc:docMk/>
            <pc:sldMk cId="3622625124" sldId="256"/>
            <ac:spMk id="25" creationId="{94A17EF7-53A5-4DE0-BFA7-60A43A64F77B}"/>
          </ac:spMkLst>
        </pc:spChg>
        <pc:spChg chg="add del">
          <ac:chgData name="Natalie Debra Youb (1920740)" userId="S::1920740@student.uwtsd.ac.uk::0b5620cd-6920-41b3-af90-e827dbf1679e" providerId="AD" clId="Web-{B5E71386-C81C-B106-D44B-A3097FD24969}" dt="2021-03-16T11:27:40.250" v="558"/>
          <ac:spMkLst>
            <pc:docMk/>
            <pc:sldMk cId="3622625124" sldId="256"/>
            <ac:spMk id="40" creationId="{2C0E59EF-F8DF-488B-B09D-66E4CF18AFBB}"/>
          </ac:spMkLst>
        </pc:spChg>
        <pc:spChg chg="add del">
          <ac:chgData name="Natalie Debra Youb (1920740)" userId="S::1920740@student.uwtsd.ac.uk::0b5620cd-6920-41b3-af90-e827dbf1679e" providerId="AD" clId="Web-{B5E71386-C81C-B106-D44B-A3097FD24969}" dt="2021-03-16T11:27:40.250" v="558"/>
          <ac:spMkLst>
            <pc:docMk/>
            <pc:sldMk cId="3622625124" sldId="256"/>
            <ac:spMk id="42" creationId="{DE92CAB6-7734-4F8B-96B0-946ECE3DF023}"/>
          </ac:spMkLst>
        </pc:spChg>
        <pc:spChg chg="add del">
          <ac:chgData name="Natalie Debra Youb (1920740)" userId="S::1920740@student.uwtsd.ac.uk::0b5620cd-6920-41b3-af90-e827dbf1679e" providerId="AD" clId="Web-{B5E71386-C81C-B106-D44B-A3097FD24969}" dt="2021-03-16T11:40:32.935" v="592"/>
          <ac:spMkLst>
            <pc:docMk/>
            <pc:sldMk cId="3622625124" sldId="256"/>
            <ac:spMk id="47" creationId="{2C0E59EF-F8DF-488B-B09D-66E4CF18AFBB}"/>
          </ac:spMkLst>
        </pc:spChg>
        <pc:spChg chg="add del">
          <ac:chgData name="Natalie Debra Youb (1920740)" userId="S::1920740@student.uwtsd.ac.uk::0b5620cd-6920-41b3-af90-e827dbf1679e" providerId="AD" clId="Web-{B5E71386-C81C-B106-D44B-A3097FD24969}" dt="2021-03-16T11:40:32.935" v="592"/>
          <ac:spMkLst>
            <pc:docMk/>
            <pc:sldMk cId="3622625124" sldId="256"/>
            <ac:spMk id="49" creationId="{DE92CAB6-7734-4F8B-96B0-946ECE3DF023}"/>
          </ac:spMkLst>
        </pc:spChg>
        <pc:spChg chg="add del">
          <ac:chgData name="Natalie Debra Youb (1920740)" userId="S::1920740@student.uwtsd.ac.uk::0b5620cd-6920-41b3-af90-e827dbf1679e" providerId="AD" clId="Web-{B5E71386-C81C-B106-D44B-A3097FD24969}" dt="2021-03-16T11:41:01.795" v="595"/>
          <ac:spMkLst>
            <pc:docMk/>
            <pc:sldMk cId="3622625124" sldId="256"/>
            <ac:spMk id="54" creationId="{8384DFCF-812D-4D4D-AF17-87CF24095564}"/>
          </ac:spMkLst>
        </pc:spChg>
        <pc:spChg chg="add del">
          <ac:chgData name="Natalie Debra Youb (1920740)" userId="S::1920740@student.uwtsd.ac.uk::0b5620cd-6920-41b3-af90-e827dbf1679e" providerId="AD" clId="Web-{B5E71386-C81C-B106-D44B-A3097FD24969}" dt="2021-03-16T11:41:01.795" v="595"/>
          <ac:spMkLst>
            <pc:docMk/>
            <pc:sldMk cId="3622625124" sldId="256"/>
            <ac:spMk id="56" creationId="{94A17EF7-53A5-4DE0-BFA7-60A43A64F77B}"/>
          </ac:spMkLst>
        </pc:spChg>
        <pc:spChg chg="add">
          <ac:chgData name="Natalie Debra Youb (1920740)" userId="S::1920740@student.uwtsd.ac.uk::0b5620cd-6920-41b3-af90-e827dbf1679e" providerId="AD" clId="Web-{B5E71386-C81C-B106-D44B-A3097FD24969}" dt="2021-03-16T11:41:01.795" v="595"/>
          <ac:spMkLst>
            <pc:docMk/>
            <pc:sldMk cId="3622625124" sldId="256"/>
            <ac:spMk id="67" creationId="{8384DFCF-812D-4D4D-AF17-87CF24095564}"/>
          </ac:spMkLst>
        </pc:spChg>
        <pc:spChg chg="add">
          <ac:chgData name="Natalie Debra Youb (1920740)" userId="S::1920740@student.uwtsd.ac.uk::0b5620cd-6920-41b3-af90-e827dbf1679e" providerId="AD" clId="Web-{B5E71386-C81C-B106-D44B-A3097FD24969}" dt="2021-03-16T11:41:01.795" v="595"/>
          <ac:spMkLst>
            <pc:docMk/>
            <pc:sldMk cId="3622625124" sldId="256"/>
            <ac:spMk id="69" creationId="{94A17EF7-53A5-4DE0-BFA7-60A43A64F77B}"/>
          </ac:spMkLst>
        </pc:spChg>
        <pc:picChg chg="mod ord">
          <ac:chgData name="Natalie Debra Youb (1920740)" userId="S::1920740@student.uwtsd.ac.uk::0b5620cd-6920-41b3-af90-e827dbf1679e" providerId="AD" clId="Web-{B5E71386-C81C-B106-D44B-A3097FD24969}" dt="2021-03-16T11:41:21.592" v="597" actId="1076"/>
          <ac:picMkLst>
            <pc:docMk/>
            <pc:sldMk cId="3622625124" sldId="256"/>
            <ac:picMk id="4" creationId="{E56DD607-9660-4132-A52D-01BC97CE0E5F}"/>
          </ac:picMkLst>
        </pc:picChg>
        <pc:picChg chg="mod">
          <ac:chgData name="Natalie Debra Youb (1920740)" userId="S::1920740@student.uwtsd.ac.uk::0b5620cd-6920-41b3-af90-e827dbf1679e" providerId="AD" clId="Web-{B5E71386-C81C-B106-D44B-A3097FD24969}" dt="2021-03-16T11:27:18.437" v="555" actId="14100"/>
          <ac:picMkLst>
            <pc:docMk/>
            <pc:sldMk cId="3622625124" sldId="256"/>
            <ac:picMk id="7" creationId="{AE8620D8-B5C5-489A-A03E-615D63BD6ED5}"/>
          </ac:picMkLst>
        </pc:picChg>
        <pc:picChg chg="add mod">
          <ac:chgData name="Natalie Debra Youb (1920740)" userId="S::1920740@student.uwtsd.ac.uk::0b5620cd-6920-41b3-af90-e827dbf1679e" providerId="AD" clId="Web-{B5E71386-C81C-B106-D44B-A3097FD24969}" dt="2021-03-16T14:30:16.586" v="1102" actId="14100"/>
          <ac:picMkLst>
            <pc:docMk/>
            <pc:sldMk cId="3622625124" sldId="256"/>
            <ac:picMk id="8" creationId="{C050610D-ED01-45B9-8BBA-9A1AAD31C09C}"/>
          </ac:picMkLst>
        </pc:picChg>
        <pc:cxnChg chg="del">
          <ac:chgData name="Natalie Debra Youb (1920740)" userId="S::1920740@student.uwtsd.ac.uk::0b5620cd-6920-41b3-af90-e827dbf1679e" providerId="AD" clId="Web-{B5E71386-C81C-B106-D44B-A3097FD24969}" dt="2021-03-16T11:27:29.172" v="556"/>
          <ac:cxnSpMkLst>
            <pc:docMk/>
            <pc:sldMk cId="3622625124" sldId="256"/>
            <ac:cxnSpMk id="31" creationId="{B0E17F91-3488-4CC0-9982-10628CE7C0C0}"/>
          </ac:cxnSpMkLst>
        </pc:cxnChg>
        <pc:cxnChg chg="del">
          <ac:chgData name="Natalie Debra Youb (1920740)" userId="S::1920740@student.uwtsd.ac.uk::0b5620cd-6920-41b3-af90-e827dbf1679e" providerId="AD" clId="Web-{B5E71386-C81C-B106-D44B-A3097FD24969}" dt="2021-03-16T11:27:29.172" v="556"/>
          <ac:cxnSpMkLst>
            <pc:docMk/>
            <pc:sldMk cId="3622625124" sldId="256"/>
            <ac:cxnSpMk id="33" creationId="{777259FD-9282-4F3A-A093-393FC1CC9DAB}"/>
          </ac:cxnSpMkLst>
        </pc:cxnChg>
        <pc:cxnChg chg="del">
          <ac:chgData name="Natalie Debra Youb (1920740)" userId="S::1920740@student.uwtsd.ac.uk::0b5620cd-6920-41b3-af90-e827dbf1679e" providerId="AD" clId="Web-{B5E71386-C81C-B106-D44B-A3097FD24969}" dt="2021-03-16T11:27:29.172" v="556"/>
          <ac:cxnSpMkLst>
            <pc:docMk/>
            <pc:sldMk cId="3622625124" sldId="256"/>
            <ac:cxnSpMk id="35" creationId="{EB0CD40E-0F8A-4A0E-B83E-092F9B0E5B0D}"/>
          </ac:cxnSpMkLst>
        </pc:cxnChg>
        <pc:cxnChg chg="add del">
          <ac:chgData name="Natalie Debra Youb (1920740)" userId="S::1920740@student.uwtsd.ac.uk::0b5620cd-6920-41b3-af90-e827dbf1679e" providerId="AD" clId="Web-{B5E71386-C81C-B106-D44B-A3097FD24969}" dt="2021-03-16T11:41:01.795" v="595"/>
          <ac:cxnSpMkLst>
            <pc:docMk/>
            <pc:sldMk cId="3622625124" sldId="256"/>
            <ac:cxnSpMk id="58" creationId="{B0E17F91-3488-4CC0-9982-10628CE7C0C0}"/>
          </ac:cxnSpMkLst>
        </pc:cxnChg>
        <pc:cxnChg chg="add del">
          <ac:chgData name="Natalie Debra Youb (1920740)" userId="S::1920740@student.uwtsd.ac.uk::0b5620cd-6920-41b3-af90-e827dbf1679e" providerId="AD" clId="Web-{B5E71386-C81C-B106-D44B-A3097FD24969}" dt="2021-03-16T11:41:01.795" v="595"/>
          <ac:cxnSpMkLst>
            <pc:docMk/>
            <pc:sldMk cId="3622625124" sldId="256"/>
            <ac:cxnSpMk id="60" creationId="{777259FD-9282-4F3A-A093-393FC1CC9DAB}"/>
          </ac:cxnSpMkLst>
        </pc:cxnChg>
        <pc:cxnChg chg="add del">
          <ac:chgData name="Natalie Debra Youb (1920740)" userId="S::1920740@student.uwtsd.ac.uk::0b5620cd-6920-41b3-af90-e827dbf1679e" providerId="AD" clId="Web-{B5E71386-C81C-B106-D44B-A3097FD24969}" dt="2021-03-16T11:41:01.795" v="595"/>
          <ac:cxnSpMkLst>
            <pc:docMk/>
            <pc:sldMk cId="3622625124" sldId="256"/>
            <ac:cxnSpMk id="62" creationId="{EB0CD40E-0F8A-4A0E-B83E-092F9B0E5B0D}"/>
          </ac:cxnSpMkLst>
        </pc:cxnChg>
        <pc:cxnChg chg="add">
          <ac:chgData name="Natalie Debra Youb (1920740)" userId="S::1920740@student.uwtsd.ac.uk::0b5620cd-6920-41b3-af90-e827dbf1679e" providerId="AD" clId="Web-{B5E71386-C81C-B106-D44B-A3097FD24969}" dt="2021-03-16T11:41:01.795" v="595"/>
          <ac:cxnSpMkLst>
            <pc:docMk/>
            <pc:sldMk cId="3622625124" sldId="256"/>
            <ac:cxnSpMk id="71" creationId="{B0E17F91-3488-4CC0-9982-10628CE7C0C0}"/>
          </ac:cxnSpMkLst>
        </pc:cxnChg>
        <pc:cxnChg chg="add">
          <ac:chgData name="Natalie Debra Youb (1920740)" userId="S::1920740@student.uwtsd.ac.uk::0b5620cd-6920-41b3-af90-e827dbf1679e" providerId="AD" clId="Web-{B5E71386-C81C-B106-D44B-A3097FD24969}" dt="2021-03-16T11:41:01.795" v="595"/>
          <ac:cxnSpMkLst>
            <pc:docMk/>
            <pc:sldMk cId="3622625124" sldId="256"/>
            <ac:cxnSpMk id="73" creationId="{777259FD-9282-4F3A-A093-393FC1CC9DAB}"/>
          </ac:cxnSpMkLst>
        </pc:cxnChg>
        <pc:cxnChg chg="add">
          <ac:chgData name="Natalie Debra Youb (1920740)" userId="S::1920740@student.uwtsd.ac.uk::0b5620cd-6920-41b3-af90-e827dbf1679e" providerId="AD" clId="Web-{B5E71386-C81C-B106-D44B-A3097FD24969}" dt="2021-03-16T11:41:01.795" v="595"/>
          <ac:cxnSpMkLst>
            <pc:docMk/>
            <pc:sldMk cId="3622625124" sldId="256"/>
            <ac:cxnSpMk id="75" creationId="{EB0CD40E-0F8A-4A0E-B83E-092F9B0E5B0D}"/>
          </ac:cxnSpMkLst>
        </pc:cxnChg>
      </pc:sldChg>
      <pc:sldChg chg="addSp modSp">
        <pc:chgData name="Natalie Debra Youb (1920740)" userId="S::1920740@student.uwtsd.ac.uk::0b5620cd-6920-41b3-af90-e827dbf1679e" providerId="AD" clId="Web-{B5E71386-C81C-B106-D44B-A3097FD24969}" dt="2021-03-16T14:30:53.664" v="1110" actId="14100"/>
        <pc:sldMkLst>
          <pc:docMk/>
          <pc:sldMk cId="600760242" sldId="257"/>
        </pc:sldMkLst>
        <pc:spChg chg="mod">
          <ac:chgData name="Natalie Debra Youb (1920740)" userId="S::1920740@student.uwtsd.ac.uk::0b5620cd-6920-41b3-af90-e827dbf1679e" providerId="AD" clId="Web-{B5E71386-C81C-B106-D44B-A3097FD24969}" dt="2021-03-16T13:03:35.015" v="861" actId="20577"/>
          <ac:spMkLst>
            <pc:docMk/>
            <pc:sldMk cId="600760242" sldId="257"/>
            <ac:spMk id="2" creationId="{6B97557D-E24B-4611-B2BD-93B5B2674EDD}"/>
          </ac:spMkLst>
        </pc:spChg>
        <pc:spChg chg="add mod">
          <ac:chgData name="Natalie Debra Youb (1920740)" userId="S::1920740@student.uwtsd.ac.uk::0b5620cd-6920-41b3-af90-e827dbf1679e" providerId="AD" clId="Web-{B5E71386-C81C-B106-D44B-A3097FD24969}" dt="2021-03-16T13:03:34.906" v="858" actId="14100"/>
          <ac:spMkLst>
            <pc:docMk/>
            <pc:sldMk cId="600760242" sldId="257"/>
            <ac:spMk id="3" creationId="{D18AF635-8BEE-488E-B34C-DC28E2FC0C56}"/>
          </ac:spMkLst>
        </pc:spChg>
        <pc:spChg chg="mod">
          <ac:chgData name="Natalie Debra Youb (1920740)" userId="S::1920740@student.uwtsd.ac.uk::0b5620cd-6920-41b3-af90-e827dbf1679e" providerId="AD" clId="Web-{B5E71386-C81C-B106-D44B-A3097FD24969}" dt="2021-03-16T13:01:24.747" v="843" actId="20577"/>
          <ac:spMkLst>
            <pc:docMk/>
            <pc:sldMk cId="600760242" sldId="257"/>
            <ac:spMk id="4" creationId="{C415B1E4-A792-46E7-9FA8-3C5DE43F72F8}"/>
          </ac:spMkLst>
        </pc:spChg>
        <pc:picChg chg="add mod">
          <ac:chgData name="Natalie Debra Youb (1920740)" userId="S::1920740@student.uwtsd.ac.uk::0b5620cd-6920-41b3-af90-e827dbf1679e" providerId="AD" clId="Web-{B5E71386-C81C-B106-D44B-A3097FD24969}" dt="2021-03-16T14:30:53.664" v="1110" actId="14100"/>
          <ac:picMkLst>
            <pc:docMk/>
            <pc:sldMk cId="600760242" sldId="257"/>
            <ac:picMk id="6" creationId="{A340D497-291D-4F07-B21C-89743C56C0AD}"/>
          </ac:picMkLst>
        </pc:picChg>
      </pc:sldChg>
      <pc:sldChg chg="addSp delSp modSp">
        <pc:chgData name="Natalie Debra Youb (1920740)" userId="S::1920740@student.uwtsd.ac.uk::0b5620cd-6920-41b3-af90-e827dbf1679e" providerId="AD" clId="Web-{B5E71386-C81C-B106-D44B-A3097FD24969}" dt="2021-03-16T14:31:19.274" v="1113" actId="1076"/>
        <pc:sldMkLst>
          <pc:docMk/>
          <pc:sldMk cId="2705490848" sldId="258"/>
        </pc:sldMkLst>
        <pc:spChg chg="mod">
          <ac:chgData name="Natalie Debra Youb (1920740)" userId="S::1920740@student.uwtsd.ac.uk::0b5620cd-6920-41b3-af90-e827dbf1679e" providerId="AD" clId="Web-{B5E71386-C81C-B106-D44B-A3097FD24969}" dt="2021-03-16T13:05:50.346" v="886" actId="20577"/>
          <ac:spMkLst>
            <pc:docMk/>
            <pc:sldMk cId="2705490848" sldId="258"/>
            <ac:spMk id="2" creationId="{5F834509-A2FE-4ED9-B530-3827935AB645}"/>
          </ac:spMkLst>
        </pc:spChg>
        <pc:spChg chg="del">
          <ac:chgData name="Natalie Debra Youb (1920740)" userId="S::1920740@student.uwtsd.ac.uk::0b5620cd-6920-41b3-af90-e827dbf1679e" providerId="AD" clId="Web-{B5E71386-C81C-B106-D44B-A3097FD24969}" dt="2021-03-16T14:31:10.305" v="1111"/>
          <ac:spMkLst>
            <pc:docMk/>
            <pc:sldMk cId="2705490848" sldId="258"/>
            <ac:spMk id="8" creationId="{9B471C55-8044-41BE-A17D-10D465D767A9}"/>
          </ac:spMkLst>
        </pc:spChg>
        <pc:picChg chg="add mod ord">
          <ac:chgData name="Natalie Debra Youb (1920740)" userId="S::1920740@student.uwtsd.ac.uk::0b5620cd-6920-41b3-af90-e827dbf1679e" providerId="AD" clId="Web-{B5E71386-C81C-B106-D44B-A3097FD24969}" dt="2021-03-16T14:31:19.274" v="1113" actId="1076"/>
          <ac:picMkLst>
            <pc:docMk/>
            <pc:sldMk cId="2705490848" sldId="258"/>
            <ac:picMk id="3" creationId="{19536EFC-2590-4D40-96A0-13EFE24349A2}"/>
          </ac:picMkLst>
        </pc:picChg>
      </pc:sldChg>
      <pc:sldChg chg="addSp modSp">
        <pc:chgData name="Natalie Debra Youb (1920740)" userId="S::1920740@student.uwtsd.ac.uk::0b5620cd-6920-41b3-af90-e827dbf1679e" providerId="AD" clId="Web-{B5E71386-C81C-B106-D44B-A3097FD24969}" dt="2021-03-16T19:18:19.982" v="2266" actId="20577"/>
        <pc:sldMkLst>
          <pc:docMk/>
          <pc:sldMk cId="1801790249" sldId="259"/>
        </pc:sldMkLst>
        <pc:spChg chg="mod">
          <ac:chgData name="Natalie Debra Youb (1920740)" userId="S::1920740@student.uwtsd.ac.uk::0b5620cd-6920-41b3-af90-e827dbf1679e" providerId="AD" clId="Web-{B5E71386-C81C-B106-D44B-A3097FD24969}" dt="2021-03-16T19:18:19.982" v="2266" actId="20577"/>
          <ac:spMkLst>
            <pc:docMk/>
            <pc:sldMk cId="1801790249" sldId="259"/>
            <ac:spMk id="2" creationId="{0291ED7D-0DB1-4077-901A-82436BDFC22B}"/>
          </ac:spMkLst>
        </pc:spChg>
        <pc:picChg chg="add mod">
          <ac:chgData name="Natalie Debra Youb (1920740)" userId="S::1920740@student.uwtsd.ac.uk::0b5620cd-6920-41b3-af90-e827dbf1679e" providerId="AD" clId="Web-{B5E71386-C81C-B106-D44B-A3097FD24969}" dt="2021-03-16T18:52:15.095" v="1983" actId="1076"/>
          <ac:picMkLst>
            <pc:docMk/>
            <pc:sldMk cId="1801790249" sldId="259"/>
            <ac:picMk id="3" creationId="{3FA3C82A-2CBD-43B1-90A4-B42C43596FFA}"/>
          </ac:picMkLst>
        </pc:picChg>
      </pc:sldChg>
      <pc:sldChg chg="addSp modSp">
        <pc:chgData name="Natalie Debra Youb (1920740)" userId="S::1920740@student.uwtsd.ac.uk::0b5620cd-6920-41b3-af90-e827dbf1679e" providerId="AD" clId="Web-{B5E71386-C81C-B106-D44B-A3097FD24969}" dt="2021-03-16T19:20:46.616" v="2291" actId="20577"/>
        <pc:sldMkLst>
          <pc:docMk/>
          <pc:sldMk cId="880821806" sldId="260"/>
        </pc:sldMkLst>
        <pc:spChg chg="mod">
          <ac:chgData name="Natalie Debra Youb (1920740)" userId="S::1920740@student.uwtsd.ac.uk::0b5620cd-6920-41b3-af90-e827dbf1679e" providerId="AD" clId="Web-{B5E71386-C81C-B106-D44B-A3097FD24969}" dt="2021-03-16T12:58:04.692" v="807" actId="20577"/>
          <ac:spMkLst>
            <pc:docMk/>
            <pc:sldMk cId="880821806" sldId="260"/>
            <ac:spMk id="2" creationId="{96645829-8BDB-4318-95E4-606FB4C20FFA}"/>
          </ac:spMkLst>
        </pc:spChg>
        <pc:spChg chg="mod">
          <ac:chgData name="Natalie Debra Youb (1920740)" userId="S::1920740@student.uwtsd.ac.uk::0b5620cd-6920-41b3-af90-e827dbf1679e" providerId="AD" clId="Web-{B5E71386-C81C-B106-D44B-A3097FD24969}" dt="2021-03-16T13:00:08.543" v="836" actId="20577"/>
          <ac:spMkLst>
            <pc:docMk/>
            <pc:sldMk cId="880821806" sldId="260"/>
            <ac:spMk id="3" creationId="{E83876E3-AC7A-4A6E-9AF5-82527FF6B8F8}"/>
          </ac:spMkLst>
        </pc:spChg>
        <pc:spChg chg="mod">
          <ac:chgData name="Natalie Debra Youb (1920740)" userId="S::1920740@student.uwtsd.ac.uk::0b5620cd-6920-41b3-af90-e827dbf1679e" providerId="AD" clId="Web-{B5E71386-C81C-B106-D44B-A3097FD24969}" dt="2021-03-16T13:00:57.684" v="841" actId="20577"/>
          <ac:spMkLst>
            <pc:docMk/>
            <pc:sldMk cId="880821806" sldId="260"/>
            <ac:spMk id="4" creationId="{ECC7C3F9-F4D7-4BF6-BCF9-3ECF5C869408}"/>
          </ac:spMkLst>
        </pc:spChg>
        <pc:spChg chg="mod">
          <ac:chgData name="Natalie Debra Youb (1920740)" userId="S::1920740@student.uwtsd.ac.uk::0b5620cd-6920-41b3-af90-e827dbf1679e" providerId="AD" clId="Web-{B5E71386-C81C-B106-D44B-A3097FD24969}" dt="2021-03-16T19:19:18.157" v="2277" actId="20577"/>
          <ac:spMkLst>
            <pc:docMk/>
            <pc:sldMk cId="880821806" sldId="260"/>
            <ac:spMk id="5" creationId="{7DD068C3-9C32-4CAA-BED6-42405962E262}"/>
          </ac:spMkLst>
        </pc:spChg>
        <pc:spChg chg="mod">
          <ac:chgData name="Natalie Debra Youb (1920740)" userId="S::1920740@student.uwtsd.ac.uk::0b5620cd-6920-41b3-af90-e827dbf1679e" providerId="AD" clId="Web-{B5E71386-C81C-B106-D44B-A3097FD24969}" dt="2021-03-16T19:20:33.443" v="2286" actId="20577"/>
          <ac:spMkLst>
            <pc:docMk/>
            <pc:sldMk cId="880821806" sldId="260"/>
            <ac:spMk id="6" creationId="{842F2DE7-73DE-4FDD-98E2-72555155AC3C}"/>
          </ac:spMkLst>
        </pc:spChg>
        <pc:spChg chg="mod">
          <ac:chgData name="Natalie Debra Youb (1920740)" userId="S::1920740@student.uwtsd.ac.uk::0b5620cd-6920-41b3-af90-e827dbf1679e" providerId="AD" clId="Web-{B5E71386-C81C-B106-D44B-A3097FD24969}" dt="2021-03-16T19:20:46.616" v="2291" actId="20577"/>
          <ac:spMkLst>
            <pc:docMk/>
            <pc:sldMk cId="880821806" sldId="260"/>
            <ac:spMk id="7" creationId="{79041C17-9C41-4D69-A8D9-77B7E7D99802}"/>
          </ac:spMkLst>
        </pc:spChg>
        <pc:picChg chg="add mod">
          <ac:chgData name="Natalie Debra Youb (1920740)" userId="S::1920740@student.uwtsd.ac.uk::0b5620cd-6920-41b3-af90-e827dbf1679e" providerId="AD" clId="Web-{B5E71386-C81C-B106-D44B-A3097FD24969}" dt="2021-03-16T14:30:30.070" v="1106" actId="14100"/>
          <ac:picMkLst>
            <pc:docMk/>
            <pc:sldMk cId="880821806" sldId="260"/>
            <ac:picMk id="8" creationId="{62467F60-F347-429D-B1AE-F4C0E6AEA989}"/>
          </ac:picMkLst>
        </pc:picChg>
      </pc:sldChg>
      <pc:sldChg chg="addSp modSp">
        <pc:chgData name="Natalie Debra Youb (1920740)" userId="S::1920740@student.uwtsd.ac.uk::0b5620cd-6920-41b3-af90-e827dbf1679e" providerId="AD" clId="Web-{B5E71386-C81C-B106-D44B-A3097FD24969}" dt="2021-03-16T14:31:53.822" v="1118" actId="1076"/>
        <pc:sldMkLst>
          <pc:docMk/>
          <pc:sldMk cId="200253985" sldId="261"/>
        </pc:sldMkLst>
        <pc:spChg chg="mod">
          <ac:chgData name="Natalie Debra Youb (1920740)" userId="S::1920740@student.uwtsd.ac.uk::0b5620cd-6920-41b3-af90-e827dbf1679e" providerId="AD" clId="Web-{B5E71386-C81C-B106-D44B-A3097FD24969}" dt="2021-03-15T20:18:19.064" v="0" actId="20577"/>
          <ac:spMkLst>
            <pc:docMk/>
            <pc:sldMk cId="200253985" sldId="261"/>
            <ac:spMk id="2" creationId="{8724BABC-5FD4-4E6E-8B56-DD1510B14E0C}"/>
          </ac:spMkLst>
        </pc:spChg>
        <pc:picChg chg="add mod">
          <ac:chgData name="Natalie Debra Youb (1920740)" userId="S::1920740@student.uwtsd.ac.uk::0b5620cd-6920-41b3-af90-e827dbf1679e" providerId="AD" clId="Web-{B5E71386-C81C-B106-D44B-A3097FD24969}" dt="2021-03-16T14:31:53.822" v="1118" actId="1076"/>
          <ac:picMkLst>
            <pc:docMk/>
            <pc:sldMk cId="200253985" sldId="261"/>
            <ac:picMk id="3" creationId="{E4581ABF-07D0-4BED-8DCE-9C15952CA05E}"/>
          </ac:picMkLst>
        </pc:picChg>
      </pc:sldChg>
      <pc:sldChg chg="addSp delSp modSp mod setBg">
        <pc:chgData name="Natalie Debra Youb (1920740)" userId="S::1920740@student.uwtsd.ac.uk::0b5620cd-6920-41b3-af90-e827dbf1679e" providerId="AD" clId="Web-{B5E71386-C81C-B106-D44B-A3097FD24969}" dt="2021-03-16T14:32:15.478" v="1120" actId="1076"/>
        <pc:sldMkLst>
          <pc:docMk/>
          <pc:sldMk cId="1691540366" sldId="262"/>
        </pc:sldMkLst>
        <pc:spChg chg="mod">
          <ac:chgData name="Natalie Debra Youb (1920740)" userId="S::1920740@student.uwtsd.ac.uk::0b5620cd-6920-41b3-af90-e827dbf1679e" providerId="AD" clId="Web-{B5E71386-C81C-B106-D44B-A3097FD24969}" dt="2021-03-15T20:25:31.079" v="139"/>
          <ac:spMkLst>
            <pc:docMk/>
            <pc:sldMk cId="1691540366" sldId="262"/>
            <ac:spMk id="2" creationId="{F18C5DA1-D6A0-4DD4-BE6A-86DDCE109A72}"/>
          </ac:spMkLst>
        </pc:spChg>
        <pc:spChg chg="del">
          <ac:chgData name="Natalie Debra Youb (1920740)" userId="S::1920740@student.uwtsd.ac.uk::0b5620cd-6920-41b3-af90-e827dbf1679e" providerId="AD" clId="Web-{B5E71386-C81C-B106-D44B-A3097FD24969}" dt="2021-03-15T20:24:28.155" v="122"/>
          <ac:spMkLst>
            <pc:docMk/>
            <pc:sldMk cId="1691540366" sldId="262"/>
            <ac:spMk id="3" creationId="{47DB0BA1-B0E8-4DD8-A9B9-65FA3EC31A71}"/>
          </ac:spMkLst>
        </pc:spChg>
        <pc:spChg chg="mod">
          <ac:chgData name="Natalie Debra Youb (1920740)" userId="S::1920740@student.uwtsd.ac.uk::0b5620cd-6920-41b3-af90-e827dbf1679e" providerId="AD" clId="Web-{B5E71386-C81C-B106-D44B-A3097FD24969}" dt="2021-03-15T20:25:31.079" v="139"/>
          <ac:spMkLst>
            <pc:docMk/>
            <pc:sldMk cId="1691540366" sldId="262"/>
            <ac:spMk id="4" creationId="{CF1913B0-8398-423C-9542-3DE5FBC5222F}"/>
          </ac:spMkLst>
        </pc:spChg>
        <pc:spChg chg="add del">
          <ac:chgData name="Natalie Debra Youb (1920740)" userId="S::1920740@student.uwtsd.ac.uk::0b5620cd-6920-41b3-af90-e827dbf1679e" providerId="AD" clId="Web-{B5E71386-C81C-B106-D44B-A3097FD24969}" dt="2021-03-15T20:25:31.079" v="139"/>
          <ac:spMkLst>
            <pc:docMk/>
            <pc:sldMk cId="1691540366" sldId="262"/>
            <ac:spMk id="12" creationId="{CFF384FA-A314-44A7-A8D0-A5B072C068D7}"/>
          </ac:spMkLst>
        </pc:spChg>
        <pc:spChg chg="add del">
          <ac:chgData name="Natalie Debra Youb (1920740)" userId="S::1920740@student.uwtsd.ac.uk::0b5620cd-6920-41b3-af90-e827dbf1679e" providerId="AD" clId="Web-{B5E71386-C81C-B106-D44B-A3097FD24969}" dt="2021-03-15T20:25:31.079" v="139"/>
          <ac:spMkLst>
            <pc:docMk/>
            <pc:sldMk cId="1691540366" sldId="262"/>
            <ac:spMk id="14" creationId="{4EF099B5-BAEA-4A20-8488-A0A5F0C828D6}"/>
          </ac:spMkLst>
        </pc:spChg>
        <pc:spChg chg="add">
          <ac:chgData name="Natalie Debra Youb (1920740)" userId="S::1920740@student.uwtsd.ac.uk::0b5620cd-6920-41b3-af90-e827dbf1679e" providerId="AD" clId="Web-{B5E71386-C81C-B106-D44B-A3097FD24969}" dt="2021-03-15T20:25:31.079" v="139"/>
          <ac:spMkLst>
            <pc:docMk/>
            <pc:sldMk cId="1691540366" sldId="262"/>
            <ac:spMk id="21" creationId="{CFF384FA-A314-44A7-A8D0-A5B072C068D7}"/>
          </ac:spMkLst>
        </pc:spChg>
        <pc:spChg chg="add">
          <ac:chgData name="Natalie Debra Youb (1920740)" userId="S::1920740@student.uwtsd.ac.uk::0b5620cd-6920-41b3-af90-e827dbf1679e" providerId="AD" clId="Web-{B5E71386-C81C-B106-D44B-A3097FD24969}" dt="2021-03-15T20:25:31.079" v="139"/>
          <ac:spMkLst>
            <pc:docMk/>
            <pc:sldMk cId="1691540366" sldId="262"/>
            <ac:spMk id="22" creationId="{4EF099B5-BAEA-4A20-8488-A0A5F0C828D6}"/>
          </ac:spMkLst>
        </pc:spChg>
        <pc:spChg chg="add del">
          <ac:chgData name="Natalie Debra Youb (1920740)" userId="S::1920740@student.uwtsd.ac.uk::0b5620cd-6920-41b3-af90-e827dbf1679e" providerId="AD" clId="Web-{B5E71386-C81C-B106-D44B-A3097FD24969}" dt="2021-03-15T20:25:31.079" v="138"/>
          <ac:spMkLst>
            <pc:docMk/>
            <pc:sldMk cId="1691540366" sldId="262"/>
            <ac:spMk id="25" creationId="{97A9643C-0F0B-4917-87F3-420FE2F6D020}"/>
          </ac:spMkLst>
        </pc:spChg>
        <pc:spChg chg="add del">
          <ac:chgData name="Natalie Debra Youb (1920740)" userId="S::1920740@student.uwtsd.ac.uk::0b5620cd-6920-41b3-af90-e827dbf1679e" providerId="AD" clId="Web-{B5E71386-C81C-B106-D44B-A3097FD24969}" dt="2021-03-15T20:25:31.079" v="138"/>
          <ac:spMkLst>
            <pc:docMk/>
            <pc:sldMk cId="1691540366" sldId="262"/>
            <ac:spMk id="27" creationId="{C7F87F0B-A8D4-4D95-8292-A81D5F82D477}"/>
          </ac:spMkLst>
        </pc:spChg>
        <pc:spChg chg="add del">
          <ac:chgData name="Natalie Debra Youb (1920740)" userId="S::1920740@student.uwtsd.ac.uk::0b5620cd-6920-41b3-af90-e827dbf1679e" providerId="AD" clId="Web-{B5E71386-C81C-B106-D44B-A3097FD24969}" dt="2021-03-15T20:25:31.079" v="138"/>
          <ac:spMkLst>
            <pc:docMk/>
            <pc:sldMk cId="1691540366" sldId="262"/>
            <ac:spMk id="29" creationId="{3F48E4C5-8C10-4F16-A8A9-2D0CA5FF4795}"/>
          </ac:spMkLst>
        </pc:spChg>
        <pc:picChg chg="add mod">
          <ac:chgData name="Natalie Debra Youb (1920740)" userId="S::1920740@student.uwtsd.ac.uk::0b5620cd-6920-41b3-af90-e827dbf1679e" providerId="AD" clId="Web-{B5E71386-C81C-B106-D44B-A3097FD24969}" dt="2021-03-16T14:32:15.478" v="1120" actId="1076"/>
          <ac:picMkLst>
            <pc:docMk/>
            <pc:sldMk cId="1691540366" sldId="262"/>
            <ac:picMk id="3" creationId="{56470DA0-46C3-4FD8-A06F-DD330E108A7F}"/>
          </ac:picMkLst>
        </pc:picChg>
        <pc:picChg chg="add mod ord modCrop">
          <ac:chgData name="Natalie Debra Youb (1920740)" userId="S::1920740@student.uwtsd.ac.uk::0b5620cd-6920-41b3-af90-e827dbf1679e" providerId="AD" clId="Web-{B5E71386-C81C-B106-D44B-A3097FD24969}" dt="2021-03-15T20:25:31.079" v="138"/>
          <ac:picMkLst>
            <pc:docMk/>
            <pc:sldMk cId="1691540366" sldId="262"/>
            <ac:picMk id="5" creationId="{EA282029-A97A-4D56-8868-EF7E77CFA328}"/>
          </ac:picMkLst>
        </pc:picChg>
        <pc:cxnChg chg="add del">
          <ac:chgData name="Natalie Debra Youb (1920740)" userId="S::1920740@student.uwtsd.ac.uk::0b5620cd-6920-41b3-af90-e827dbf1679e" providerId="AD" clId="Web-{B5E71386-C81C-B106-D44B-A3097FD24969}" dt="2021-03-15T20:25:31.079" v="139"/>
          <ac:cxnSpMkLst>
            <pc:docMk/>
            <pc:sldMk cId="1691540366" sldId="262"/>
            <ac:cxnSpMk id="10" creationId="{36386491-6F13-4235-A32F-9F6D67F13D05}"/>
          </ac:cxnSpMkLst>
        </pc:cxnChg>
        <pc:cxnChg chg="add del">
          <ac:chgData name="Natalie Debra Youb (1920740)" userId="S::1920740@student.uwtsd.ac.uk::0b5620cd-6920-41b3-af90-e827dbf1679e" providerId="AD" clId="Web-{B5E71386-C81C-B106-D44B-A3097FD24969}" dt="2021-03-15T20:25:31.079" v="139"/>
          <ac:cxnSpMkLst>
            <pc:docMk/>
            <pc:sldMk cId="1691540366" sldId="262"/>
            <ac:cxnSpMk id="16" creationId="{E319365C-02DA-4B2B-8177-5500163F3B79}"/>
          </ac:cxnSpMkLst>
        </pc:cxnChg>
        <pc:cxnChg chg="add del">
          <ac:chgData name="Natalie Debra Youb (1920740)" userId="S::1920740@student.uwtsd.ac.uk::0b5620cd-6920-41b3-af90-e827dbf1679e" providerId="AD" clId="Web-{B5E71386-C81C-B106-D44B-A3097FD24969}" dt="2021-03-15T20:25:31.079" v="139"/>
          <ac:cxnSpMkLst>
            <pc:docMk/>
            <pc:sldMk cId="1691540366" sldId="262"/>
            <ac:cxnSpMk id="18" creationId="{3DA6B9F5-B493-48E9-9BCD-D4DDC22CE317}"/>
          </ac:cxnSpMkLst>
        </pc:cxnChg>
        <pc:cxnChg chg="add">
          <ac:chgData name="Natalie Debra Youb (1920740)" userId="S::1920740@student.uwtsd.ac.uk::0b5620cd-6920-41b3-af90-e827dbf1679e" providerId="AD" clId="Web-{B5E71386-C81C-B106-D44B-A3097FD24969}" dt="2021-03-15T20:25:31.079" v="139"/>
          <ac:cxnSpMkLst>
            <pc:docMk/>
            <pc:sldMk cId="1691540366" sldId="262"/>
            <ac:cxnSpMk id="20" creationId="{36386491-6F13-4235-A32F-9F6D67F13D05}"/>
          </ac:cxnSpMkLst>
        </pc:cxnChg>
        <pc:cxnChg chg="add del">
          <ac:chgData name="Natalie Debra Youb (1920740)" userId="S::1920740@student.uwtsd.ac.uk::0b5620cd-6920-41b3-af90-e827dbf1679e" providerId="AD" clId="Web-{B5E71386-C81C-B106-D44B-A3097FD24969}" dt="2021-03-15T20:25:31.079" v="138"/>
          <ac:cxnSpMkLst>
            <pc:docMk/>
            <pc:sldMk cId="1691540366" sldId="262"/>
            <ac:cxnSpMk id="23" creationId="{36386491-6F13-4235-A32F-9F6D67F13D05}"/>
          </ac:cxnSpMkLst>
        </pc:cxnChg>
        <pc:cxnChg chg="add">
          <ac:chgData name="Natalie Debra Youb (1920740)" userId="S::1920740@student.uwtsd.ac.uk::0b5620cd-6920-41b3-af90-e827dbf1679e" providerId="AD" clId="Web-{B5E71386-C81C-B106-D44B-A3097FD24969}" dt="2021-03-15T20:25:31.079" v="139"/>
          <ac:cxnSpMkLst>
            <pc:docMk/>
            <pc:sldMk cId="1691540366" sldId="262"/>
            <ac:cxnSpMk id="24" creationId="{E319365C-02DA-4B2B-8177-5500163F3B79}"/>
          </ac:cxnSpMkLst>
        </pc:cxnChg>
        <pc:cxnChg chg="add">
          <ac:chgData name="Natalie Debra Youb (1920740)" userId="S::1920740@student.uwtsd.ac.uk::0b5620cd-6920-41b3-af90-e827dbf1679e" providerId="AD" clId="Web-{B5E71386-C81C-B106-D44B-A3097FD24969}" dt="2021-03-15T20:25:31.079" v="139"/>
          <ac:cxnSpMkLst>
            <pc:docMk/>
            <pc:sldMk cId="1691540366" sldId="262"/>
            <ac:cxnSpMk id="26" creationId="{3DA6B9F5-B493-48E9-9BCD-D4DDC22CE317}"/>
          </ac:cxnSpMkLst>
        </pc:cxnChg>
        <pc:cxnChg chg="add del">
          <ac:chgData name="Natalie Debra Youb (1920740)" userId="S::1920740@student.uwtsd.ac.uk::0b5620cd-6920-41b3-af90-e827dbf1679e" providerId="AD" clId="Web-{B5E71386-C81C-B106-D44B-A3097FD24969}" dt="2021-03-15T20:25:31.079" v="138"/>
          <ac:cxnSpMkLst>
            <pc:docMk/>
            <pc:sldMk cId="1691540366" sldId="262"/>
            <ac:cxnSpMk id="31" creationId="{2DE1B176-45A8-43D4-BC6C-0F26FEC02C33}"/>
          </ac:cxnSpMkLst>
        </pc:cxnChg>
        <pc:cxnChg chg="add del">
          <ac:chgData name="Natalie Debra Youb (1920740)" userId="S::1920740@student.uwtsd.ac.uk::0b5620cd-6920-41b3-af90-e827dbf1679e" providerId="AD" clId="Web-{B5E71386-C81C-B106-D44B-A3097FD24969}" dt="2021-03-15T20:25:31.079" v="138"/>
          <ac:cxnSpMkLst>
            <pc:docMk/>
            <pc:sldMk cId="1691540366" sldId="262"/>
            <ac:cxnSpMk id="33" creationId="{930C2558-406C-4EB6-B2BE-FACAAE7BCCFA}"/>
          </ac:cxnSpMkLst>
        </pc:cxnChg>
      </pc:sldChg>
      <pc:sldChg chg="addSp modSp new">
        <pc:chgData name="Natalie Debra Youb (1920740)" userId="S::1920740@student.uwtsd.ac.uk::0b5620cd-6920-41b3-af90-e827dbf1679e" providerId="AD" clId="Web-{B5E71386-C81C-B106-D44B-A3097FD24969}" dt="2021-03-16T14:32:39.166" v="1122" actId="1076"/>
        <pc:sldMkLst>
          <pc:docMk/>
          <pc:sldMk cId="1247542922" sldId="263"/>
        </pc:sldMkLst>
        <pc:spChg chg="mod">
          <ac:chgData name="Natalie Debra Youb (1920740)" userId="S::1920740@student.uwtsd.ac.uk::0b5620cd-6920-41b3-af90-e827dbf1679e" providerId="AD" clId="Web-{B5E71386-C81C-B106-D44B-A3097FD24969}" dt="2021-03-15T20:30:06.226" v="154" actId="20577"/>
          <ac:spMkLst>
            <pc:docMk/>
            <pc:sldMk cId="1247542922" sldId="263"/>
            <ac:spMk id="2" creationId="{DEA0D732-AB75-4EB8-B9AB-5BC495F0338E}"/>
          </ac:spMkLst>
        </pc:spChg>
        <pc:spChg chg="mod">
          <ac:chgData name="Natalie Debra Youb (1920740)" userId="S::1920740@student.uwtsd.ac.uk::0b5620cd-6920-41b3-af90-e827dbf1679e" providerId="AD" clId="Web-{B5E71386-C81C-B106-D44B-A3097FD24969}" dt="2021-03-15T20:26:26.252" v="151" actId="20577"/>
          <ac:spMkLst>
            <pc:docMk/>
            <pc:sldMk cId="1247542922" sldId="263"/>
            <ac:spMk id="3" creationId="{06914E42-BBFE-4AE7-BD46-A1E1657D1BED}"/>
          </ac:spMkLst>
        </pc:spChg>
        <pc:spChg chg="mod">
          <ac:chgData name="Natalie Debra Youb (1920740)" userId="S::1920740@student.uwtsd.ac.uk::0b5620cd-6920-41b3-af90-e827dbf1679e" providerId="AD" clId="Web-{B5E71386-C81C-B106-D44B-A3097FD24969}" dt="2021-03-15T20:37:27.037" v="247" actId="20577"/>
          <ac:spMkLst>
            <pc:docMk/>
            <pc:sldMk cId="1247542922" sldId="263"/>
            <ac:spMk id="4" creationId="{D99DB04F-734A-473F-B4B3-712D4DAEC645}"/>
          </ac:spMkLst>
        </pc:spChg>
        <pc:spChg chg="mod">
          <ac:chgData name="Natalie Debra Youb (1920740)" userId="S::1920740@student.uwtsd.ac.uk::0b5620cd-6920-41b3-af90-e827dbf1679e" providerId="AD" clId="Web-{B5E71386-C81C-B106-D44B-A3097FD24969}" dt="2021-03-15T20:26:31.299" v="152" actId="20577"/>
          <ac:spMkLst>
            <pc:docMk/>
            <pc:sldMk cId="1247542922" sldId="263"/>
            <ac:spMk id="5" creationId="{EFB6F356-2814-4C74-B5ED-0B48398076B1}"/>
          </ac:spMkLst>
        </pc:spChg>
        <pc:spChg chg="mod">
          <ac:chgData name="Natalie Debra Youb (1920740)" userId="S::1920740@student.uwtsd.ac.uk::0b5620cd-6920-41b3-af90-e827dbf1679e" providerId="AD" clId="Web-{B5E71386-C81C-B106-D44B-A3097FD24969}" dt="2021-03-15T20:37:32.990" v="249" actId="20577"/>
          <ac:spMkLst>
            <pc:docMk/>
            <pc:sldMk cId="1247542922" sldId="263"/>
            <ac:spMk id="6" creationId="{00B0F984-3C9C-478A-879A-8319D0722AC7}"/>
          </ac:spMkLst>
        </pc:spChg>
        <pc:spChg chg="add mod">
          <ac:chgData name="Natalie Debra Youb (1920740)" userId="S::1920740@student.uwtsd.ac.uk::0b5620cd-6920-41b3-af90-e827dbf1679e" providerId="AD" clId="Web-{B5E71386-C81C-B106-D44B-A3097FD24969}" dt="2021-03-15T20:38:05.929" v="251" actId="20577"/>
          <ac:spMkLst>
            <pc:docMk/>
            <pc:sldMk cId="1247542922" sldId="263"/>
            <ac:spMk id="7" creationId="{8F3784BA-8F34-43E1-A857-3768E4983051}"/>
          </ac:spMkLst>
        </pc:spChg>
        <pc:picChg chg="add mod">
          <ac:chgData name="Natalie Debra Youb (1920740)" userId="S::1920740@student.uwtsd.ac.uk::0b5620cd-6920-41b3-af90-e827dbf1679e" providerId="AD" clId="Web-{B5E71386-C81C-B106-D44B-A3097FD24969}" dt="2021-03-15T20:36:24.332" v="241" actId="1076"/>
          <ac:picMkLst>
            <pc:docMk/>
            <pc:sldMk cId="1247542922" sldId="263"/>
            <ac:picMk id="8" creationId="{FF9E2A0D-D72D-489C-80FF-2C5D9B5AA122}"/>
          </ac:picMkLst>
        </pc:picChg>
        <pc:picChg chg="add mod">
          <ac:chgData name="Natalie Debra Youb (1920740)" userId="S::1920740@student.uwtsd.ac.uk::0b5620cd-6920-41b3-af90-e827dbf1679e" providerId="AD" clId="Web-{B5E71386-C81C-B106-D44B-A3097FD24969}" dt="2021-03-16T14:32:39.166" v="1122" actId="1076"/>
          <ac:picMkLst>
            <pc:docMk/>
            <pc:sldMk cId="1247542922" sldId="263"/>
            <ac:picMk id="9" creationId="{13864B16-4183-479E-A74A-36DD0E29AE88}"/>
          </ac:picMkLst>
        </pc:picChg>
      </pc:sldChg>
      <pc:sldChg chg="addSp delSp modSp new">
        <pc:chgData name="Natalie Debra Youb (1920740)" userId="S::1920740@student.uwtsd.ac.uk::0b5620cd-6920-41b3-af90-e827dbf1679e" providerId="AD" clId="Web-{B5E71386-C81C-B106-D44B-A3097FD24969}" dt="2021-03-16T14:33:04.245" v="1125" actId="14100"/>
        <pc:sldMkLst>
          <pc:docMk/>
          <pc:sldMk cId="2994338611" sldId="264"/>
        </pc:sldMkLst>
        <pc:spChg chg="mod">
          <ac:chgData name="Natalie Debra Youb (1920740)" userId="S::1920740@student.uwtsd.ac.uk::0b5620cd-6920-41b3-af90-e827dbf1679e" providerId="AD" clId="Web-{B5E71386-C81C-B106-D44B-A3097FD24969}" dt="2021-03-15T20:41:55.404" v="303" actId="20577"/>
          <ac:spMkLst>
            <pc:docMk/>
            <pc:sldMk cId="2994338611" sldId="264"/>
            <ac:spMk id="2" creationId="{091A9FC3-25A7-4BD9-9121-11E1B772E17A}"/>
          </ac:spMkLst>
        </pc:spChg>
        <pc:spChg chg="mod">
          <ac:chgData name="Natalie Debra Youb (1920740)" userId="S::1920740@student.uwtsd.ac.uk::0b5620cd-6920-41b3-af90-e827dbf1679e" providerId="AD" clId="Web-{B5E71386-C81C-B106-D44B-A3097FD24969}" dt="2021-03-16T11:23:53.559" v="518" actId="20577"/>
          <ac:spMkLst>
            <pc:docMk/>
            <pc:sldMk cId="2994338611" sldId="264"/>
            <ac:spMk id="3" creationId="{E4726A9F-2D6A-4A0F-B648-08012DF857DB}"/>
          </ac:spMkLst>
        </pc:spChg>
        <pc:spChg chg="add del mod">
          <ac:chgData name="Natalie Debra Youb (1920740)" userId="S::1920740@student.uwtsd.ac.uk::0b5620cd-6920-41b3-af90-e827dbf1679e" providerId="AD" clId="Web-{B5E71386-C81C-B106-D44B-A3097FD24969}" dt="2021-03-16T11:24:59.357" v="534" actId="20577"/>
          <ac:spMkLst>
            <pc:docMk/>
            <pc:sldMk cId="2994338611" sldId="264"/>
            <ac:spMk id="4" creationId="{75F639B4-F055-4A3C-A4C5-DDE79647944F}"/>
          </ac:spMkLst>
        </pc:spChg>
        <pc:spChg chg="mod">
          <ac:chgData name="Natalie Debra Youb (1920740)" userId="S::1920740@student.uwtsd.ac.uk::0b5620cd-6920-41b3-af90-e827dbf1679e" providerId="AD" clId="Web-{B5E71386-C81C-B106-D44B-A3097FD24969}" dt="2021-03-16T11:24:13.325" v="525" actId="20577"/>
          <ac:spMkLst>
            <pc:docMk/>
            <pc:sldMk cId="2994338611" sldId="264"/>
            <ac:spMk id="5" creationId="{C8587386-FCE8-47AB-946C-16E7EBCEA330}"/>
          </ac:spMkLst>
        </pc:spChg>
        <pc:spChg chg="mod">
          <ac:chgData name="Natalie Debra Youb (1920740)" userId="S::1920740@student.uwtsd.ac.uk::0b5620cd-6920-41b3-af90-e827dbf1679e" providerId="AD" clId="Web-{B5E71386-C81C-B106-D44B-A3097FD24969}" dt="2021-03-16T11:24:37.341" v="531" actId="20577"/>
          <ac:spMkLst>
            <pc:docMk/>
            <pc:sldMk cId="2994338611" sldId="264"/>
            <ac:spMk id="6" creationId="{6035AEC6-D251-4D51-BE46-731080C5175C}"/>
          </ac:spMkLst>
        </pc:spChg>
        <pc:spChg chg="add del mod">
          <ac:chgData name="Natalie Debra Youb (1920740)" userId="S::1920740@student.uwtsd.ac.uk::0b5620cd-6920-41b3-af90-e827dbf1679e" providerId="AD" clId="Web-{B5E71386-C81C-B106-D44B-A3097FD24969}" dt="2021-03-16T11:24:49.419" v="533"/>
          <ac:spMkLst>
            <pc:docMk/>
            <pc:sldMk cId="2994338611" sldId="264"/>
            <ac:spMk id="8" creationId="{D77E0773-05C0-4D31-8F21-30B86BF91FF5}"/>
          </ac:spMkLst>
        </pc:spChg>
        <pc:picChg chg="add mod">
          <ac:chgData name="Natalie Debra Youb (1920740)" userId="S::1920740@student.uwtsd.ac.uk::0b5620cd-6920-41b3-af90-e827dbf1679e" providerId="AD" clId="Web-{B5E71386-C81C-B106-D44B-A3097FD24969}" dt="2021-03-16T14:33:04.245" v="1125" actId="14100"/>
          <ac:picMkLst>
            <pc:docMk/>
            <pc:sldMk cId="2994338611" sldId="264"/>
            <ac:picMk id="7" creationId="{659051F4-3EA3-41FE-81FE-AA078468CD51}"/>
          </ac:picMkLst>
        </pc:picChg>
      </pc:sldChg>
      <pc:sldChg chg="modSp new del">
        <pc:chgData name="Natalie Debra Youb (1920740)" userId="S::1920740@student.uwtsd.ac.uk::0b5620cd-6920-41b3-af90-e827dbf1679e" providerId="AD" clId="Web-{B5E71386-C81C-B106-D44B-A3097FD24969}" dt="2021-03-16T11:53:49.417" v="619"/>
        <pc:sldMkLst>
          <pc:docMk/>
          <pc:sldMk cId="2149254950" sldId="265"/>
        </pc:sldMkLst>
        <pc:spChg chg="mod">
          <ac:chgData name="Natalie Debra Youb (1920740)" userId="S::1920740@student.uwtsd.ac.uk::0b5620cd-6920-41b3-af90-e827dbf1679e" providerId="AD" clId="Web-{B5E71386-C81C-B106-D44B-A3097FD24969}" dt="2021-03-16T11:39:00.465" v="591" actId="20577"/>
          <ac:spMkLst>
            <pc:docMk/>
            <pc:sldMk cId="2149254950" sldId="265"/>
            <ac:spMk id="2" creationId="{E8381B9A-8273-418B-BB84-2822D4220D50}"/>
          </ac:spMkLst>
        </pc:spChg>
      </pc:sldChg>
      <pc:sldChg chg="addSp delSp modSp new ord">
        <pc:chgData name="Natalie Debra Youb (1920740)" userId="S::1920740@student.uwtsd.ac.uk::0b5620cd-6920-41b3-af90-e827dbf1679e" providerId="AD" clId="Web-{B5E71386-C81C-B106-D44B-A3097FD24969}" dt="2021-03-16T15:59:06.179" v="1428"/>
        <pc:sldMkLst>
          <pc:docMk/>
          <pc:sldMk cId="2394533475" sldId="265"/>
        </pc:sldMkLst>
        <pc:spChg chg="add mod">
          <ac:chgData name="Natalie Debra Youb (1920740)" userId="S::1920740@student.uwtsd.ac.uk::0b5620cd-6920-41b3-af90-e827dbf1679e" providerId="AD" clId="Web-{B5E71386-C81C-B106-D44B-A3097FD24969}" dt="2021-03-16T12:07:33.806" v="711" actId="20577"/>
          <ac:spMkLst>
            <pc:docMk/>
            <pc:sldMk cId="2394533475" sldId="265"/>
            <ac:spMk id="2" creationId="{ACF356CF-CAB0-4EEB-96E7-6C4D4544BFE0}"/>
          </ac:spMkLst>
        </pc:spChg>
        <pc:spChg chg="add mod">
          <ac:chgData name="Natalie Debra Youb (1920740)" userId="S::1920740@student.uwtsd.ac.uk::0b5620cd-6920-41b3-af90-e827dbf1679e" providerId="AD" clId="Web-{B5E71386-C81C-B106-D44B-A3097FD24969}" dt="2021-03-16T12:07:43.963" v="713" actId="1076"/>
          <ac:spMkLst>
            <pc:docMk/>
            <pc:sldMk cId="2394533475" sldId="265"/>
            <ac:spMk id="6" creationId="{1B2C6524-0403-43FC-B5DD-389531A714C5}"/>
          </ac:spMkLst>
        </pc:spChg>
        <pc:spChg chg="add mod">
          <ac:chgData name="Natalie Debra Youb (1920740)" userId="S::1920740@student.uwtsd.ac.uk::0b5620cd-6920-41b3-af90-e827dbf1679e" providerId="AD" clId="Web-{B5E71386-C81C-B106-D44B-A3097FD24969}" dt="2021-03-16T12:09:26.340" v="736" actId="14100"/>
          <ac:spMkLst>
            <pc:docMk/>
            <pc:sldMk cId="2394533475" sldId="265"/>
            <ac:spMk id="7" creationId="{B5983B5A-7E4B-40CC-BAA3-CD892C42F0BF}"/>
          </ac:spMkLst>
        </pc:spChg>
        <pc:picChg chg="add mod">
          <ac:chgData name="Natalie Debra Youb (1920740)" userId="S::1920740@student.uwtsd.ac.uk::0b5620cd-6920-41b3-af90-e827dbf1679e" providerId="AD" clId="Web-{B5E71386-C81C-B106-D44B-A3097FD24969}" dt="2021-03-16T14:33:24.542" v="1127" actId="1076"/>
          <ac:picMkLst>
            <pc:docMk/>
            <pc:sldMk cId="2394533475" sldId="265"/>
            <ac:picMk id="3" creationId="{226A46F7-F646-4F56-B4C6-39A52FB5260A}"/>
          </ac:picMkLst>
        </pc:picChg>
        <pc:picChg chg="add del mod">
          <ac:chgData name="Natalie Debra Youb (1920740)" userId="S::1920740@student.uwtsd.ac.uk::0b5620cd-6920-41b3-af90-e827dbf1679e" providerId="AD" clId="Web-{B5E71386-C81C-B106-D44B-A3097FD24969}" dt="2021-03-16T12:05:31.570" v="686"/>
          <ac:picMkLst>
            <pc:docMk/>
            <pc:sldMk cId="2394533475" sldId="265"/>
            <ac:picMk id="3" creationId="{75F04235-A02C-4D27-98EC-5F0BA8478D22}"/>
          </ac:picMkLst>
        </pc:picChg>
        <pc:picChg chg="add mod">
          <ac:chgData name="Natalie Debra Youb (1920740)" userId="S::1920740@student.uwtsd.ac.uk::0b5620cd-6920-41b3-af90-e827dbf1679e" providerId="AD" clId="Web-{B5E71386-C81C-B106-D44B-A3097FD24969}" dt="2021-03-16T12:08:14.417" v="718" actId="14100"/>
          <ac:picMkLst>
            <pc:docMk/>
            <pc:sldMk cId="2394533475" sldId="265"/>
            <ac:picMk id="4" creationId="{CC871FAD-7860-4D86-A5C2-20C38C923989}"/>
          </ac:picMkLst>
        </pc:picChg>
        <pc:picChg chg="add mod">
          <ac:chgData name="Natalie Debra Youb (1920740)" userId="S::1920740@student.uwtsd.ac.uk::0b5620cd-6920-41b3-af90-e827dbf1679e" providerId="AD" clId="Web-{B5E71386-C81C-B106-D44B-A3097FD24969}" dt="2021-03-16T12:07:39.150" v="712" actId="1076"/>
          <ac:picMkLst>
            <pc:docMk/>
            <pc:sldMk cId="2394533475" sldId="265"/>
            <ac:picMk id="5" creationId="{8E2DD322-7B12-4F9C-B712-C3CBEB3F9C72}"/>
          </ac:picMkLst>
        </pc:picChg>
      </pc:sldChg>
      <pc:sldChg chg="addSp modSp new ord">
        <pc:chgData name="Natalie Debra Youb (1920740)" userId="S::1920740@student.uwtsd.ac.uk::0b5620cd-6920-41b3-af90-e827dbf1679e" providerId="AD" clId="Web-{B5E71386-C81C-B106-D44B-A3097FD24969}" dt="2021-03-16T19:06:48.061" v="2154" actId="1076"/>
        <pc:sldMkLst>
          <pc:docMk/>
          <pc:sldMk cId="3906545650" sldId="266"/>
        </pc:sldMkLst>
        <pc:spChg chg="add">
          <ac:chgData name="Natalie Debra Youb (1920740)" userId="S::1920740@student.uwtsd.ac.uk::0b5620cd-6920-41b3-af90-e827dbf1679e" providerId="AD" clId="Web-{B5E71386-C81C-B106-D44B-A3097FD24969}" dt="2021-03-16T12:47:19.054" v="738"/>
          <ac:spMkLst>
            <pc:docMk/>
            <pc:sldMk cId="3906545650" sldId="266"/>
            <ac:spMk id="2" creationId="{F277D3B4-FAB5-4C16-B07E-BF090B39C278}"/>
          </ac:spMkLst>
        </pc:spChg>
        <pc:spChg chg="add mod">
          <ac:chgData name="Natalie Debra Youb (1920740)" userId="S::1920740@student.uwtsd.ac.uk::0b5620cd-6920-41b3-af90-e827dbf1679e" providerId="AD" clId="Web-{B5E71386-C81C-B106-D44B-A3097FD24969}" dt="2021-03-16T12:56:10.706" v="785" actId="1076"/>
          <ac:spMkLst>
            <pc:docMk/>
            <pc:sldMk cId="3906545650" sldId="266"/>
            <ac:spMk id="3" creationId="{DF19BEA7-B05C-4E86-9D57-F028DEC22C4E}"/>
          </ac:spMkLst>
        </pc:spChg>
        <pc:spChg chg="add mod">
          <ac:chgData name="Natalie Debra Youb (1920740)" userId="S::1920740@student.uwtsd.ac.uk::0b5620cd-6920-41b3-af90-e827dbf1679e" providerId="AD" clId="Web-{B5E71386-C81C-B106-D44B-A3097FD24969}" dt="2021-03-16T12:57:28.285" v="805" actId="14100"/>
          <ac:spMkLst>
            <pc:docMk/>
            <pc:sldMk cId="3906545650" sldId="266"/>
            <ac:spMk id="6" creationId="{BFA10FBE-0DE5-41D7-9EBF-B9F9060C6C93}"/>
          </ac:spMkLst>
        </pc:spChg>
        <pc:picChg chg="add mod">
          <ac:chgData name="Natalie Debra Youb (1920740)" userId="S::1920740@student.uwtsd.ac.uk::0b5620cd-6920-41b3-af90-e827dbf1679e" providerId="AD" clId="Web-{B5E71386-C81C-B106-D44B-A3097FD24969}" dt="2021-03-16T12:55:57.955" v="783" actId="1076"/>
          <ac:picMkLst>
            <pc:docMk/>
            <pc:sldMk cId="3906545650" sldId="266"/>
            <ac:picMk id="4" creationId="{65C72C20-AEFF-4F57-B3CF-141CE90B224B}"/>
          </ac:picMkLst>
        </pc:picChg>
        <pc:picChg chg="add mod">
          <ac:chgData name="Natalie Debra Youb (1920740)" userId="S::1920740@student.uwtsd.ac.uk::0b5620cd-6920-41b3-af90-e827dbf1679e" providerId="AD" clId="Web-{B5E71386-C81C-B106-D44B-A3097FD24969}" dt="2021-03-16T12:56:00.143" v="784" actId="1076"/>
          <ac:picMkLst>
            <pc:docMk/>
            <pc:sldMk cId="3906545650" sldId="266"/>
            <ac:picMk id="5" creationId="{0A788298-F95D-4C0A-BF21-FDD1546D7A07}"/>
          </ac:picMkLst>
        </pc:picChg>
        <pc:picChg chg="add mod">
          <ac:chgData name="Natalie Debra Youb (1920740)" userId="S::1920740@student.uwtsd.ac.uk::0b5620cd-6920-41b3-af90-e827dbf1679e" providerId="AD" clId="Web-{B5E71386-C81C-B106-D44B-A3097FD24969}" dt="2021-03-16T19:06:48.061" v="2154" actId="1076"/>
          <ac:picMkLst>
            <pc:docMk/>
            <pc:sldMk cId="3906545650" sldId="266"/>
            <ac:picMk id="7" creationId="{9F180C8B-E3D8-4D96-A2DD-A59D31022BB5}"/>
          </ac:picMkLst>
        </pc:picChg>
      </pc:sldChg>
      <pc:sldChg chg="addSp delSp modSp new">
        <pc:chgData name="Natalie Debra Youb (1920740)" userId="S::1920740@student.uwtsd.ac.uk::0b5620cd-6920-41b3-af90-e827dbf1679e" providerId="AD" clId="Web-{B5E71386-C81C-B106-D44B-A3097FD24969}" dt="2021-03-16T14:34:43.794" v="1134" actId="14100"/>
        <pc:sldMkLst>
          <pc:docMk/>
          <pc:sldMk cId="277810655" sldId="267"/>
        </pc:sldMkLst>
        <pc:spChg chg="add del mod">
          <ac:chgData name="Natalie Debra Youb (1920740)" userId="S::1920740@student.uwtsd.ac.uk::0b5620cd-6920-41b3-af90-e827dbf1679e" providerId="AD" clId="Web-{B5E71386-C81C-B106-D44B-A3097FD24969}" dt="2021-03-16T13:12:39.432" v="944" actId="20577"/>
          <ac:spMkLst>
            <pc:docMk/>
            <pc:sldMk cId="277810655" sldId="267"/>
            <ac:spMk id="2" creationId="{7466C9ED-7502-4FF7-9775-076ED7BB78C2}"/>
          </ac:spMkLst>
        </pc:spChg>
        <pc:spChg chg="del mod">
          <ac:chgData name="Natalie Debra Youb (1920740)" userId="S::1920740@student.uwtsd.ac.uk::0b5620cd-6920-41b3-af90-e827dbf1679e" providerId="AD" clId="Web-{B5E71386-C81C-B106-D44B-A3097FD24969}" dt="2021-03-16T13:11:37.071" v="934"/>
          <ac:spMkLst>
            <pc:docMk/>
            <pc:sldMk cId="277810655" sldId="267"/>
            <ac:spMk id="3" creationId="{CF0336A8-CC93-4DCD-8AD5-94F2FD232F15}"/>
          </ac:spMkLst>
        </pc:spChg>
        <pc:spChg chg="del">
          <ac:chgData name="Natalie Debra Youb (1920740)" userId="S::1920740@student.uwtsd.ac.uk::0b5620cd-6920-41b3-af90-e827dbf1679e" providerId="AD" clId="Web-{B5E71386-C81C-B106-D44B-A3097FD24969}" dt="2021-03-16T13:12:06.697" v="936"/>
          <ac:spMkLst>
            <pc:docMk/>
            <pc:sldMk cId="277810655" sldId="267"/>
            <ac:spMk id="4" creationId="{E5D58262-9A8F-4AC7-8E0D-86BDC2F405D5}"/>
          </ac:spMkLst>
        </pc:spChg>
        <pc:spChg chg="add del mod">
          <ac:chgData name="Natalie Debra Youb (1920740)" userId="S::1920740@student.uwtsd.ac.uk::0b5620cd-6920-41b3-af90-e827dbf1679e" providerId="AD" clId="Web-{B5E71386-C81C-B106-D44B-A3097FD24969}" dt="2021-03-16T13:09:50.632" v="923"/>
          <ac:spMkLst>
            <pc:docMk/>
            <pc:sldMk cId="277810655" sldId="267"/>
            <ac:spMk id="6" creationId="{6EE7311E-1B90-4E6E-A159-42245E91E198}"/>
          </ac:spMkLst>
        </pc:spChg>
        <pc:spChg chg="add mod">
          <ac:chgData name="Natalie Debra Youb (1920740)" userId="S::1920740@student.uwtsd.ac.uk::0b5620cd-6920-41b3-af90-e827dbf1679e" providerId="AD" clId="Web-{B5E71386-C81C-B106-D44B-A3097FD24969}" dt="2021-03-16T13:14:06.949" v="964" actId="14100"/>
          <ac:spMkLst>
            <pc:docMk/>
            <pc:sldMk cId="277810655" sldId="267"/>
            <ac:spMk id="9" creationId="{CCE1D7B8-7E0B-4D49-822D-26A26C59CEBB}"/>
          </ac:spMkLst>
        </pc:spChg>
        <pc:picChg chg="add mod">
          <ac:chgData name="Natalie Debra Youb (1920740)" userId="S::1920740@student.uwtsd.ac.uk::0b5620cd-6920-41b3-af90-e827dbf1679e" providerId="AD" clId="Web-{B5E71386-C81C-B106-D44B-A3097FD24969}" dt="2021-03-16T14:34:43.794" v="1134" actId="14100"/>
          <ac:picMkLst>
            <pc:docMk/>
            <pc:sldMk cId="277810655" sldId="267"/>
            <ac:picMk id="3" creationId="{7C8242D6-0CA2-4942-A7EB-155744039401}"/>
          </ac:picMkLst>
        </pc:picChg>
        <pc:picChg chg="add mod ord">
          <ac:chgData name="Natalie Debra Youb (1920740)" userId="S::1920740@student.uwtsd.ac.uk::0b5620cd-6920-41b3-af90-e827dbf1679e" providerId="AD" clId="Web-{B5E71386-C81C-B106-D44B-A3097FD24969}" dt="2021-03-16T13:11:44.087" v="935" actId="1076"/>
          <ac:picMkLst>
            <pc:docMk/>
            <pc:sldMk cId="277810655" sldId="267"/>
            <ac:picMk id="7" creationId="{1EDEFB80-25FE-4CDE-9DDA-98ED117296FA}"/>
          </ac:picMkLst>
        </pc:picChg>
        <pc:picChg chg="add mod ord">
          <ac:chgData name="Natalie Debra Youb (1920740)" userId="S::1920740@student.uwtsd.ac.uk::0b5620cd-6920-41b3-af90-e827dbf1679e" providerId="AD" clId="Web-{B5E71386-C81C-B106-D44B-A3097FD24969}" dt="2021-03-16T13:12:21.025" v="940" actId="14100"/>
          <ac:picMkLst>
            <pc:docMk/>
            <pc:sldMk cId="277810655" sldId="267"/>
            <ac:picMk id="8" creationId="{668C8F11-F84B-419A-87D6-99203B5DE95C}"/>
          </ac:picMkLst>
        </pc:picChg>
      </pc:sldChg>
      <pc:sldChg chg="addSp delSp modSp new">
        <pc:chgData name="Natalie Debra Youb (1920740)" userId="S::1920740@student.uwtsd.ac.uk::0b5620cd-6920-41b3-af90-e827dbf1679e" providerId="AD" clId="Web-{B5E71386-C81C-B106-D44B-A3097FD24969}" dt="2021-03-16T18:51:40.890" v="1981"/>
        <pc:sldMkLst>
          <pc:docMk/>
          <pc:sldMk cId="1373107110" sldId="268"/>
        </pc:sldMkLst>
        <pc:spChg chg="add mod">
          <ac:chgData name="Natalie Debra Youb (1920740)" userId="S::1920740@student.uwtsd.ac.uk::0b5620cd-6920-41b3-af90-e827dbf1679e" providerId="AD" clId="Web-{B5E71386-C81C-B106-D44B-A3097FD24969}" dt="2021-03-16T14:07:36.029" v="972" actId="1076"/>
          <ac:spMkLst>
            <pc:docMk/>
            <pc:sldMk cId="1373107110" sldId="268"/>
            <ac:spMk id="2" creationId="{A2CC77AC-3E39-4BD3-ACD3-B5A4F2316DE5}"/>
          </ac:spMkLst>
        </pc:spChg>
        <pc:spChg chg="add mod">
          <ac:chgData name="Natalie Debra Youb (1920740)" userId="S::1920740@student.uwtsd.ac.uk::0b5620cd-6920-41b3-af90-e827dbf1679e" providerId="AD" clId="Web-{B5E71386-C81C-B106-D44B-A3097FD24969}" dt="2021-03-16T14:08:22.717" v="996" actId="20577"/>
          <ac:spMkLst>
            <pc:docMk/>
            <pc:sldMk cId="1373107110" sldId="268"/>
            <ac:spMk id="3" creationId="{F4553D06-0C89-457F-9306-81A1DCCB7F89}"/>
          </ac:spMkLst>
        </pc:spChg>
        <pc:spChg chg="add mod">
          <ac:chgData name="Natalie Debra Youb (1920740)" userId="S::1920740@student.uwtsd.ac.uk::0b5620cd-6920-41b3-af90-e827dbf1679e" providerId="AD" clId="Web-{B5E71386-C81C-B106-D44B-A3097FD24969}" dt="2021-03-16T14:09:14.093" v="1008" actId="20577"/>
          <ac:spMkLst>
            <pc:docMk/>
            <pc:sldMk cId="1373107110" sldId="268"/>
            <ac:spMk id="4" creationId="{122B9D59-6CEB-4CDF-8F99-F1491854544C}"/>
          </ac:spMkLst>
        </pc:spChg>
        <pc:spChg chg="add mod">
          <ac:chgData name="Natalie Debra Youb (1920740)" userId="S::1920740@student.uwtsd.ac.uk::0b5620cd-6920-41b3-af90-e827dbf1679e" providerId="AD" clId="Web-{B5E71386-C81C-B106-D44B-A3097FD24969}" dt="2021-03-16T14:13:13.082" v="1033" actId="14100"/>
          <ac:spMkLst>
            <pc:docMk/>
            <pc:sldMk cId="1373107110" sldId="268"/>
            <ac:spMk id="5" creationId="{6D024DD6-1BB1-46AE-8444-593C1221D709}"/>
          </ac:spMkLst>
        </pc:spChg>
        <pc:spChg chg="add mod">
          <ac:chgData name="Natalie Debra Youb (1920740)" userId="S::1920740@student.uwtsd.ac.uk::0b5620cd-6920-41b3-af90-e827dbf1679e" providerId="AD" clId="Web-{B5E71386-C81C-B106-D44B-A3097FD24969}" dt="2021-03-16T14:13:23.567" v="1035" actId="14100"/>
          <ac:spMkLst>
            <pc:docMk/>
            <pc:sldMk cId="1373107110" sldId="268"/>
            <ac:spMk id="6" creationId="{32765290-6AA6-4E31-A079-EC3D38D63FA3}"/>
          </ac:spMkLst>
        </pc:spChg>
        <pc:spChg chg="add mod">
          <ac:chgData name="Natalie Debra Youb (1920740)" userId="S::1920740@student.uwtsd.ac.uk::0b5620cd-6920-41b3-af90-e827dbf1679e" providerId="AD" clId="Web-{B5E71386-C81C-B106-D44B-A3097FD24969}" dt="2021-03-16T14:15:39.304" v="1050" actId="20577"/>
          <ac:spMkLst>
            <pc:docMk/>
            <pc:sldMk cId="1373107110" sldId="268"/>
            <ac:spMk id="7" creationId="{6BE32BF5-5604-43BE-A890-95ABA700777F}"/>
          </ac:spMkLst>
        </pc:spChg>
        <pc:picChg chg="add del mod">
          <ac:chgData name="Natalie Debra Youb (1920740)" userId="S::1920740@student.uwtsd.ac.uk::0b5620cd-6920-41b3-af90-e827dbf1679e" providerId="AD" clId="Web-{B5E71386-C81C-B106-D44B-A3097FD24969}" dt="2021-03-16T18:51:40.890" v="1981"/>
          <ac:picMkLst>
            <pc:docMk/>
            <pc:sldMk cId="1373107110" sldId="268"/>
            <ac:picMk id="8" creationId="{C9C690C5-BAB5-4E17-99C7-7DDA206794B9}"/>
          </ac:picMkLst>
        </pc:picChg>
      </pc:sldChg>
      <pc:sldChg chg="addSp delSp modSp new">
        <pc:chgData name="Natalie Debra Youb (1920740)" userId="S::1920740@student.uwtsd.ac.uk::0b5620cd-6920-41b3-af90-e827dbf1679e" providerId="AD" clId="Web-{B5E71386-C81C-B106-D44B-A3097FD24969}" dt="2021-03-16T15:48:48.947" v="1392" actId="1076"/>
        <pc:sldMkLst>
          <pc:docMk/>
          <pc:sldMk cId="4285272803" sldId="269"/>
        </pc:sldMkLst>
        <pc:spChg chg="mod">
          <ac:chgData name="Natalie Debra Youb (1920740)" userId="S::1920740@student.uwtsd.ac.uk::0b5620cd-6920-41b3-af90-e827dbf1679e" providerId="AD" clId="Web-{B5E71386-C81C-B106-D44B-A3097FD24969}" dt="2021-03-16T15:44:08.722" v="1281" actId="14100"/>
          <ac:spMkLst>
            <pc:docMk/>
            <pc:sldMk cId="4285272803" sldId="269"/>
            <ac:spMk id="2" creationId="{B0A81B49-2B08-4D18-9B88-693A3FDFF088}"/>
          </ac:spMkLst>
        </pc:spChg>
        <pc:spChg chg="del">
          <ac:chgData name="Natalie Debra Youb (1920740)" userId="S::1920740@student.uwtsd.ac.uk::0b5620cd-6920-41b3-af90-e827dbf1679e" providerId="AD" clId="Web-{B5E71386-C81C-B106-D44B-A3097FD24969}" dt="2021-03-16T14:27:43.864" v="1079"/>
          <ac:spMkLst>
            <pc:docMk/>
            <pc:sldMk cId="4285272803" sldId="269"/>
            <ac:spMk id="3" creationId="{6485476E-9D13-400B-8A58-32352A60F91D}"/>
          </ac:spMkLst>
        </pc:spChg>
        <pc:spChg chg="add mod">
          <ac:chgData name="Natalie Debra Youb (1920740)" userId="S::1920740@student.uwtsd.ac.uk::0b5620cd-6920-41b3-af90-e827dbf1679e" providerId="AD" clId="Web-{B5E71386-C81C-B106-D44B-A3097FD24969}" dt="2021-03-16T15:48:36.978" v="1391" actId="20577"/>
          <ac:spMkLst>
            <pc:docMk/>
            <pc:sldMk cId="4285272803" sldId="269"/>
            <ac:spMk id="3" creationId="{D6B65984-A50F-437E-9001-16A49A7E059C}"/>
          </ac:spMkLst>
        </pc:spChg>
        <pc:spChg chg="mod">
          <ac:chgData name="Natalie Debra Youb (1920740)" userId="S::1920740@student.uwtsd.ac.uk::0b5620cd-6920-41b3-af90-e827dbf1679e" providerId="AD" clId="Web-{B5E71386-C81C-B106-D44B-A3097FD24969}" dt="2021-03-16T15:42:35.046" v="1260" actId="1076"/>
          <ac:spMkLst>
            <pc:docMk/>
            <pc:sldMk cId="4285272803" sldId="269"/>
            <ac:spMk id="4" creationId="{08B87C07-9790-40EC-8903-256ABCE17FB5}"/>
          </ac:spMkLst>
        </pc:spChg>
        <pc:spChg chg="add mod">
          <ac:chgData name="Natalie Debra Youb (1920740)" userId="S::1920740@student.uwtsd.ac.uk::0b5620cd-6920-41b3-af90-e827dbf1679e" providerId="AD" clId="Web-{B5E71386-C81C-B106-D44B-A3097FD24969}" dt="2021-03-16T15:48:48.947" v="1392" actId="1076"/>
          <ac:spMkLst>
            <pc:docMk/>
            <pc:sldMk cId="4285272803" sldId="269"/>
            <ac:spMk id="6" creationId="{802F099B-5B39-445A-8299-2BFB7A92DBAD}"/>
          </ac:spMkLst>
        </pc:spChg>
        <pc:picChg chg="add mod ord">
          <ac:chgData name="Natalie Debra Youb (1920740)" userId="S::1920740@student.uwtsd.ac.uk::0b5620cd-6920-41b3-af90-e827dbf1679e" providerId="AD" clId="Web-{B5E71386-C81C-B106-D44B-A3097FD24969}" dt="2021-03-16T14:29:06.709" v="1084" actId="14100"/>
          <ac:picMkLst>
            <pc:docMk/>
            <pc:sldMk cId="4285272803" sldId="269"/>
            <ac:picMk id="5" creationId="{36CB247C-62C1-4A2B-B532-4B980ACF95A6}"/>
          </ac:picMkLst>
        </pc:picChg>
      </pc:sldChg>
      <pc:sldChg chg="addSp modSp new">
        <pc:chgData name="Natalie Debra Youb (1920740)" userId="S::1920740@student.uwtsd.ac.uk::0b5620cd-6920-41b3-af90-e827dbf1679e" providerId="AD" clId="Web-{B5E71386-C81C-B106-D44B-A3097FD24969}" dt="2021-03-16T18:50:03.992" v="1968" actId="1076"/>
        <pc:sldMkLst>
          <pc:docMk/>
          <pc:sldMk cId="4076119353" sldId="270"/>
        </pc:sldMkLst>
        <pc:spChg chg="mod">
          <ac:chgData name="Natalie Debra Youb (1920740)" userId="S::1920740@student.uwtsd.ac.uk::0b5620cd-6920-41b3-af90-e827dbf1679e" providerId="AD" clId="Web-{B5E71386-C81C-B106-D44B-A3097FD24969}" dt="2021-03-16T18:16:29.823" v="1623" actId="20577"/>
          <ac:spMkLst>
            <pc:docMk/>
            <pc:sldMk cId="4076119353" sldId="270"/>
            <ac:spMk id="2" creationId="{CEA36C38-B3C6-4E58-9F4C-B2E29C5ED72B}"/>
          </ac:spMkLst>
        </pc:spChg>
        <pc:spChg chg="mod">
          <ac:chgData name="Natalie Debra Youb (1920740)" userId="S::1920740@student.uwtsd.ac.uk::0b5620cd-6920-41b3-af90-e827dbf1679e" providerId="AD" clId="Web-{B5E71386-C81C-B106-D44B-A3097FD24969}" dt="2021-03-16T18:15:13.802" v="1611" actId="20577"/>
          <ac:spMkLst>
            <pc:docMk/>
            <pc:sldMk cId="4076119353" sldId="270"/>
            <ac:spMk id="3" creationId="{CFE215AA-F358-4AD1-BFA0-B2ED938CD649}"/>
          </ac:spMkLst>
        </pc:spChg>
        <pc:picChg chg="add mod">
          <ac:chgData name="Natalie Debra Youb (1920740)" userId="S::1920740@student.uwtsd.ac.uk::0b5620cd-6920-41b3-af90-e827dbf1679e" providerId="AD" clId="Web-{B5E71386-C81C-B106-D44B-A3097FD24969}" dt="2021-03-16T18:50:03.992" v="1968" actId="1076"/>
          <ac:picMkLst>
            <pc:docMk/>
            <pc:sldMk cId="4076119353" sldId="270"/>
            <ac:picMk id="4" creationId="{20E8FC71-B69E-4A7D-8FFD-0955898797DA}"/>
          </ac:picMkLst>
        </pc:picChg>
      </pc:sldChg>
      <pc:sldChg chg="addSp modSp new">
        <pc:chgData name="Natalie Debra Youb (1920740)" userId="S::1920740@student.uwtsd.ac.uk::0b5620cd-6920-41b3-af90-e827dbf1679e" providerId="AD" clId="Web-{B5E71386-C81C-B106-D44B-A3097FD24969}" dt="2021-03-16T18:50:33.400" v="1972" actId="1076"/>
        <pc:sldMkLst>
          <pc:docMk/>
          <pc:sldMk cId="2356127623" sldId="271"/>
        </pc:sldMkLst>
        <pc:spChg chg="add mod">
          <ac:chgData name="Natalie Debra Youb (1920740)" userId="S::1920740@student.uwtsd.ac.uk::0b5620cd-6920-41b3-af90-e827dbf1679e" providerId="AD" clId="Web-{B5E71386-C81C-B106-D44B-A3097FD24969}" dt="2021-03-16T18:15:22.084" v="1618" actId="20577"/>
          <ac:spMkLst>
            <pc:docMk/>
            <pc:sldMk cId="2356127623" sldId="271"/>
            <ac:spMk id="2" creationId="{FEB46AC6-27DE-4196-BE26-9DE241C8E286}"/>
          </ac:spMkLst>
        </pc:spChg>
        <pc:picChg chg="add mod">
          <ac:chgData name="Natalie Debra Youb (1920740)" userId="S::1920740@student.uwtsd.ac.uk::0b5620cd-6920-41b3-af90-e827dbf1679e" providerId="AD" clId="Web-{B5E71386-C81C-B106-D44B-A3097FD24969}" dt="2021-03-16T18:50:33.400" v="1972" actId="1076"/>
          <ac:picMkLst>
            <pc:docMk/>
            <pc:sldMk cId="2356127623" sldId="271"/>
            <ac:picMk id="3" creationId="{0762D289-FBF5-463E-BB92-2B9949F4AD1B}"/>
          </ac:picMkLst>
        </pc:picChg>
      </pc:sldChg>
      <pc:sldChg chg="addSp modSp new">
        <pc:chgData name="Natalie Debra Youb (1920740)" userId="S::1920740@student.uwtsd.ac.uk::0b5620cd-6920-41b3-af90-e827dbf1679e" providerId="AD" clId="Web-{B5E71386-C81C-B106-D44B-A3097FD24969}" dt="2021-03-16T18:50:14.758" v="1970" actId="1076"/>
        <pc:sldMkLst>
          <pc:docMk/>
          <pc:sldMk cId="3137614377" sldId="272"/>
        </pc:sldMkLst>
        <pc:spChg chg="add mod">
          <ac:chgData name="Natalie Debra Youb (1920740)" userId="S::1920740@student.uwtsd.ac.uk::0b5620cd-6920-41b3-af90-e827dbf1679e" providerId="AD" clId="Web-{B5E71386-C81C-B106-D44B-A3097FD24969}" dt="2021-03-16T18:26:52.894" v="1966" actId="20577"/>
          <ac:spMkLst>
            <pc:docMk/>
            <pc:sldMk cId="3137614377" sldId="272"/>
            <ac:spMk id="2" creationId="{AB3458DB-251D-4900-B0D1-3A19D6A3DDED}"/>
          </ac:spMkLst>
        </pc:spChg>
        <pc:picChg chg="add mod">
          <ac:chgData name="Natalie Debra Youb (1920740)" userId="S::1920740@student.uwtsd.ac.uk::0b5620cd-6920-41b3-af90-e827dbf1679e" providerId="AD" clId="Web-{B5E71386-C81C-B106-D44B-A3097FD24969}" dt="2021-03-16T18:50:14.758" v="1970" actId="1076"/>
          <ac:picMkLst>
            <pc:docMk/>
            <pc:sldMk cId="3137614377" sldId="272"/>
            <ac:picMk id="3" creationId="{97009794-05C7-4CBB-99D7-C5CD4735EAD7}"/>
          </ac:picMkLst>
        </pc:picChg>
      </pc:sldChg>
      <pc:sldChg chg="addSp delSp modSp new">
        <pc:chgData name="Natalie Debra Youb (1920740)" userId="S::1920740@student.uwtsd.ac.uk::0b5620cd-6920-41b3-af90-e827dbf1679e" providerId="AD" clId="Web-{B5E71386-C81C-B106-D44B-A3097FD24969}" dt="2021-03-16T19:01:48.695" v="2072" actId="20577"/>
        <pc:sldMkLst>
          <pc:docMk/>
          <pc:sldMk cId="3122447393" sldId="273"/>
        </pc:sldMkLst>
        <pc:spChg chg="del">
          <ac:chgData name="Natalie Debra Youb (1920740)" userId="S::1920740@student.uwtsd.ac.uk::0b5620cd-6920-41b3-af90-e827dbf1679e" providerId="AD" clId="Web-{B5E71386-C81C-B106-D44B-A3097FD24969}" dt="2021-03-16T18:53:51.586" v="1985"/>
          <ac:spMkLst>
            <pc:docMk/>
            <pc:sldMk cId="3122447393" sldId="273"/>
            <ac:spMk id="3" creationId="{2B5F3D45-E5CE-4F7A-A1D9-658019D4195C}"/>
          </ac:spMkLst>
        </pc:spChg>
        <pc:spChg chg="mod">
          <ac:chgData name="Natalie Debra Youb (1920740)" userId="S::1920740@student.uwtsd.ac.uk::0b5620cd-6920-41b3-af90-e827dbf1679e" providerId="AD" clId="Web-{B5E71386-C81C-B106-D44B-A3097FD24969}" dt="2021-03-16T19:01:48.695" v="2072" actId="20577"/>
          <ac:spMkLst>
            <pc:docMk/>
            <pc:sldMk cId="3122447393" sldId="273"/>
            <ac:spMk id="4" creationId="{30146D59-F888-4727-A08F-A3B0F19EEA45}"/>
          </ac:spMkLst>
        </pc:spChg>
        <pc:picChg chg="add mod ord">
          <ac:chgData name="Natalie Debra Youb (1920740)" userId="S::1920740@student.uwtsd.ac.uk::0b5620cd-6920-41b3-af90-e827dbf1679e" providerId="AD" clId="Web-{B5E71386-C81C-B106-D44B-A3097FD24969}" dt="2021-03-16T18:56:31.565" v="2062" actId="14100"/>
          <ac:picMkLst>
            <pc:docMk/>
            <pc:sldMk cId="3122447393" sldId="273"/>
            <ac:picMk id="5" creationId="{A92FB513-5445-419F-B141-3E32FAC17CC5}"/>
          </ac:picMkLst>
        </pc:picChg>
        <pc:picChg chg="add mod">
          <ac:chgData name="Natalie Debra Youb (1920740)" userId="S::1920740@student.uwtsd.ac.uk::0b5620cd-6920-41b3-af90-e827dbf1679e" providerId="AD" clId="Web-{B5E71386-C81C-B106-D44B-A3097FD24969}" dt="2021-03-16T19:01:21.771" v="2069" actId="14100"/>
          <ac:picMkLst>
            <pc:docMk/>
            <pc:sldMk cId="3122447393" sldId="273"/>
            <ac:picMk id="6" creationId="{9263AE61-C62B-45FB-836E-708262093984}"/>
          </ac:picMkLst>
        </pc:picChg>
      </pc:sldChg>
      <pc:sldChg chg="addSp modSp new">
        <pc:chgData name="Natalie Debra Youb (1920740)" userId="S::1920740@student.uwtsd.ac.uk::0b5620cd-6920-41b3-af90-e827dbf1679e" providerId="AD" clId="Web-{B5E71386-C81C-B106-D44B-A3097FD24969}" dt="2021-03-16T19:06:14.809" v="2148" actId="14100"/>
        <pc:sldMkLst>
          <pc:docMk/>
          <pc:sldMk cId="1635935862" sldId="274"/>
        </pc:sldMkLst>
        <pc:spChg chg="mod">
          <ac:chgData name="Natalie Debra Youb (1920740)" userId="S::1920740@student.uwtsd.ac.uk::0b5620cd-6920-41b3-af90-e827dbf1679e" providerId="AD" clId="Web-{B5E71386-C81C-B106-D44B-A3097FD24969}" dt="2021-03-16T19:05:48.558" v="2144" actId="14100"/>
          <ac:spMkLst>
            <pc:docMk/>
            <pc:sldMk cId="1635935862" sldId="274"/>
            <ac:spMk id="2" creationId="{62198FA0-CA87-43AC-99F3-851ED4EB9E35}"/>
          </ac:spMkLst>
        </pc:spChg>
        <pc:picChg chg="add mod">
          <ac:chgData name="Natalie Debra Youb (1920740)" userId="S::1920740@student.uwtsd.ac.uk::0b5620cd-6920-41b3-af90-e827dbf1679e" providerId="AD" clId="Web-{B5E71386-C81C-B106-D44B-A3097FD24969}" dt="2021-03-16T19:04:06.298" v="2082" actId="14100"/>
          <ac:picMkLst>
            <pc:docMk/>
            <pc:sldMk cId="1635935862" sldId="274"/>
            <ac:picMk id="4" creationId="{D4546A54-48B0-41AC-97D3-454096CEFA27}"/>
          </ac:picMkLst>
        </pc:picChg>
        <pc:picChg chg="add mod">
          <ac:chgData name="Natalie Debra Youb (1920740)" userId="S::1920740@student.uwtsd.ac.uk::0b5620cd-6920-41b3-af90-e827dbf1679e" providerId="AD" clId="Web-{B5E71386-C81C-B106-D44B-A3097FD24969}" dt="2021-03-16T19:06:14.809" v="2148" actId="14100"/>
          <ac:picMkLst>
            <pc:docMk/>
            <pc:sldMk cId="1635935862" sldId="274"/>
            <ac:picMk id="5" creationId="{2EE32344-426F-4C71-A0F6-C4B7F240CDFD}"/>
          </ac:picMkLst>
        </pc:picChg>
      </pc:sldChg>
      <pc:sldChg chg="addSp modSp new">
        <pc:chgData name="Natalie Debra Youb (1920740)" userId="S::1920740@student.uwtsd.ac.uk::0b5620cd-6920-41b3-af90-e827dbf1679e" providerId="AD" clId="Web-{B5E71386-C81C-B106-D44B-A3097FD24969}" dt="2021-03-16T19:09:01.320" v="2196" actId="1076"/>
        <pc:sldMkLst>
          <pc:docMk/>
          <pc:sldMk cId="3146597816" sldId="275"/>
        </pc:sldMkLst>
        <pc:spChg chg="add mod">
          <ac:chgData name="Natalie Debra Youb (1920740)" userId="S::1920740@student.uwtsd.ac.uk::0b5620cd-6920-41b3-af90-e827dbf1679e" providerId="AD" clId="Web-{B5E71386-C81C-B106-D44B-A3097FD24969}" dt="2021-03-16T19:08:47.022" v="2194" actId="1076"/>
          <ac:spMkLst>
            <pc:docMk/>
            <pc:sldMk cId="3146597816" sldId="275"/>
            <ac:spMk id="2" creationId="{5FFD37B3-0FC0-4065-80D1-C5E1FC163E7A}"/>
          </ac:spMkLst>
        </pc:spChg>
        <pc:picChg chg="add mod">
          <ac:chgData name="Natalie Debra Youb (1920740)" userId="S::1920740@student.uwtsd.ac.uk::0b5620cd-6920-41b3-af90-e827dbf1679e" providerId="AD" clId="Web-{B5E71386-C81C-B106-D44B-A3097FD24969}" dt="2021-03-16T19:09:01.320" v="2196" actId="1076"/>
          <ac:picMkLst>
            <pc:docMk/>
            <pc:sldMk cId="3146597816" sldId="275"/>
            <ac:picMk id="3" creationId="{780FAED3-E550-4EC2-A455-DE29060609BE}"/>
          </ac:picMkLst>
        </pc:picChg>
      </pc:sldChg>
    </pc:docChg>
  </pc:docChgLst>
  <pc:docChgLst>
    <pc:chgData name="Natalie Debra Youb (1920740)" userId="S::1920740@student.uwtsd.ac.uk::0b5620cd-6920-41b3-af90-e827dbf1679e" providerId="AD" clId="Web-{BA00AEB3-BA7B-4606-A45F-CC155E9BE8E1}"/>
    <pc:docChg chg="addSld modSld addMainMaster delMainMaster">
      <pc:chgData name="Natalie Debra Youb (1920740)" userId="S::1920740@student.uwtsd.ac.uk::0b5620cd-6920-41b3-af90-e827dbf1679e" providerId="AD" clId="Web-{BA00AEB3-BA7B-4606-A45F-CC155E9BE8E1}" dt="2021-03-09T16:41:28.683" v="132"/>
      <pc:docMkLst>
        <pc:docMk/>
      </pc:docMkLst>
      <pc:sldChg chg="addSp delSp modSp mod setBg modClrScheme chgLayout">
        <pc:chgData name="Natalie Debra Youb (1920740)" userId="S::1920740@student.uwtsd.ac.uk::0b5620cd-6920-41b3-af90-e827dbf1679e" providerId="AD" clId="Web-{BA00AEB3-BA7B-4606-A45F-CC155E9BE8E1}" dt="2021-03-09T16:27:51.603" v="46" actId="1076"/>
        <pc:sldMkLst>
          <pc:docMk/>
          <pc:sldMk cId="3622625124" sldId="256"/>
        </pc:sldMkLst>
        <pc:spChg chg="mod">
          <ac:chgData name="Natalie Debra Youb (1920740)" userId="S::1920740@student.uwtsd.ac.uk::0b5620cd-6920-41b3-af90-e827dbf1679e" providerId="AD" clId="Web-{BA00AEB3-BA7B-4606-A45F-CC155E9BE8E1}" dt="2021-03-09T16:22:13.924" v="41" actId="20577"/>
          <ac:spMkLst>
            <pc:docMk/>
            <pc:sldMk cId="3622625124" sldId="256"/>
            <ac:spMk id="2" creationId="{00000000-0000-0000-0000-000000000000}"/>
          </ac:spMkLst>
        </pc:spChg>
        <pc:spChg chg="mod">
          <ac:chgData name="Natalie Debra Youb (1920740)" userId="S::1920740@student.uwtsd.ac.uk::0b5620cd-6920-41b3-af90-e827dbf1679e" providerId="AD" clId="Web-{BA00AEB3-BA7B-4606-A45F-CC155E9BE8E1}" dt="2021-03-09T16:21:55.345" v="39"/>
          <ac:spMkLst>
            <pc:docMk/>
            <pc:sldMk cId="3622625124" sldId="256"/>
            <ac:spMk id="3" creationId="{00000000-0000-0000-0000-000000000000}"/>
          </ac:spMkLst>
        </pc:spChg>
        <pc:spChg chg="add mod">
          <ac:chgData name="Natalie Debra Youb (1920740)" userId="S::1920740@student.uwtsd.ac.uk::0b5620cd-6920-41b3-af90-e827dbf1679e" providerId="AD" clId="Web-{BA00AEB3-BA7B-4606-A45F-CC155E9BE8E1}" dt="2021-03-09T16:21:55.345" v="39"/>
          <ac:spMkLst>
            <pc:docMk/>
            <pc:sldMk cId="3622625124" sldId="256"/>
            <ac:spMk id="5" creationId="{50CC9A3B-D8D7-47E0-AC91-F42319BA3E92}"/>
          </ac:spMkLst>
        </pc:spChg>
        <pc:spChg chg="add del">
          <ac:chgData name="Natalie Debra Youb (1920740)" userId="S::1920740@student.uwtsd.ac.uk::0b5620cd-6920-41b3-af90-e827dbf1679e" providerId="AD" clId="Web-{BA00AEB3-BA7B-4606-A45F-CC155E9BE8E1}" dt="2021-03-09T16:21:55.345" v="39"/>
          <ac:spMkLst>
            <pc:docMk/>
            <pc:sldMk cId="3622625124" sldId="256"/>
            <ac:spMk id="10" creationId="{EA164D6B-6878-4B9F-A2D0-985D39B17B46}"/>
          </ac:spMkLst>
        </pc:spChg>
        <pc:spChg chg="add del">
          <ac:chgData name="Natalie Debra Youb (1920740)" userId="S::1920740@student.uwtsd.ac.uk::0b5620cd-6920-41b3-af90-e827dbf1679e" providerId="AD" clId="Web-{BA00AEB3-BA7B-4606-A45F-CC155E9BE8E1}" dt="2021-03-09T16:21:55.345" v="39"/>
          <ac:spMkLst>
            <pc:docMk/>
            <pc:sldMk cId="3622625124" sldId="256"/>
            <ac:spMk id="12" creationId="{362F176A-9349-4CD7-8042-59C0200C8CE9}"/>
          </ac:spMkLst>
        </pc:spChg>
        <pc:spChg chg="add del">
          <ac:chgData name="Natalie Debra Youb (1920740)" userId="S::1920740@student.uwtsd.ac.uk::0b5620cd-6920-41b3-af90-e827dbf1679e" providerId="AD" clId="Web-{BA00AEB3-BA7B-4606-A45F-CC155E9BE8E1}" dt="2021-03-09T16:21:55.345" v="39"/>
          <ac:spMkLst>
            <pc:docMk/>
            <pc:sldMk cId="3622625124" sldId="256"/>
            <ac:spMk id="14" creationId="{4E9A171F-91A7-42F8-B25C-E38B244E757C}"/>
          </ac:spMkLst>
        </pc:spChg>
        <pc:spChg chg="add del">
          <ac:chgData name="Natalie Debra Youb (1920740)" userId="S::1920740@student.uwtsd.ac.uk::0b5620cd-6920-41b3-af90-e827dbf1679e" providerId="AD" clId="Web-{BA00AEB3-BA7B-4606-A45F-CC155E9BE8E1}" dt="2021-03-09T16:21:55.345" v="39"/>
          <ac:spMkLst>
            <pc:docMk/>
            <pc:sldMk cId="3622625124" sldId="256"/>
            <ac:spMk id="16" creationId="{064738AB-B6BE-4867-889A-52CE4AC8DBD0}"/>
          </ac:spMkLst>
        </pc:spChg>
        <pc:spChg chg="add del">
          <ac:chgData name="Natalie Debra Youb (1920740)" userId="S::1920740@student.uwtsd.ac.uk::0b5620cd-6920-41b3-af90-e827dbf1679e" providerId="AD" clId="Web-{BA00AEB3-BA7B-4606-A45F-CC155E9BE8E1}" dt="2021-03-09T16:21:55.345" v="39"/>
          <ac:spMkLst>
            <pc:docMk/>
            <pc:sldMk cId="3622625124" sldId="256"/>
            <ac:spMk id="18" creationId="{57851D67-7085-40E2-B146-F91433A28E08}"/>
          </ac:spMkLst>
        </pc:spChg>
        <pc:spChg chg="add del">
          <ac:chgData name="Natalie Debra Youb (1920740)" userId="S::1920740@student.uwtsd.ac.uk::0b5620cd-6920-41b3-af90-e827dbf1679e" providerId="AD" clId="Web-{BA00AEB3-BA7B-4606-A45F-CC155E9BE8E1}" dt="2021-03-09T16:21:55.345" v="39"/>
          <ac:spMkLst>
            <pc:docMk/>
            <pc:sldMk cId="3622625124" sldId="256"/>
            <ac:spMk id="20" creationId="{9C969C2C-E7E3-4052-87D4-61E733EC1BBD}"/>
          </ac:spMkLst>
        </pc:spChg>
        <pc:spChg chg="add del">
          <ac:chgData name="Natalie Debra Youb (1920740)" userId="S::1920740@student.uwtsd.ac.uk::0b5620cd-6920-41b3-af90-e827dbf1679e" providerId="AD" clId="Web-{BA00AEB3-BA7B-4606-A45F-CC155E9BE8E1}" dt="2021-03-09T16:21:55.345" v="39"/>
          <ac:spMkLst>
            <pc:docMk/>
            <pc:sldMk cId="3622625124" sldId="256"/>
            <ac:spMk id="22" creationId="{7C60369F-A41B-4D6E-8990-30E2715C5730}"/>
          </ac:spMkLst>
        </pc:spChg>
        <pc:spChg chg="add">
          <ac:chgData name="Natalie Debra Youb (1920740)" userId="S::1920740@student.uwtsd.ac.uk::0b5620cd-6920-41b3-af90-e827dbf1679e" providerId="AD" clId="Web-{BA00AEB3-BA7B-4606-A45F-CC155E9BE8E1}" dt="2021-03-09T16:21:55.345" v="39"/>
          <ac:spMkLst>
            <pc:docMk/>
            <pc:sldMk cId="3622625124" sldId="256"/>
            <ac:spMk id="24" creationId="{8384DFCF-812D-4D4D-AF17-87CF24095564}"/>
          </ac:spMkLst>
        </pc:spChg>
        <pc:spChg chg="add">
          <ac:chgData name="Natalie Debra Youb (1920740)" userId="S::1920740@student.uwtsd.ac.uk::0b5620cd-6920-41b3-af90-e827dbf1679e" providerId="AD" clId="Web-{BA00AEB3-BA7B-4606-A45F-CC155E9BE8E1}" dt="2021-03-09T16:21:55.345" v="39"/>
          <ac:spMkLst>
            <pc:docMk/>
            <pc:sldMk cId="3622625124" sldId="256"/>
            <ac:spMk id="25" creationId="{94A17EF7-53A5-4DE0-BFA7-60A43A64F77B}"/>
          </ac:spMkLst>
        </pc:spChg>
        <pc:spChg chg="add del">
          <ac:chgData name="Natalie Debra Youb (1920740)" userId="S::1920740@student.uwtsd.ac.uk::0b5620cd-6920-41b3-af90-e827dbf1679e" providerId="AD" clId="Web-{BA00AEB3-BA7B-4606-A45F-CC155E9BE8E1}" dt="2021-03-09T16:21:55.298" v="38"/>
          <ac:spMkLst>
            <pc:docMk/>
            <pc:sldMk cId="3622625124" sldId="256"/>
            <ac:spMk id="27" creationId="{A35C5297-7623-44A6-B13A-4424C8257CD5}"/>
          </ac:spMkLst>
        </pc:spChg>
        <pc:spChg chg="add del">
          <ac:chgData name="Natalie Debra Youb (1920740)" userId="S::1920740@student.uwtsd.ac.uk::0b5620cd-6920-41b3-af90-e827dbf1679e" providerId="AD" clId="Web-{BA00AEB3-BA7B-4606-A45F-CC155E9BE8E1}" dt="2021-03-09T16:21:55.298" v="38"/>
          <ac:spMkLst>
            <pc:docMk/>
            <pc:sldMk cId="3622625124" sldId="256"/>
            <ac:spMk id="29" creationId="{666E46BD-1D93-4B75-A1AD-F8DCF32C3455}"/>
          </ac:spMkLst>
        </pc:spChg>
        <pc:picChg chg="add mod ord">
          <ac:chgData name="Natalie Debra Youb (1920740)" userId="S::1920740@student.uwtsd.ac.uk::0b5620cd-6920-41b3-af90-e827dbf1679e" providerId="AD" clId="Web-{BA00AEB3-BA7B-4606-A45F-CC155E9BE8E1}" dt="2021-03-09T16:21:55.345" v="39"/>
          <ac:picMkLst>
            <pc:docMk/>
            <pc:sldMk cId="3622625124" sldId="256"/>
            <ac:picMk id="4" creationId="{E56DD607-9660-4132-A52D-01BC97CE0E5F}"/>
          </ac:picMkLst>
        </pc:picChg>
        <pc:picChg chg="add mod">
          <ac:chgData name="Natalie Debra Youb (1920740)" userId="S::1920740@student.uwtsd.ac.uk::0b5620cd-6920-41b3-af90-e827dbf1679e" providerId="AD" clId="Web-{BA00AEB3-BA7B-4606-A45F-CC155E9BE8E1}" dt="2021-03-09T16:27:51.603" v="46" actId="1076"/>
          <ac:picMkLst>
            <pc:docMk/>
            <pc:sldMk cId="3622625124" sldId="256"/>
            <ac:picMk id="7" creationId="{AE8620D8-B5C5-489A-A03E-615D63BD6ED5}"/>
          </ac:picMkLst>
        </pc:picChg>
        <pc:cxnChg chg="add">
          <ac:chgData name="Natalie Debra Youb (1920740)" userId="S::1920740@student.uwtsd.ac.uk::0b5620cd-6920-41b3-af90-e827dbf1679e" providerId="AD" clId="Web-{BA00AEB3-BA7B-4606-A45F-CC155E9BE8E1}" dt="2021-03-09T16:21:55.345" v="39"/>
          <ac:cxnSpMkLst>
            <pc:docMk/>
            <pc:sldMk cId="3622625124" sldId="256"/>
            <ac:cxnSpMk id="31" creationId="{B0E17F91-3488-4CC0-9982-10628CE7C0C0}"/>
          </ac:cxnSpMkLst>
        </pc:cxnChg>
        <pc:cxnChg chg="add">
          <ac:chgData name="Natalie Debra Youb (1920740)" userId="S::1920740@student.uwtsd.ac.uk::0b5620cd-6920-41b3-af90-e827dbf1679e" providerId="AD" clId="Web-{BA00AEB3-BA7B-4606-A45F-CC155E9BE8E1}" dt="2021-03-09T16:21:55.345" v="39"/>
          <ac:cxnSpMkLst>
            <pc:docMk/>
            <pc:sldMk cId="3622625124" sldId="256"/>
            <ac:cxnSpMk id="33" creationId="{777259FD-9282-4F3A-A093-393FC1CC9DAB}"/>
          </ac:cxnSpMkLst>
        </pc:cxnChg>
        <pc:cxnChg chg="add">
          <ac:chgData name="Natalie Debra Youb (1920740)" userId="S::1920740@student.uwtsd.ac.uk::0b5620cd-6920-41b3-af90-e827dbf1679e" providerId="AD" clId="Web-{BA00AEB3-BA7B-4606-A45F-CC155E9BE8E1}" dt="2021-03-09T16:21:55.345" v="39"/>
          <ac:cxnSpMkLst>
            <pc:docMk/>
            <pc:sldMk cId="3622625124" sldId="256"/>
            <ac:cxnSpMk id="35" creationId="{EB0CD40E-0F8A-4A0E-B83E-092F9B0E5B0D}"/>
          </ac:cxnSpMkLst>
        </pc:cxnChg>
      </pc:sldChg>
      <pc:sldChg chg="addSp delSp modSp new mod setBg">
        <pc:chgData name="Natalie Debra Youb (1920740)" userId="S::1920740@student.uwtsd.ac.uk::0b5620cd-6920-41b3-af90-e827dbf1679e" providerId="AD" clId="Web-{BA00AEB3-BA7B-4606-A45F-CC155E9BE8E1}" dt="2021-03-09T16:36:36.443" v="118" actId="20577"/>
        <pc:sldMkLst>
          <pc:docMk/>
          <pc:sldMk cId="600760242" sldId="257"/>
        </pc:sldMkLst>
        <pc:spChg chg="mod">
          <ac:chgData name="Natalie Debra Youb (1920740)" userId="S::1920740@student.uwtsd.ac.uk::0b5620cd-6920-41b3-af90-e827dbf1679e" providerId="AD" clId="Web-{BA00AEB3-BA7B-4606-A45F-CC155E9BE8E1}" dt="2021-03-09T16:35:59.707" v="110"/>
          <ac:spMkLst>
            <pc:docMk/>
            <pc:sldMk cId="600760242" sldId="257"/>
            <ac:spMk id="2" creationId="{6B97557D-E24B-4611-B2BD-93B5B2674EDD}"/>
          </ac:spMkLst>
        </pc:spChg>
        <pc:spChg chg="del">
          <ac:chgData name="Natalie Debra Youb (1920740)" userId="S::1920740@student.uwtsd.ac.uk::0b5620cd-6920-41b3-af90-e827dbf1679e" providerId="AD" clId="Web-{BA00AEB3-BA7B-4606-A45F-CC155E9BE8E1}" dt="2021-03-09T16:30:32.731" v="54"/>
          <ac:spMkLst>
            <pc:docMk/>
            <pc:sldMk cId="600760242" sldId="257"/>
            <ac:spMk id="3" creationId="{109C1148-57ED-4637-8227-333280A864D6}"/>
          </ac:spMkLst>
        </pc:spChg>
        <pc:spChg chg="add del mod">
          <ac:chgData name="Natalie Debra Youb (1920740)" userId="S::1920740@student.uwtsd.ac.uk::0b5620cd-6920-41b3-af90-e827dbf1679e" providerId="AD" clId="Web-{BA00AEB3-BA7B-4606-A45F-CC155E9BE8E1}" dt="2021-03-09T16:36:36.443" v="118" actId="20577"/>
          <ac:spMkLst>
            <pc:docMk/>
            <pc:sldMk cId="600760242" sldId="257"/>
            <ac:spMk id="4" creationId="{C415B1E4-A792-46E7-9FA8-3C5DE43F72F8}"/>
          </ac:spMkLst>
        </pc:spChg>
        <pc:spChg chg="add del mod">
          <ac:chgData name="Natalie Debra Youb (1920740)" userId="S::1920740@student.uwtsd.ac.uk::0b5620cd-6920-41b3-af90-e827dbf1679e" providerId="AD" clId="Web-{BA00AEB3-BA7B-4606-A45F-CC155E9BE8E1}" dt="2021-03-09T16:36:23.911" v="116"/>
          <ac:spMkLst>
            <pc:docMk/>
            <pc:sldMk cId="600760242" sldId="257"/>
            <ac:spMk id="7" creationId="{79A53B5F-57FC-4F35-9DA6-F297B00E2409}"/>
          </ac:spMkLst>
        </pc:spChg>
        <pc:spChg chg="add">
          <ac:chgData name="Natalie Debra Youb (1920740)" userId="S::1920740@student.uwtsd.ac.uk::0b5620cd-6920-41b3-af90-e827dbf1679e" providerId="AD" clId="Web-{BA00AEB3-BA7B-4606-A45F-CC155E9BE8E1}" dt="2021-03-09T16:35:59.707" v="110"/>
          <ac:spMkLst>
            <pc:docMk/>
            <pc:sldMk cId="600760242" sldId="257"/>
            <ac:spMk id="12" creationId="{3D7E81F9-985E-40E1-8E20-6F66263B2319}"/>
          </ac:spMkLst>
        </pc:spChg>
        <pc:spChg chg="add">
          <ac:chgData name="Natalie Debra Youb (1920740)" userId="S::1920740@student.uwtsd.ac.uk::0b5620cd-6920-41b3-af90-e827dbf1679e" providerId="AD" clId="Web-{BA00AEB3-BA7B-4606-A45F-CC155E9BE8E1}" dt="2021-03-09T16:35:59.707" v="110"/>
          <ac:spMkLst>
            <pc:docMk/>
            <pc:sldMk cId="600760242" sldId="257"/>
            <ac:spMk id="14" creationId="{9E46B315-2181-4D2A-A8B6-896689BCED0C}"/>
          </ac:spMkLst>
        </pc:spChg>
        <pc:spChg chg="add">
          <ac:chgData name="Natalie Debra Youb (1920740)" userId="S::1920740@student.uwtsd.ac.uk::0b5620cd-6920-41b3-af90-e827dbf1679e" providerId="AD" clId="Web-{BA00AEB3-BA7B-4606-A45F-CC155E9BE8E1}" dt="2021-03-09T16:35:59.707" v="110"/>
          <ac:spMkLst>
            <pc:docMk/>
            <pc:sldMk cId="600760242" sldId="257"/>
            <ac:spMk id="16" creationId="{4455F26C-4C97-4BA4-8A08-25193CC755A0}"/>
          </ac:spMkLst>
        </pc:spChg>
        <pc:picChg chg="add mod ord">
          <ac:chgData name="Natalie Debra Youb (1920740)" userId="S::1920740@student.uwtsd.ac.uk::0b5620cd-6920-41b3-af90-e827dbf1679e" providerId="AD" clId="Web-{BA00AEB3-BA7B-4606-A45F-CC155E9BE8E1}" dt="2021-03-09T16:35:59.707" v="110"/>
          <ac:picMkLst>
            <pc:docMk/>
            <pc:sldMk cId="600760242" sldId="257"/>
            <ac:picMk id="5" creationId="{66CE5F87-D903-4619-8E4A-D90D40EC25D3}"/>
          </ac:picMkLst>
        </pc:picChg>
        <pc:cxnChg chg="add">
          <ac:chgData name="Natalie Debra Youb (1920740)" userId="S::1920740@student.uwtsd.ac.uk::0b5620cd-6920-41b3-af90-e827dbf1679e" providerId="AD" clId="Web-{BA00AEB3-BA7B-4606-A45F-CC155E9BE8E1}" dt="2021-03-09T16:35:59.707" v="110"/>
          <ac:cxnSpMkLst>
            <pc:docMk/>
            <pc:sldMk cId="600760242" sldId="257"/>
            <ac:cxnSpMk id="10" creationId="{36386491-6F13-4235-A32F-9F6D67F13D05}"/>
          </ac:cxnSpMkLst>
        </pc:cxnChg>
        <pc:cxnChg chg="add">
          <ac:chgData name="Natalie Debra Youb (1920740)" userId="S::1920740@student.uwtsd.ac.uk::0b5620cd-6920-41b3-af90-e827dbf1679e" providerId="AD" clId="Web-{BA00AEB3-BA7B-4606-A45F-CC155E9BE8E1}" dt="2021-03-09T16:35:59.707" v="110"/>
          <ac:cxnSpMkLst>
            <pc:docMk/>
            <pc:sldMk cId="600760242" sldId="257"/>
            <ac:cxnSpMk id="18" creationId="{743DDC18-E028-47F7-8F3E-7DDC52D89A94}"/>
          </ac:cxnSpMkLst>
        </pc:cxnChg>
        <pc:cxnChg chg="add">
          <ac:chgData name="Natalie Debra Youb (1920740)" userId="S::1920740@student.uwtsd.ac.uk::0b5620cd-6920-41b3-af90-e827dbf1679e" providerId="AD" clId="Web-{BA00AEB3-BA7B-4606-A45F-CC155E9BE8E1}" dt="2021-03-09T16:35:59.707" v="110"/>
          <ac:cxnSpMkLst>
            <pc:docMk/>
            <pc:sldMk cId="600760242" sldId="257"/>
            <ac:cxnSpMk id="20" creationId="{027B2856-431D-490E-AA67-410E169D60EF}"/>
          </ac:cxnSpMkLst>
        </pc:cxnChg>
      </pc:sldChg>
      <pc:sldChg chg="addSp delSp modSp new mod setBg">
        <pc:chgData name="Natalie Debra Youb (1920740)" userId="S::1920740@student.uwtsd.ac.uk::0b5620cd-6920-41b3-af90-e827dbf1679e" providerId="AD" clId="Web-{BA00AEB3-BA7B-4606-A45F-CC155E9BE8E1}" dt="2021-03-09T16:40:58.402" v="131" actId="1076"/>
        <pc:sldMkLst>
          <pc:docMk/>
          <pc:sldMk cId="2705490848" sldId="258"/>
        </pc:sldMkLst>
        <pc:spChg chg="mod ord">
          <ac:chgData name="Natalie Debra Youb (1920740)" userId="S::1920740@student.uwtsd.ac.uk::0b5620cd-6920-41b3-af90-e827dbf1679e" providerId="AD" clId="Web-{BA00AEB3-BA7B-4606-A45F-CC155E9BE8E1}" dt="2021-03-09T16:40:32.463" v="130"/>
          <ac:spMkLst>
            <pc:docMk/>
            <pc:sldMk cId="2705490848" sldId="258"/>
            <ac:spMk id="2" creationId="{5F834509-A2FE-4ED9-B530-3827935AB645}"/>
          </ac:spMkLst>
        </pc:spChg>
        <pc:spChg chg="del">
          <ac:chgData name="Natalie Debra Youb (1920740)" userId="S::1920740@student.uwtsd.ac.uk::0b5620cd-6920-41b3-af90-e827dbf1679e" providerId="AD" clId="Web-{BA00AEB3-BA7B-4606-A45F-CC155E9BE8E1}" dt="2021-03-09T16:40:12.275" v="127"/>
          <ac:spMkLst>
            <pc:docMk/>
            <pc:sldMk cId="2705490848" sldId="258"/>
            <ac:spMk id="3" creationId="{D27359B5-A1E7-4AE7-A5F9-8D5887F48EA2}"/>
          </ac:spMkLst>
        </pc:spChg>
        <pc:spChg chg="add">
          <ac:chgData name="Natalie Debra Youb (1920740)" userId="S::1920740@student.uwtsd.ac.uk::0b5620cd-6920-41b3-af90-e827dbf1679e" providerId="AD" clId="Web-{BA00AEB3-BA7B-4606-A45F-CC155E9BE8E1}" dt="2021-03-09T16:40:32.463" v="130"/>
          <ac:spMkLst>
            <pc:docMk/>
            <pc:sldMk cId="2705490848" sldId="258"/>
            <ac:spMk id="6" creationId="{CFF384FA-A314-44A7-A8D0-A5B072C068D7}"/>
          </ac:spMkLst>
        </pc:spChg>
        <pc:spChg chg="add">
          <ac:chgData name="Natalie Debra Youb (1920740)" userId="S::1920740@student.uwtsd.ac.uk::0b5620cd-6920-41b3-af90-e827dbf1679e" providerId="AD" clId="Web-{BA00AEB3-BA7B-4606-A45F-CC155E9BE8E1}" dt="2021-03-09T16:40:32.463" v="130"/>
          <ac:spMkLst>
            <pc:docMk/>
            <pc:sldMk cId="2705490848" sldId="258"/>
            <ac:spMk id="7" creationId="{2F207D4E-9AD2-486E-974F-2A1243D8B6D5}"/>
          </ac:spMkLst>
        </pc:spChg>
        <pc:spChg chg="add">
          <ac:chgData name="Natalie Debra Youb (1920740)" userId="S::1920740@student.uwtsd.ac.uk::0b5620cd-6920-41b3-af90-e827dbf1679e" providerId="AD" clId="Web-{BA00AEB3-BA7B-4606-A45F-CC155E9BE8E1}" dt="2021-03-09T16:40:32.463" v="130"/>
          <ac:spMkLst>
            <pc:docMk/>
            <pc:sldMk cId="2705490848" sldId="258"/>
            <ac:spMk id="8" creationId="{9B471C55-8044-41BE-A17D-10D465D767A9}"/>
          </ac:spMkLst>
        </pc:spChg>
        <pc:spChg chg="add del">
          <ac:chgData name="Natalie Debra Youb (1920740)" userId="S::1920740@student.uwtsd.ac.uk::0b5620cd-6920-41b3-af90-e827dbf1679e" providerId="AD" clId="Web-{BA00AEB3-BA7B-4606-A45F-CC155E9BE8E1}" dt="2021-03-09T16:40:32.448" v="129"/>
          <ac:spMkLst>
            <pc:docMk/>
            <pc:sldMk cId="2705490848" sldId="258"/>
            <ac:spMk id="11" creationId="{8384DFCF-812D-4D4D-AF17-87CF24095564}"/>
          </ac:spMkLst>
        </pc:spChg>
        <pc:spChg chg="add del">
          <ac:chgData name="Natalie Debra Youb (1920740)" userId="S::1920740@student.uwtsd.ac.uk::0b5620cd-6920-41b3-af90-e827dbf1679e" providerId="AD" clId="Web-{BA00AEB3-BA7B-4606-A45F-CC155E9BE8E1}" dt="2021-03-09T16:40:32.448" v="129"/>
          <ac:spMkLst>
            <pc:docMk/>
            <pc:sldMk cId="2705490848" sldId="258"/>
            <ac:spMk id="13" creationId="{4E5510F6-578F-4795-916E-B4F8271F3DC7}"/>
          </ac:spMkLst>
        </pc:spChg>
        <pc:picChg chg="add mod ord">
          <ac:chgData name="Natalie Debra Youb (1920740)" userId="S::1920740@student.uwtsd.ac.uk::0b5620cd-6920-41b3-af90-e827dbf1679e" providerId="AD" clId="Web-{BA00AEB3-BA7B-4606-A45F-CC155E9BE8E1}" dt="2021-03-09T16:40:58.402" v="131" actId="1076"/>
          <ac:picMkLst>
            <pc:docMk/>
            <pc:sldMk cId="2705490848" sldId="258"/>
            <ac:picMk id="4" creationId="{0CDC1C28-0814-4AEB-9E8D-094687A3B3A3}"/>
          </ac:picMkLst>
        </pc:picChg>
        <pc:cxnChg chg="add del">
          <ac:chgData name="Natalie Debra Youb (1920740)" userId="S::1920740@student.uwtsd.ac.uk::0b5620cd-6920-41b3-af90-e827dbf1679e" providerId="AD" clId="Web-{BA00AEB3-BA7B-4606-A45F-CC155E9BE8E1}" dt="2021-03-09T16:40:32.448" v="129"/>
          <ac:cxnSpMkLst>
            <pc:docMk/>
            <pc:sldMk cId="2705490848" sldId="258"/>
            <ac:cxnSpMk id="9" creationId="{5506D940-CD1A-46A6-8495-AD6F6CF8B13C}"/>
          </ac:cxnSpMkLst>
        </pc:cxnChg>
        <pc:cxnChg chg="add">
          <ac:chgData name="Natalie Debra Youb (1920740)" userId="S::1920740@student.uwtsd.ac.uk::0b5620cd-6920-41b3-af90-e827dbf1679e" providerId="AD" clId="Web-{BA00AEB3-BA7B-4606-A45F-CC155E9BE8E1}" dt="2021-03-09T16:40:32.463" v="130"/>
          <ac:cxnSpMkLst>
            <pc:docMk/>
            <pc:sldMk cId="2705490848" sldId="258"/>
            <ac:cxnSpMk id="10" creationId="{C803B7D9-A8DC-4B4E-B297-FDE3A3622B5F}"/>
          </ac:cxnSpMkLst>
        </pc:cxnChg>
        <pc:cxnChg chg="add">
          <ac:chgData name="Natalie Debra Youb (1920740)" userId="S::1920740@student.uwtsd.ac.uk::0b5620cd-6920-41b3-af90-e827dbf1679e" providerId="AD" clId="Web-{BA00AEB3-BA7B-4606-A45F-CC155E9BE8E1}" dt="2021-03-09T16:40:32.463" v="130"/>
          <ac:cxnSpMkLst>
            <pc:docMk/>
            <pc:sldMk cId="2705490848" sldId="258"/>
            <ac:cxnSpMk id="12" creationId="{93076B2E-01EF-48D3-8414-1FB359F8F7BE}"/>
          </ac:cxnSpMkLst>
        </pc:cxnChg>
        <pc:cxnChg chg="add del">
          <ac:chgData name="Natalie Debra Youb (1920740)" userId="S::1920740@student.uwtsd.ac.uk::0b5620cd-6920-41b3-af90-e827dbf1679e" providerId="AD" clId="Web-{BA00AEB3-BA7B-4606-A45F-CC155E9BE8E1}" dt="2021-03-09T16:40:32.448" v="129"/>
          <ac:cxnSpMkLst>
            <pc:docMk/>
            <pc:sldMk cId="2705490848" sldId="258"/>
            <ac:cxnSpMk id="15" creationId="{B0E17F91-3488-4CC0-9982-10628CE7C0C0}"/>
          </ac:cxnSpMkLst>
        </pc:cxnChg>
        <pc:cxnChg chg="add del">
          <ac:chgData name="Natalie Debra Youb (1920740)" userId="S::1920740@student.uwtsd.ac.uk::0b5620cd-6920-41b3-af90-e827dbf1679e" providerId="AD" clId="Web-{BA00AEB3-BA7B-4606-A45F-CC155E9BE8E1}" dt="2021-03-09T16:40:32.448" v="129"/>
          <ac:cxnSpMkLst>
            <pc:docMk/>
            <pc:sldMk cId="2705490848" sldId="258"/>
            <ac:cxnSpMk id="17" creationId="{CF5C7151-702A-4C5C-B963-102594D0C02E}"/>
          </ac:cxnSpMkLst>
        </pc:cxnChg>
        <pc:cxnChg chg="add del">
          <ac:chgData name="Natalie Debra Youb (1920740)" userId="S::1920740@student.uwtsd.ac.uk::0b5620cd-6920-41b3-af90-e827dbf1679e" providerId="AD" clId="Web-{BA00AEB3-BA7B-4606-A45F-CC155E9BE8E1}" dt="2021-03-09T16:40:32.448" v="129"/>
          <ac:cxnSpMkLst>
            <pc:docMk/>
            <pc:sldMk cId="2705490848" sldId="258"/>
            <ac:cxnSpMk id="19" creationId="{1FE2954D-631F-41B8-828D-CE3DB44AD1D7}"/>
          </ac:cxnSpMkLst>
        </pc:cxnChg>
      </pc:sldChg>
      <pc:sldChg chg="new">
        <pc:chgData name="Natalie Debra Youb (1920740)" userId="S::1920740@student.uwtsd.ac.uk::0b5620cd-6920-41b3-af90-e827dbf1679e" providerId="AD" clId="Web-{BA00AEB3-BA7B-4606-A45F-CC155E9BE8E1}" dt="2021-03-09T16:41:28.683" v="132"/>
        <pc:sldMkLst>
          <pc:docMk/>
          <pc:sldMk cId="1801790249" sldId="259"/>
        </pc:sldMkLst>
      </pc:sldChg>
      <pc:sldMasterChg chg="del delSldLayout">
        <pc:chgData name="Natalie Debra Youb (1920740)" userId="S::1920740@student.uwtsd.ac.uk::0b5620cd-6920-41b3-af90-e827dbf1679e" providerId="AD" clId="Web-{BA00AEB3-BA7B-4606-A45F-CC155E9BE8E1}" dt="2021-03-09T16:21:15.016" v="27"/>
        <pc:sldMasterMkLst>
          <pc:docMk/>
          <pc:sldMasterMk cId="0" sldId="2147483648"/>
        </pc:sldMasterMkLst>
        <pc:sldLayoutChg chg="del">
          <pc:chgData name="Natalie Debra Youb (1920740)" userId="S::1920740@student.uwtsd.ac.uk::0b5620cd-6920-41b3-af90-e827dbf1679e" providerId="AD" clId="Web-{BA00AEB3-BA7B-4606-A45F-CC155E9BE8E1}" dt="2021-03-09T16:21:15.016" v="27"/>
          <pc:sldLayoutMkLst>
            <pc:docMk/>
            <pc:sldMasterMk cId="0" sldId="2147483648"/>
            <pc:sldLayoutMk cId="0" sldId="2147483649"/>
          </pc:sldLayoutMkLst>
        </pc:sldLayoutChg>
        <pc:sldLayoutChg chg="del">
          <pc:chgData name="Natalie Debra Youb (1920740)" userId="S::1920740@student.uwtsd.ac.uk::0b5620cd-6920-41b3-af90-e827dbf1679e" providerId="AD" clId="Web-{BA00AEB3-BA7B-4606-A45F-CC155E9BE8E1}" dt="2021-03-09T16:21:15.016" v="27"/>
          <pc:sldLayoutMkLst>
            <pc:docMk/>
            <pc:sldMasterMk cId="0" sldId="2147483648"/>
            <pc:sldLayoutMk cId="0" sldId="2147483650"/>
          </pc:sldLayoutMkLst>
        </pc:sldLayoutChg>
        <pc:sldLayoutChg chg="del">
          <pc:chgData name="Natalie Debra Youb (1920740)" userId="S::1920740@student.uwtsd.ac.uk::0b5620cd-6920-41b3-af90-e827dbf1679e" providerId="AD" clId="Web-{BA00AEB3-BA7B-4606-A45F-CC155E9BE8E1}" dt="2021-03-09T16:21:15.016" v="27"/>
          <pc:sldLayoutMkLst>
            <pc:docMk/>
            <pc:sldMasterMk cId="0" sldId="2147483648"/>
            <pc:sldLayoutMk cId="0" sldId="2147483651"/>
          </pc:sldLayoutMkLst>
        </pc:sldLayoutChg>
        <pc:sldLayoutChg chg="del">
          <pc:chgData name="Natalie Debra Youb (1920740)" userId="S::1920740@student.uwtsd.ac.uk::0b5620cd-6920-41b3-af90-e827dbf1679e" providerId="AD" clId="Web-{BA00AEB3-BA7B-4606-A45F-CC155E9BE8E1}" dt="2021-03-09T16:21:15.016" v="27"/>
          <pc:sldLayoutMkLst>
            <pc:docMk/>
            <pc:sldMasterMk cId="0" sldId="2147483648"/>
            <pc:sldLayoutMk cId="0" sldId="2147483652"/>
          </pc:sldLayoutMkLst>
        </pc:sldLayoutChg>
        <pc:sldLayoutChg chg="del">
          <pc:chgData name="Natalie Debra Youb (1920740)" userId="S::1920740@student.uwtsd.ac.uk::0b5620cd-6920-41b3-af90-e827dbf1679e" providerId="AD" clId="Web-{BA00AEB3-BA7B-4606-A45F-CC155E9BE8E1}" dt="2021-03-09T16:21:15.016" v="27"/>
          <pc:sldLayoutMkLst>
            <pc:docMk/>
            <pc:sldMasterMk cId="0" sldId="2147483648"/>
            <pc:sldLayoutMk cId="0" sldId="2147483653"/>
          </pc:sldLayoutMkLst>
        </pc:sldLayoutChg>
        <pc:sldLayoutChg chg="del">
          <pc:chgData name="Natalie Debra Youb (1920740)" userId="S::1920740@student.uwtsd.ac.uk::0b5620cd-6920-41b3-af90-e827dbf1679e" providerId="AD" clId="Web-{BA00AEB3-BA7B-4606-A45F-CC155E9BE8E1}" dt="2021-03-09T16:21:15.016" v="27"/>
          <pc:sldLayoutMkLst>
            <pc:docMk/>
            <pc:sldMasterMk cId="0" sldId="2147483648"/>
            <pc:sldLayoutMk cId="0" sldId="2147483654"/>
          </pc:sldLayoutMkLst>
        </pc:sldLayoutChg>
        <pc:sldLayoutChg chg="del">
          <pc:chgData name="Natalie Debra Youb (1920740)" userId="S::1920740@student.uwtsd.ac.uk::0b5620cd-6920-41b3-af90-e827dbf1679e" providerId="AD" clId="Web-{BA00AEB3-BA7B-4606-A45F-CC155E9BE8E1}" dt="2021-03-09T16:21:15.016" v="27"/>
          <pc:sldLayoutMkLst>
            <pc:docMk/>
            <pc:sldMasterMk cId="0" sldId="2147483648"/>
            <pc:sldLayoutMk cId="0" sldId="2147483655"/>
          </pc:sldLayoutMkLst>
        </pc:sldLayoutChg>
        <pc:sldLayoutChg chg="del">
          <pc:chgData name="Natalie Debra Youb (1920740)" userId="S::1920740@student.uwtsd.ac.uk::0b5620cd-6920-41b3-af90-e827dbf1679e" providerId="AD" clId="Web-{BA00AEB3-BA7B-4606-A45F-CC155E9BE8E1}" dt="2021-03-09T16:21:15.016" v="27"/>
          <pc:sldLayoutMkLst>
            <pc:docMk/>
            <pc:sldMasterMk cId="0" sldId="2147483648"/>
            <pc:sldLayoutMk cId="0" sldId="2147483656"/>
          </pc:sldLayoutMkLst>
        </pc:sldLayoutChg>
        <pc:sldLayoutChg chg="del">
          <pc:chgData name="Natalie Debra Youb (1920740)" userId="S::1920740@student.uwtsd.ac.uk::0b5620cd-6920-41b3-af90-e827dbf1679e" providerId="AD" clId="Web-{BA00AEB3-BA7B-4606-A45F-CC155E9BE8E1}" dt="2021-03-09T16:21:15.016" v="27"/>
          <pc:sldLayoutMkLst>
            <pc:docMk/>
            <pc:sldMasterMk cId="0" sldId="2147483648"/>
            <pc:sldLayoutMk cId="0" sldId="2147483657"/>
          </pc:sldLayoutMkLst>
        </pc:sldLayoutChg>
        <pc:sldLayoutChg chg="del">
          <pc:chgData name="Natalie Debra Youb (1920740)" userId="S::1920740@student.uwtsd.ac.uk::0b5620cd-6920-41b3-af90-e827dbf1679e" providerId="AD" clId="Web-{BA00AEB3-BA7B-4606-A45F-CC155E9BE8E1}" dt="2021-03-09T16:21:15.016" v="27"/>
          <pc:sldLayoutMkLst>
            <pc:docMk/>
            <pc:sldMasterMk cId="0" sldId="2147483648"/>
            <pc:sldLayoutMk cId="0" sldId="2147483658"/>
          </pc:sldLayoutMkLst>
        </pc:sldLayoutChg>
        <pc:sldLayoutChg chg="del">
          <pc:chgData name="Natalie Debra Youb (1920740)" userId="S::1920740@student.uwtsd.ac.uk::0b5620cd-6920-41b3-af90-e827dbf1679e" providerId="AD" clId="Web-{BA00AEB3-BA7B-4606-A45F-CC155E9BE8E1}" dt="2021-03-09T16:21:15.016" v="27"/>
          <pc:sldLayoutMkLst>
            <pc:docMk/>
            <pc:sldMasterMk cId="0" sldId="2147483648"/>
            <pc:sldLayoutMk cId="0" sldId="2147483659"/>
          </pc:sldLayoutMkLst>
        </pc:sldLayoutChg>
        <pc:sldLayoutChg chg="del">
          <pc:chgData name="Natalie Debra Youb (1920740)" userId="S::1920740@student.uwtsd.ac.uk::0b5620cd-6920-41b3-af90-e827dbf1679e" providerId="AD" clId="Web-{BA00AEB3-BA7B-4606-A45F-CC155E9BE8E1}" dt="2021-03-09T16:21:15.016" v="27"/>
          <pc:sldLayoutMkLst>
            <pc:docMk/>
            <pc:sldMasterMk cId="0" sldId="2147483648"/>
            <pc:sldLayoutMk cId="0" sldId="2147483660"/>
          </pc:sldLayoutMkLst>
        </pc:sldLayoutChg>
        <pc:sldLayoutChg chg="del">
          <pc:chgData name="Natalie Debra Youb (1920740)" userId="S::1920740@student.uwtsd.ac.uk::0b5620cd-6920-41b3-af90-e827dbf1679e" providerId="AD" clId="Web-{BA00AEB3-BA7B-4606-A45F-CC155E9BE8E1}" dt="2021-03-09T16:21:15.016" v="27"/>
          <pc:sldLayoutMkLst>
            <pc:docMk/>
            <pc:sldMasterMk cId="0" sldId="2147483648"/>
            <pc:sldLayoutMk cId="0" sldId="2147483661"/>
          </pc:sldLayoutMkLst>
        </pc:sldLayoutChg>
        <pc:sldLayoutChg chg="del">
          <pc:chgData name="Natalie Debra Youb (1920740)" userId="S::1920740@student.uwtsd.ac.uk::0b5620cd-6920-41b3-af90-e827dbf1679e" providerId="AD" clId="Web-{BA00AEB3-BA7B-4606-A45F-CC155E9BE8E1}" dt="2021-03-09T16:21:15.016" v="27"/>
          <pc:sldLayoutMkLst>
            <pc:docMk/>
            <pc:sldMasterMk cId="0" sldId="2147483648"/>
            <pc:sldLayoutMk cId="0" sldId="2147483662"/>
          </pc:sldLayoutMkLst>
        </pc:sldLayoutChg>
        <pc:sldLayoutChg chg="del">
          <pc:chgData name="Natalie Debra Youb (1920740)" userId="S::1920740@student.uwtsd.ac.uk::0b5620cd-6920-41b3-af90-e827dbf1679e" providerId="AD" clId="Web-{BA00AEB3-BA7B-4606-A45F-CC155E9BE8E1}" dt="2021-03-09T16:21:15.016" v="27"/>
          <pc:sldLayoutMkLst>
            <pc:docMk/>
            <pc:sldMasterMk cId="0" sldId="2147483648"/>
            <pc:sldLayoutMk cId="0" sldId="2147483663"/>
          </pc:sldLayoutMkLst>
        </pc:sldLayoutChg>
        <pc:sldLayoutChg chg="del">
          <pc:chgData name="Natalie Debra Youb (1920740)" userId="S::1920740@student.uwtsd.ac.uk::0b5620cd-6920-41b3-af90-e827dbf1679e" providerId="AD" clId="Web-{BA00AEB3-BA7B-4606-A45F-CC155E9BE8E1}" dt="2021-03-09T16:21:15.016" v="27"/>
          <pc:sldLayoutMkLst>
            <pc:docMk/>
            <pc:sldMasterMk cId="0" sldId="2147483648"/>
            <pc:sldLayoutMk cId="0" sldId="2147483664"/>
          </pc:sldLayoutMkLst>
        </pc:sldLayoutChg>
      </pc:sldMasterChg>
      <pc:sldMasterChg chg="add del addSldLayout delSldLayout">
        <pc:chgData name="Natalie Debra Youb (1920740)" userId="S::1920740@student.uwtsd.ac.uk::0b5620cd-6920-41b3-af90-e827dbf1679e" providerId="AD" clId="Web-{BA00AEB3-BA7B-4606-A45F-CC155E9BE8E1}" dt="2021-03-09T16:21:55.345" v="39"/>
        <pc:sldMasterMkLst>
          <pc:docMk/>
          <pc:sldMasterMk cId="2054570231" sldId="2147483699"/>
        </pc:sldMasterMkLst>
        <pc:sldLayoutChg chg="add del">
          <pc:chgData name="Natalie Debra Youb (1920740)" userId="S::1920740@student.uwtsd.ac.uk::0b5620cd-6920-41b3-af90-e827dbf1679e" providerId="AD" clId="Web-{BA00AEB3-BA7B-4606-A45F-CC155E9BE8E1}" dt="2021-03-09T16:21:55.345" v="39"/>
          <pc:sldLayoutMkLst>
            <pc:docMk/>
            <pc:sldMasterMk cId="2054570231" sldId="2147483699"/>
            <pc:sldLayoutMk cId="1044476576" sldId="2147483688"/>
          </pc:sldLayoutMkLst>
        </pc:sldLayoutChg>
        <pc:sldLayoutChg chg="add del">
          <pc:chgData name="Natalie Debra Youb (1920740)" userId="S::1920740@student.uwtsd.ac.uk::0b5620cd-6920-41b3-af90-e827dbf1679e" providerId="AD" clId="Web-{BA00AEB3-BA7B-4606-A45F-CC155E9BE8E1}" dt="2021-03-09T16:21:55.345" v="39"/>
          <pc:sldLayoutMkLst>
            <pc:docMk/>
            <pc:sldMasterMk cId="2054570231" sldId="2147483699"/>
            <pc:sldLayoutMk cId="1767831583" sldId="2147483689"/>
          </pc:sldLayoutMkLst>
        </pc:sldLayoutChg>
        <pc:sldLayoutChg chg="add del">
          <pc:chgData name="Natalie Debra Youb (1920740)" userId="S::1920740@student.uwtsd.ac.uk::0b5620cd-6920-41b3-af90-e827dbf1679e" providerId="AD" clId="Web-{BA00AEB3-BA7B-4606-A45F-CC155E9BE8E1}" dt="2021-03-09T16:21:55.345" v="39"/>
          <pc:sldLayoutMkLst>
            <pc:docMk/>
            <pc:sldMasterMk cId="2054570231" sldId="2147483699"/>
            <pc:sldLayoutMk cId="2581153909" sldId="2147483690"/>
          </pc:sldLayoutMkLst>
        </pc:sldLayoutChg>
        <pc:sldLayoutChg chg="add del">
          <pc:chgData name="Natalie Debra Youb (1920740)" userId="S::1920740@student.uwtsd.ac.uk::0b5620cd-6920-41b3-af90-e827dbf1679e" providerId="AD" clId="Web-{BA00AEB3-BA7B-4606-A45F-CC155E9BE8E1}" dt="2021-03-09T16:21:55.345" v="39"/>
          <pc:sldLayoutMkLst>
            <pc:docMk/>
            <pc:sldMasterMk cId="2054570231" sldId="2147483699"/>
            <pc:sldLayoutMk cId="2243284686" sldId="2147483691"/>
          </pc:sldLayoutMkLst>
        </pc:sldLayoutChg>
        <pc:sldLayoutChg chg="add del">
          <pc:chgData name="Natalie Debra Youb (1920740)" userId="S::1920740@student.uwtsd.ac.uk::0b5620cd-6920-41b3-af90-e827dbf1679e" providerId="AD" clId="Web-{BA00AEB3-BA7B-4606-A45F-CC155E9BE8E1}" dt="2021-03-09T16:21:55.345" v="39"/>
          <pc:sldLayoutMkLst>
            <pc:docMk/>
            <pc:sldMasterMk cId="2054570231" sldId="2147483699"/>
            <pc:sldLayoutMk cId="2406338434" sldId="2147483692"/>
          </pc:sldLayoutMkLst>
        </pc:sldLayoutChg>
        <pc:sldLayoutChg chg="add del">
          <pc:chgData name="Natalie Debra Youb (1920740)" userId="S::1920740@student.uwtsd.ac.uk::0b5620cd-6920-41b3-af90-e827dbf1679e" providerId="AD" clId="Web-{BA00AEB3-BA7B-4606-A45F-CC155E9BE8E1}" dt="2021-03-09T16:21:55.345" v="39"/>
          <pc:sldLayoutMkLst>
            <pc:docMk/>
            <pc:sldMasterMk cId="2054570231" sldId="2147483699"/>
            <pc:sldLayoutMk cId="1135409242" sldId="2147483693"/>
          </pc:sldLayoutMkLst>
        </pc:sldLayoutChg>
        <pc:sldLayoutChg chg="add del">
          <pc:chgData name="Natalie Debra Youb (1920740)" userId="S::1920740@student.uwtsd.ac.uk::0b5620cd-6920-41b3-af90-e827dbf1679e" providerId="AD" clId="Web-{BA00AEB3-BA7B-4606-A45F-CC155E9BE8E1}" dt="2021-03-09T16:21:55.345" v="39"/>
          <pc:sldLayoutMkLst>
            <pc:docMk/>
            <pc:sldMasterMk cId="2054570231" sldId="2147483699"/>
            <pc:sldLayoutMk cId="1007842535" sldId="2147483694"/>
          </pc:sldLayoutMkLst>
        </pc:sldLayoutChg>
        <pc:sldLayoutChg chg="add del">
          <pc:chgData name="Natalie Debra Youb (1920740)" userId="S::1920740@student.uwtsd.ac.uk::0b5620cd-6920-41b3-af90-e827dbf1679e" providerId="AD" clId="Web-{BA00AEB3-BA7B-4606-A45F-CC155E9BE8E1}" dt="2021-03-09T16:21:55.345" v="39"/>
          <pc:sldLayoutMkLst>
            <pc:docMk/>
            <pc:sldMasterMk cId="2054570231" sldId="2147483699"/>
            <pc:sldLayoutMk cId="2840959284" sldId="2147483695"/>
          </pc:sldLayoutMkLst>
        </pc:sldLayoutChg>
        <pc:sldLayoutChg chg="add del">
          <pc:chgData name="Natalie Debra Youb (1920740)" userId="S::1920740@student.uwtsd.ac.uk::0b5620cd-6920-41b3-af90-e827dbf1679e" providerId="AD" clId="Web-{BA00AEB3-BA7B-4606-A45F-CC155E9BE8E1}" dt="2021-03-09T16:21:55.345" v="39"/>
          <pc:sldLayoutMkLst>
            <pc:docMk/>
            <pc:sldMasterMk cId="2054570231" sldId="2147483699"/>
            <pc:sldLayoutMk cId="3607360486" sldId="2147483696"/>
          </pc:sldLayoutMkLst>
        </pc:sldLayoutChg>
        <pc:sldLayoutChg chg="add del">
          <pc:chgData name="Natalie Debra Youb (1920740)" userId="S::1920740@student.uwtsd.ac.uk::0b5620cd-6920-41b3-af90-e827dbf1679e" providerId="AD" clId="Web-{BA00AEB3-BA7B-4606-A45F-CC155E9BE8E1}" dt="2021-03-09T16:21:55.345" v="39"/>
          <pc:sldLayoutMkLst>
            <pc:docMk/>
            <pc:sldMasterMk cId="2054570231" sldId="2147483699"/>
            <pc:sldLayoutMk cId="422392031" sldId="2147483697"/>
          </pc:sldLayoutMkLst>
        </pc:sldLayoutChg>
        <pc:sldLayoutChg chg="add del">
          <pc:chgData name="Natalie Debra Youb (1920740)" userId="S::1920740@student.uwtsd.ac.uk::0b5620cd-6920-41b3-af90-e827dbf1679e" providerId="AD" clId="Web-{BA00AEB3-BA7B-4606-A45F-CC155E9BE8E1}" dt="2021-03-09T16:21:55.345" v="39"/>
          <pc:sldLayoutMkLst>
            <pc:docMk/>
            <pc:sldMasterMk cId="2054570231" sldId="2147483699"/>
            <pc:sldLayoutMk cId="901161421" sldId="2147483698"/>
          </pc:sldLayoutMkLst>
        </pc:sldLayoutChg>
      </pc:sldMasterChg>
      <pc:sldMasterChg chg="add del addSldLayout delSldLayout">
        <pc:chgData name="Natalie Debra Youb (1920740)" userId="S::1920740@student.uwtsd.ac.uk::0b5620cd-6920-41b3-af90-e827dbf1679e" providerId="AD" clId="Web-{BA00AEB3-BA7B-4606-A45F-CC155E9BE8E1}" dt="2021-03-09T16:21:55.298" v="38"/>
        <pc:sldMasterMkLst>
          <pc:docMk/>
          <pc:sldMasterMk cId="3944263654" sldId="2147483736"/>
        </pc:sldMasterMkLst>
        <pc:sldLayoutChg chg="add del">
          <pc:chgData name="Natalie Debra Youb (1920740)" userId="S::1920740@student.uwtsd.ac.uk::0b5620cd-6920-41b3-af90-e827dbf1679e" providerId="AD" clId="Web-{BA00AEB3-BA7B-4606-A45F-CC155E9BE8E1}" dt="2021-03-09T16:21:55.298" v="38"/>
          <pc:sldLayoutMkLst>
            <pc:docMk/>
            <pc:sldMasterMk cId="3944263654" sldId="2147483736"/>
            <pc:sldLayoutMk cId="1136301151" sldId="2147483725"/>
          </pc:sldLayoutMkLst>
        </pc:sldLayoutChg>
        <pc:sldLayoutChg chg="add del">
          <pc:chgData name="Natalie Debra Youb (1920740)" userId="S::1920740@student.uwtsd.ac.uk::0b5620cd-6920-41b3-af90-e827dbf1679e" providerId="AD" clId="Web-{BA00AEB3-BA7B-4606-A45F-CC155E9BE8E1}" dt="2021-03-09T16:21:55.298" v="38"/>
          <pc:sldLayoutMkLst>
            <pc:docMk/>
            <pc:sldMasterMk cId="3944263654" sldId="2147483736"/>
            <pc:sldLayoutMk cId="4189662698" sldId="2147483726"/>
          </pc:sldLayoutMkLst>
        </pc:sldLayoutChg>
        <pc:sldLayoutChg chg="add del">
          <pc:chgData name="Natalie Debra Youb (1920740)" userId="S::1920740@student.uwtsd.ac.uk::0b5620cd-6920-41b3-af90-e827dbf1679e" providerId="AD" clId="Web-{BA00AEB3-BA7B-4606-A45F-CC155E9BE8E1}" dt="2021-03-09T16:21:55.298" v="38"/>
          <pc:sldLayoutMkLst>
            <pc:docMk/>
            <pc:sldMasterMk cId="3944263654" sldId="2147483736"/>
            <pc:sldLayoutMk cId="633449478" sldId="2147483727"/>
          </pc:sldLayoutMkLst>
        </pc:sldLayoutChg>
        <pc:sldLayoutChg chg="add del">
          <pc:chgData name="Natalie Debra Youb (1920740)" userId="S::1920740@student.uwtsd.ac.uk::0b5620cd-6920-41b3-af90-e827dbf1679e" providerId="AD" clId="Web-{BA00AEB3-BA7B-4606-A45F-CC155E9BE8E1}" dt="2021-03-09T16:21:55.298" v="38"/>
          <pc:sldLayoutMkLst>
            <pc:docMk/>
            <pc:sldMasterMk cId="3944263654" sldId="2147483736"/>
            <pc:sldLayoutMk cId="4180717732" sldId="2147483728"/>
          </pc:sldLayoutMkLst>
        </pc:sldLayoutChg>
        <pc:sldLayoutChg chg="add del">
          <pc:chgData name="Natalie Debra Youb (1920740)" userId="S::1920740@student.uwtsd.ac.uk::0b5620cd-6920-41b3-af90-e827dbf1679e" providerId="AD" clId="Web-{BA00AEB3-BA7B-4606-A45F-CC155E9BE8E1}" dt="2021-03-09T16:21:55.298" v="38"/>
          <pc:sldLayoutMkLst>
            <pc:docMk/>
            <pc:sldMasterMk cId="3944263654" sldId="2147483736"/>
            <pc:sldLayoutMk cId="1964291613" sldId="2147483729"/>
          </pc:sldLayoutMkLst>
        </pc:sldLayoutChg>
        <pc:sldLayoutChg chg="add del">
          <pc:chgData name="Natalie Debra Youb (1920740)" userId="S::1920740@student.uwtsd.ac.uk::0b5620cd-6920-41b3-af90-e827dbf1679e" providerId="AD" clId="Web-{BA00AEB3-BA7B-4606-A45F-CC155E9BE8E1}" dt="2021-03-09T16:21:55.298" v="38"/>
          <pc:sldLayoutMkLst>
            <pc:docMk/>
            <pc:sldMasterMk cId="3944263654" sldId="2147483736"/>
            <pc:sldLayoutMk cId="1094110225" sldId="2147483730"/>
          </pc:sldLayoutMkLst>
        </pc:sldLayoutChg>
        <pc:sldLayoutChg chg="add del">
          <pc:chgData name="Natalie Debra Youb (1920740)" userId="S::1920740@student.uwtsd.ac.uk::0b5620cd-6920-41b3-af90-e827dbf1679e" providerId="AD" clId="Web-{BA00AEB3-BA7B-4606-A45F-CC155E9BE8E1}" dt="2021-03-09T16:21:55.298" v="38"/>
          <pc:sldLayoutMkLst>
            <pc:docMk/>
            <pc:sldMasterMk cId="3944263654" sldId="2147483736"/>
            <pc:sldLayoutMk cId="1288349760" sldId="2147483731"/>
          </pc:sldLayoutMkLst>
        </pc:sldLayoutChg>
        <pc:sldLayoutChg chg="add del">
          <pc:chgData name="Natalie Debra Youb (1920740)" userId="S::1920740@student.uwtsd.ac.uk::0b5620cd-6920-41b3-af90-e827dbf1679e" providerId="AD" clId="Web-{BA00AEB3-BA7B-4606-A45F-CC155E9BE8E1}" dt="2021-03-09T16:21:55.298" v="38"/>
          <pc:sldLayoutMkLst>
            <pc:docMk/>
            <pc:sldMasterMk cId="3944263654" sldId="2147483736"/>
            <pc:sldLayoutMk cId="3636302968" sldId="2147483732"/>
          </pc:sldLayoutMkLst>
        </pc:sldLayoutChg>
        <pc:sldLayoutChg chg="add del">
          <pc:chgData name="Natalie Debra Youb (1920740)" userId="S::1920740@student.uwtsd.ac.uk::0b5620cd-6920-41b3-af90-e827dbf1679e" providerId="AD" clId="Web-{BA00AEB3-BA7B-4606-A45F-CC155E9BE8E1}" dt="2021-03-09T16:21:55.298" v="38"/>
          <pc:sldLayoutMkLst>
            <pc:docMk/>
            <pc:sldMasterMk cId="3944263654" sldId="2147483736"/>
            <pc:sldLayoutMk cId="3695991504" sldId="2147483733"/>
          </pc:sldLayoutMkLst>
        </pc:sldLayoutChg>
        <pc:sldLayoutChg chg="add del">
          <pc:chgData name="Natalie Debra Youb (1920740)" userId="S::1920740@student.uwtsd.ac.uk::0b5620cd-6920-41b3-af90-e827dbf1679e" providerId="AD" clId="Web-{BA00AEB3-BA7B-4606-A45F-CC155E9BE8E1}" dt="2021-03-09T16:21:55.298" v="38"/>
          <pc:sldLayoutMkLst>
            <pc:docMk/>
            <pc:sldMasterMk cId="3944263654" sldId="2147483736"/>
            <pc:sldLayoutMk cId="2345481285" sldId="2147483734"/>
          </pc:sldLayoutMkLst>
        </pc:sldLayoutChg>
        <pc:sldLayoutChg chg="add del">
          <pc:chgData name="Natalie Debra Youb (1920740)" userId="S::1920740@student.uwtsd.ac.uk::0b5620cd-6920-41b3-af90-e827dbf1679e" providerId="AD" clId="Web-{BA00AEB3-BA7B-4606-A45F-CC155E9BE8E1}" dt="2021-03-09T16:21:55.298" v="38"/>
          <pc:sldLayoutMkLst>
            <pc:docMk/>
            <pc:sldMasterMk cId="3944263654" sldId="2147483736"/>
            <pc:sldLayoutMk cId="1767659489" sldId="2147483735"/>
          </pc:sldLayoutMkLst>
        </pc:sldLayoutChg>
      </pc:sldMasterChg>
      <pc:sldMasterChg chg="add addSldLayout">
        <pc:chgData name="Natalie Debra Youb (1920740)" userId="S::1920740@student.uwtsd.ac.uk::0b5620cd-6920-41b3-af90-e827dbf1679e" providerId="AD" clId="Web-{BA00AEB3-BA7B-4606-A45F-CC155E9BE8E1}" dt="2021-03-09T16:21:55.345" v="39"/>
        <pc:sldMasterMkLst>
          <pc:docMk/>
          <pc:sldMasterMk cId="3626519702" sldId="2147483788"/>
        </pc:sldMasterMkLst>
        <pc:sldLayoutChg chg="add">
          <pc:chgData name="Natalie Debra Youb (1920740)" userId="S::1920740@student.uwtsd.ac.uk::0b5620cd-6920-41b3-af90-e827dbf1679e" providerId="AD" clId="Web-{BA00AEB3-BA7B-4606-A45F-CC155E9BE8E1}" dt="2021-03-09T16:21:55.345" v="39"/>
          <pc:sldLayoutMkLst>
            <pc:docMk/>
            <pc:sldMasterMk cId="3626519702" sldId="2147483788"/>
            <pc:sldLayoutMk cId="1157800395" sldId="2147483777"/>
          </pc:sldLayoutMkLst>
        </pc:sldLayoutChg>
        <pc:sldLayoutChg chg="add">
          <pc:chgData name="Natalie Debra Youb (1920740)" userId="S::1920740@student.uwtsd.ac.uk::0b5620cd-6920-41b3-af90-e827dbf1679e" providerId="AD" clId="Web-{BA00AEB3-BA7B-4606-A45F-CC155E9BE8E1}" dt="2021-03-09T16:21:55.345" v="39"/>
          <pc:sldLayoutMkLst>
            <pc:docMk/>
            <pc:sldMasterMk cId="3626519702" sldId="2147483788"/>
            <pc:sldLayoutMk cId="1502391964" sldId="2147483778"/>
          </pc:sldLayoutMkLst>
        </pc:sldLayoutChg>
        <pc:sldLayoutChg chg="add">
          <pc:chgData name="Natalie Debra Youb (1920740)" userId="S::1920740@student.uwtsd.ac.uk::0b5620cd-6920-41b3-af90-e827dbf1679e" providerId="AD" clId="Web-{BA00AEB3-BA7B-4606-A45F-CC155E9BE8E1}" dt="2021-03-09T16:21:55.345" v="39"/>
          <pc:sldLayoutMkLst>
            <pc:docMk/>
            <pc:sldMasterMk cId="3626519702" sldId="2147483788"/>
            <pc:sldLayoutMk cId="3213355467" sldId="2147483779"/>
          </pc:sldLayoutMkLst>
        </pc:sldLayoutChg>
        <pc:sldLayoutChg chg="add">
          <pc:chgData name="Natalie Debra Youb (1920740)" userId="S::1920740@student.uwtsd.ac.uk::0b5620cd-6920-41b3-af90-e827dbf1679e" providerId="AD" clId="Web-{BA00AEB3-BA7B-4606-A45F-CC155E9BE8E1}" dt="2021-03-09T16:21:55.345" v="39"/>
          <pc:sldLayoutMkLst>
            <pc:docMk/>
            <pc:sldMasterMk cId="3626519702" sldId="2147483788"/>
            <pc:sldLayoutMk cId="3414632876" sldId="2147483780"/>
          </pc:sldLayoutMkLst>
        </pc:sldLayoutChg>
        <pc:sldLayoutChg chg="add">
          <pc:chgData name="Natalie Debra Youb (1920740)" userId="S::1920740@student.uwtsd.ac.uk::0b5620cd-6920-41b3-af90-e827dbf1679e" providerId="AD" clId="Web-{BA00AEB3-BA7B-4606-A45F-CC155E9BE8E1}" dt="2021-03-09T16:21:55.345" v="39"/>
          <pc:sldLayoutMkLst>
            <pc:docMk/>
            <pc:sldMasterMk cId="3626519702" sldId="2147483788"/>
            <pc:sldLayoutMk cId="2354304653" sldId="2147483781"/>
          </pc:sldLayoutMkLst>
        </pc:sldLayoutChg>
        <pc:sldLayoutChg chg="add">
          <pc:chgData name="Natalie Debra Youb (1920740)" userId="S::1920740@student.uwtsd.ac.uk::0b5620cd-6920-41b3-af90-e827dbf1679e" providerId="AD" clId="Web-{BA00AEB3-BA7B-4606-A45F-CC155E9BE8E1}" dt="2021-03-09T16:21:55.345" v="39"/>
          <pc:sldLayoutMkLst>
            <pc:docMk/>
            <pc:sldMasterMk cId="3626519702" sldId="2147483788"/>
            <pc:sldLayoutMk cId="3624006508" sldId="2147483782"/>
          </pc:sldLayoutMkLst>
        </pc:sldLayoutChg>
        <pc:sldLayoutChg chg="add">
          <pc:chgData name="Natalie Debra Youb (1920740)" userId="S::1920740@student.uwtsd.ac.uk::0b5620cd-6920-41b3-af90-e827dbf1679e" providerId="AD" clId="Web-{BA00AEB3-BA7B-4606-A45F-CC155E9BE8E1}" dt="2021-03-09T16:21:55.345" v="39"/>
          <pc:sldLayoutMkLst>
            <pc:docMk/>
            <pc:sldMasterMk cId="3626519702" sldId="2147483788"/>
            <pc:sldLayoutMk cId="1163634496" sldId="2147483783"/>
          </pc:sldLayoutMkLst>
        </pc:sldLayoutChg>
        <pc:sldLayoutChg chg="add">
          <pc:chgData name="Natalie Debra Youb (1920740)" userId="S::1920740@student.uwtsd.ac.uk::0b5620cd-6920-41b3-af90-e827dbf1679e" providerId="AD" clId="Web-{BA00AEB3-BA7B-4606-A45F-CC155E9BE8E1}" dt="2021-03-09T16:21:55.345" v="39"/>
          <pc:sldLayoutMkLst>
            <pc:docMk/>
            <pc:sldMasterMk cId="3626519702" sldId="2147483788"/>
            <pc:sldLayoutMk cId="3059633735" sldId="2147483784"/>
          </pc:sldLayoutMkLst>
        </pc:sldLayoutChg>
        <pc:sldLayoutChg chg="add">
          <pc:chgData name="Natalie Debra Youb (1920740)" userId="S::1920740@student.uwtsd.ac.uk::0b5620cd-6920-41b3-af90-e827dbf1679e" providerId="AD" clId="Web-{BA00AEB3-BA7B-4606-A45F-CC155E9BE8E1}" dt="2021-03-09T16:21:55.345" v="39"/>
          <pc:sldLayoutMkLst>
            <pc:docMk/>
            <pc:sldMasterMk cId="3626519702" sldId="2147483788"/>
            <pc:sldLayoutMk cId="216590147" sldId="2147483785"/>
          </pc:sldLayoutMkLst>
        </pc:sldLayoutChg>
        <pc:sldLayoutChg chg="add">
          <pc:chgData name="Natalie Debra Youb (1920740)" userId="S::1920740@student.uwtsd.ac.uk::0b5620cd-6920-41b3-af90-e827dbf1679e" providerId="AD" clId="Web-{BA00AEB3-BA7B-4606-A45F-CC155E9BE8E1}" dt="2021-03-09T16:21:55.345" v="39"/>
          <pc:sldLayoutMkLst>
            <pc:docMk/>
            <pc:sldMasterMk cId="3626519702" sldId="2147483788"/>
            <pc:sldLayoutMk cId="1699294021" sldId="2147483786"/>
          </pc:sldLayoutMkLst>
        </pc:sldLayoutChg>
        <pc:sldLayoutChg chg="add">
          <pc:chgData name="Natalie Debra Youb (1920740)" userId="S::1920740@student.uwtsd.ac.uk::0b5620cd-6920-41b3-af90-e827dbf1679e" providerId="AD" clId="Web-{BA00AEB3-BA7B-4606-A45F-CC155E9BE8E1}" dt="2021-03-09T16:21:55.345" v="39"/>
          <pc:sldLayoutMkLst>
            <pc:docMk/>
            <pc:sldMasterMk cId="3626519702" sldId="2147483788"/>
            <pc:sldLayoutMk cId="4015903968" sldId="2147483787"/>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BC3CD3-52EB-4792-A9D9-987CD03511F0}"/>
              </a:ext>
            </a:extLst>
          </p:cNvPr>
          <p:cNvSpPr>
            <a:spLocks noGrp="1"/>
          </p:cNvSpPr>
          <p:nvPr>
            <p:ph type="ctrTitle"/>
          </p:nvPr>
        </p:nvSpPr>
        <p:spPr>
          <a:xfrm>
            <a:off x="442913" y="441324"/>
            <a:ext cx="11306175" cy="2485349"/>
          </a:xfrm>
        </p:spPr>
        <p:txBody>
          <a:bodyPr wrap="square" lIns="0" tIns="0" rIns="0" bIns="0" anchor="b" anchorCtr="0">
            <a:normAutofit/>
          </a:bodyPr>
          <a:lstStyle>
            <a:lvl1pPr algn="l">
              <a:lnSpc>
                <a:spcPct val="100000"/>
              </a:lnSpc>
              <a:defRPr sz="4800">
                <a:solidFill>
                  <a:schemeClr val="tx2"/>
                </a:solidFill>
              </a:defRPr>
            </a:lvl1pPr>
          </a:lstStyle>
          <a:p>
            <a:r>
              <a:rPr lang="en-US"/>
              <a:t>Click to edit Master title style</a:t>
            </a:r>
          </a:p>
        </p:txBody>
      </p:sp>
      <p:sp>
        <p:nvSpPr>
          <p:cNvPr id="3" name="Subtitle 2">
            <a:extLst>
              <a:ext uri="{FF2B5EF4-FFF2-40B4-BE49-F238E27FC236}">
                <a16:creationId xmlns:a16="http://schemas.microsoft.com/office/drawing/2014/main" id="{8737AA7E-2193-4D1B-A896-BA7E306494CB}"/>
              </a:ext>
            </a:extLst>
          </p:cNvPr>
          <p:cNvSpPr>
            <a:spLocks noGrp="1"/>
          </p:cNvSpPr>
          <p:nvPr>
            <p:ph type="subTitle" idx="1"/>
          </p:nvPr>
        </p:nvSpPr>
        <p:spPr>
          <a:xfrm>
            <a:off x="442913" y="3070799"/>
            <a:ext cx="11306175" cy="2445758"/>
          </a:xfrm>
        </p:spPr>
        <p:txBody>
          <a:bodyPr lIns="0" tIns="0" rIns="0" bIns="0">
            <a:normAutofit/>
          </a:bodyPr>
          <a:lstStyle>
            <a:lvl1pPr marL="0" indent="0" algn="l">
              <a:lnSpc>
                <a:spcPct val="104000"/>
              </a:lnSpc>
              <a:buNone/>
              <a:defRPr sz="4600">
                <a:solidFill>
                  <a:schemeClr val="tx2">
                    <a:alpha val="56000"/>
                  </a:schemeClr>
                </a:soli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324A14B1-115B-40A3-9D71-3DE33E9DCE4E}"/>
              </a:ext>
            </a:extLst>
          </p:cNvPr>
          <p:cNvSpPr>
            <a:spLocks noGrp="1"/>
          </p:cNvSpPr>
          <p:nvPr>
            <p:ph type="dt" sz="half" idx="10"/>
          </p:nvPr>
        </p:nvSpPr>
        <p:spPr>
          <a:xfrm>
            <a:off x="442914" y="5957999"/>
            <a:ext cx="3457574" cy="900000"/>
          </a:xfrm>
          <a:prstGeom prst="rect">
            <a:avLst/>
          </a:prstGeom>
        </p:spPr>
        <p:txBody>
          <a:bodyPr/>
          <a:lstStyle>
            <a:lvl1pPr>
              <a:defRPr>
                <a:solidFill>
                  <a:schemeClr val="tx2"/>
                </a:solidFill>
                <a:latin typeface="+mn-lt"/>
              </a:defRPr>
            </a:lvl1pPr>
          </a:lstStyle>
          <a:p>
            <a:fld id="{8994394A-E95D-49DE-8614-F37E1FCF0AC3}" type="datetime2">
              <a:rPr lang="en-US" smtClean="0"/>
              <a:pPr/>
              <a:t>Tuesday, March 16, 2021</a:t>
            </a:fld>
            <a:endParaRPr lang="en-US"/>
          </a:p>
        </p:txBody>
      </p:sp>
      <p:sp>
        <p:nvSpPr>
          <p:cNvPr id="5" name="Footer Placeholder 4">
            <a:extLst>
              <a:ext uri="{FF2B5EF4-FFF2-40B4-BE49-F238E27FC236}">
                <a16:creationId xmlns:a16="http://schemas.microsoft.com/office/drawing/2014/main" id="{F0BC9B78-0E13-48BD-A3A2-B7E3C6090B83}"/>
              </a:ext>
            </a:extLst>
          </p:cNvPr>
          <p:cNvSpPr>
            <a:spLocks noGrp="1"/>
          </p:cNvSpPr>
          <p:nvPr>
            <p:ph type="ftr" sz="quarter" idx="11"/>
          </p:nvPr>
        </p:nvSpPr>
        <p:spPr>
          <a:xfrm>
            <a:off x="4367213" y="5957999"/>
            <a:ext cx="5400675" cy="900000"/>
          </a:xfrm>
          <a:prstGeom prst="rect">
            <a:avLst/>
          </a:prstGeom>
        </p:spPr>
        <p:txBody>
          <a:bodyPr/>
          <a:lstStyle>
            <a:lvl1pPr>
              <a:defRPr>
                <a:solidFill>
                  <a:schemeClr val="tx2"/>
                </a:solidFill>
                <a:latin typeface="+mn-lt"/>
              </a:defRPr>
            </a:lvl1pPr>
          </a:lstStyle>
          <a:p>
            <a:r>
              <a:rPr lang="en-US"/>
              <a:t>Sample Footer Text</a:t>
            </a:r>
          </a:p>
        </p:txBody>
      </p:sp>
      <p:sp>
        <p:nvSpPr>
          <p:cNvPr id="6" name="Slide Number Placeholder 5">
            <a:extLst>
              <a:ext uri="{FF2B5EF4-FFF2-40B4-BE49-F238E27FC236}">
                <a16:creationId xmlns:a16="http://schemas.microsoft.com/office/drawing/2014/main" id="{944484B9-0F7E-4817-BA9A-C43684759178}"/>
              </a:ext>
            </a:extLst>
          </p:cNvPr>
          <p:cNvSpPr>
            <a:spLocks noGrp="1"/>
          </p:cNvSpPr>
          <p:nvPr>
            <p:ph type="sldNum" sz="quarter" idx="12"/>
          </p:nvPr>
        </p:nvSpPr>
        <p:spPr>
          <a:xfrm>
            <a:off x="10236200" y="5957999"/>
            <a:ext cx="1476375" cy="900000"/>
          </a:xfrm>
          <a:prstGeom prst="rect">
            <a:avLst/>
          </a:prstGeom>
        </p:spPr>
        <p:txBody>
          <a:bodyPr tIns="72000" bIns="72000"/>
          <a:lstStyle>
            <a:lvl1pPr algn="r">
              <a:defRPr sz="3600" b="0">
                <a:ln w="6350">
                  <a:solidFill>
                    <a:schemeClr val="tx2">
                      <a:alpha val="80000"/>
                    </a:schemeClr>
                  </a:solidFill>
                </a:ln>
                <a:noFill/>
                <a:latin typeface="+mn-lt"/>
              </a:defRPr>
            </a:lvl1pPr>
          </a:lstStyle>
          <a:p>
            <a:fld id="{63F9D384-533B-4C4E-B660-F861AA07D173}" type="slidenum">
              <a:rPr lang="en-US" smtClean="0"/>
              <a:pPr/>
              <a:t>‹#›</a:t>
            </a:fld>
            <a:endParaRPr lang="en-US"/>
          </a:p>
        </p:txBody>
      </p:sp>
      <p:cxnSp>
        <p:nvCxnSpPr>
          <p:cNvPr id="10" name="Straight Connector 9">
            <a:extLst>
              <a:ext uri="{FF2B5EF4-FFF2-40B4-BE49-F238E27FC236}">
                <a16:creationId xmlns:a16="http://schemas.microsoft.com/office/drawing/2014/main" id="{5506D940-CD1A-46A6-8495-AD6F6CF8B13C}"/>
              </a:ext>
            </a:extLst>
          </p:cNvPr>
          <p:cNvCxnSpPr>
            <a:cxnSpLocks/>
          </p:cNvCxnSpPr>
          <p:nvPr/>
        </p:nvCxnSpPr>
        <p:spPr>
          <a:xfrm>
            <a:off x="0" y="5958000"/>
            <a:ext cx="12193200" cy="0"/>
          </a:xfrm>
          <a:prstGeom prst="line">
            <a:avLst/>
          </a:prstGeom>
          <a:ln w="9525">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636344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72696C-4B86-4CA0-A733-55338D7B1EBF}"/>
              </a:ext>
            </a:extLst>
          </p:cNvPr>
          <p:cNvSpPr>
            <a:spLocks noGrp="1"/>
          </p:cNvSpPr>
          <p:nvPr>
            <p:ph type="title"/>
          </p:nvPr>
        </p:nvSpPr>
        <p:spPr>
          <a:xfrm>
            <a:off x="1343025" y="328839"/>
            <a:ext cx="10406063" cy="1263423"/>
          </a:xfrm>
        </p:spPr>
        <p:txBody>
          <a:bodyPr wrap="square">
            <a:normAutofit/>
          </a:bodyPr>
          <a:lstStyle>
            <a:lvl1pPr>
              <a:lnSpc>
                <a:spcPct val="100000"/>
              </a:lnSpc>
              <a:defRPr sz="4800">
                <a:solidFill>
                  <a:schemeClr val="tx2"/>
                </a:solidFill>
              </a:defRPr>
            </a:lvl1pPr>
          </a:lstStyle>
          <a:p>
            <a:r>
              <a:rPr lang="en-US"/>
              <a:t>Click to edit Master title style</a:t>
            </a:r>
          </a:p>
        </p:txBody>
      </p:sp>
      <p:sp>
        <p:nvSpPr>
          <p:cNvPr id="3" name="Content Placeholder 2">
            <a:extLst>
              <a:ext uri="{FF2B5EF4-FFF2-40B4-BE49-F238E27FC236}">
                <a16:creationId xmlns:a16="http://schemas.microsoft.com/office/drawing/2014/main" id="{13DB26C1-D742-4B12-B5E3-153A24D0AAAD}"/>
              </a:ext>
            </a:extLst>
          </p:cNvPr>
          <p:cNvSpPr>
            <a:spLocks noGrp="1"/>
          </p:cNvSpPr>
          <p:nvPr>
            <p:ph idx="1"/>
          </p:nvPr>
        </p:nvSpPr>
        <p:spPr>
          <a:xfrm>
            <a:off x="1343025" y="2060575"/>
            <a:ext cx="10406063" cy="4356100"/>
          </a:xfrm>
        </p:spPr>
        <p:txBody>
          <a:bodyPr lIns="0" tIns="0" rIns="0" bIns="0">
            <a:noAutofit/>
          </a:bodyPr>
          <a:lstStyle>
            <a:lvl1pPr marL="360000" indent="-360000">
              <a:lnSpc>
                <a:spcPct val="120000"/>
              </a:lnSpc>
              <a:buSzPct val="70000"/>
              <a:buFont typeface="Wingdings 2" panose="05020102010507070707" pitchFamily="18" charset="2"/>
              <a:buChar char="à"/>
              <a:defRPr sz="2000">
                <a:solidFill>
                  <a:schemeClr val="tx2">
                    <a:alpha val="77000"/>
                  </a:schemeClr>
                </a:solidFill>
              </a:defRPr>
            </a:lvl1pPr>
            <a:lvl2pPr marL="720000" indent="-360000">
              <a:lnSpc>
                <a:spcPct val="120000"/>
              </a:lnSpc>
              <a:buSzPct val="70000"/>
              <a:buFont typeface="Wingdings 2" panose="05020102010507070707" pitchFamily="18" charset="2"/>
              <a:buChar char="à"/>
              <a:defRPr sz="2000">
                <a:solidFill>
                  <a:schemeClr val="tx2">
                    <a:alpha val="77000"/>
                  </a:schemeClr>
                </a:solidFill>
              </a:defRPr>
            </a:lvl2pPr>
            <a:lvl3pPr marL="1080000" indent="-288000">
              <a:lnSpc>
                <a:spcPct val="120000"/>
              </a:lnSpc>
              <a:buSzPct val="70000"/>
              <a:buFont typeface="Wingdings 2" panose="05020102010507070707" pitchFamily="18" charset="2"/>
              <a:buChar char="à"/>
              <a:defRPr sz="1600">
                <a:solidFill>
                  <a:schemeClr val="tx2">
                    <a:alpha val="77000"/>
                  </a:schemeClr>
                </a:solidFill>
              </a:defRPr>
            </a:lvl3pPr>
            <a:lvl4pPr marL="1440000" indent="-288000">
              <a:lnSpc>
                <a:spcPct val="120000"/>
              </a:lnSpc>
              <a:buSzPct val="70000"/>
              <a:buFont typeface="Wingdings 2" panose="05020102010507070707" pitchFamily="18" charset="2"/>
              <a:buChar char="à"/>
              <a:defRPr sz="1600">
                <a:solidFill>
                  <a:schemeClr val="tx2">
                    <a:alpha val="77000"/>
                  </a:schemeClr>
                </a:solidFill>
              </a:defRPr>
            </a:lvl4pPr>
            <a:lvl5pPr marL="1800000" indent="-288000">
              <a:lnSpc>
                <a:spcPct val="120000"/>
              </a:lnSpc>
              <a:buSzPct val="70000"/>
              <a:buFont typeface="Wingdings 2" panose="05020102010507070707" pitchFamily="18" charset="2"/>
              <a:buChar char="à"/>
              <a:defRPr sz="1600">
                <a:solidFill>
                  <a:schemeClr val="tx2">
                    <a:alpha val="77000"/>
                  </a:schemeClr>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Date Placeholder 3">
            <a:extLst>
              <a:ext uri="{FF2B5EF4-FFF2-40B4-BE49-F238E27FC236}">
                <a16:creationId xmlns:a16="http://schemas.microsoft.com/office/drawing/2014/main" id="{06243987-D9E3-40C9-94D4-B3CCFE71A4E5}"/>
              </a:ext>
            </a:extLst>
          </p:cNvPr>
          <p:cNvSpPr>
            <a:spLocks noGrp="1"/>
          </p:cNvSpPr>
          <p:nvPr>
            <p:ph type="dt" sz="half" idx="2"/>
          </p:nvPr>
        </p:nvSpPr>
        <p:spPr>
          <a:xfrm rot="5400000">
            <a:off x="-936000" y="1378800"/>
            <a:ext cx="2772000" cy="900000"/>
          </a:xfrm>
          <a:prstGeom prst="rect">
            <a:avLst/>
          </a:prstGeom>
        </p:spPr>
        <p:txBody>
          <a:bodyPr lIns="0" tIns="72000" rIns="0" bIns="72000" anchor="ctr" anchorCtr="0"/>
          <a:lstStyle>
            <a:lvl1pPr algn="l">
              <a:defRPr sz="1000" cap="all" spc="200" baseline="0">
                <a:solidFill>
                  <a:schemeClr val="tx2"/>
                </a:solidFill>
                <a:latin typeface="+mn-lt"/>
                <a:ea typeface="Microsoft Sans Serif" panose="020B0604020202020204" pitchFamily="34" charset="0"/>
                <a:cs typeface="Microsoft Sans Serif" panose="020B0604020202020204" pitchFamily="34" charset="0"/>
              </a:defRPr>
            </a:lvl1pPr>
          </a:lstStyle>
          <a:p>
            <a:fld id="{58D82CC3-100B-41FC-9DB0-99A6D4849F72}" type="datetime2">
              <a:rPr lang="en-US" smtClean="0"/>
              <a:pPr/>
              <a:t>Tuesday, March 16, 2021</a:t>
            </a:fld>
            <a:endParaRPr lang="en-US">
              <a:latin typeface="+mn-lt"/>
            </a:endParaRPr>
          </a:p>
        </p:txBody>
      </p:sp>
      <p:sp>
        <p:nvSpPr>
          <p:cNvPr id="12" name="Footer Placeholder 4">
            <a:extLst>
              <a:ext uri="{FF2B5EF4-FFF2-40B4-BE49-F238E27FC236}">
                <a16:creationId xmlns:a16="http://schemas.microsoft.com/office/drawing/2014/main" id="{2BF37532-63DB-40A9-90C9-9B3BB694D8F0}"/>
              </a:ext>
            </a:extLst>
          </p:cNvPr>
          <p:cNvSpPr>
            <a:spLocks noGrp="1"/>
          </p:cNvSpPr>
          <p:nvPr>
            <p:ph type="ftr" sz="quarter" idx="3"/>
          </p:nvPr>
        </p:nvSpPr>
        <p:spPr>
          <a:xfrm rot="5400000">
            <a:off x="-810000" y="4240800"/>
            <a:ext cx="2520000" cy="900000"/>
          </a:xfrm>
          <a:prstGeom prst="rect">
            <a:avLst/>
          </a:prstGeom>
        </p:spPr>
        <p:txBody>
          <a:bodyPr lIns="0" tIns="72000" rIns="0" bIns="72000" anchor="ctr" anchorCtr="0"/>
          <a:lstStyle>
            <a:lvl1pPr algn="l">
              <a:defRPr sz="1000" cap="all" spc="200" baseline="0">
                <a:solidFill>
                  <a:schemeClr val="tx2"/>
                </a:solidFill>
                <a:latin typeface="+mn-lt"/>
                <a:ea typeface="Microsoft Sans Serif" panose="020B0604020202020204" pitchFamily="34" charset="0"/>
                <a:cs typeface="Microsoft Sans Serif" panose="020B0604020202020204" pitchFamily="34" charset="0"/>
              </a:defRPr>
            </a:lvl1pPr>
          </a:lstStyle>
          <a:p>
            <a:r>
              <a:rPr lang="en-US"/>
              <a:t>Sample Footer Text</a:t>
            </a:r>
            <a:endParaRPr lang="en-US">
              <a:latin typeface="+mn-lt"/>
            </a:endParaRPr>
          </a:p>
        </p:txBody>
      </p:sp>
      <p:sp>
        <p:nvSpPr>
          <p:cNvPr id="13" name="Slide Number Placeholder 5">
            <a:extLst>
              <a:ext uri="{FF2B5EF4-FFF2-40B4-BE49-F238E27FC236}">
                <a16:creationId xmlns:a16="http://schemas.microsoft.com/office/drawing/2014/main" id="{1007CCEE-A736-4DEE-982A-45CDF794F322}"/>
              </a:ext>
            </a:extLst>
          </p:cNvPr>
          <p:cNvSpPr>
            <a:spLocks noGrp="1"/>
          </p:cNvSpPr>
          <p:nvPr>
            <p:ph type="sldNum" sz="quarter" idx="4"/>
          </p:nvPr>
        </p:nvSpPr>
        <p:spPr>
          <a:xfrm>
            <a:off x="0" y="5958000"/>
            <a:ext cx="900000" cy="900000"/>
          </a:xfrm>
          <a:prstGeom prst="rect">
            <a:avLst/>
          </a:prstGeom>
        </p:spPr>
        <p:txBody>
          <a:bodyPr lIns="0" tIns="0" rIns="0" bIns="0" anchor="ctr" anchorCtr="0"/>
          <a:lstStyle>
            <a:lvl1pPr algn="ctr">
              <a:defRPr sz="3600" b="0">
                <a:ln w="6350">
                  <a:solidFill>
                    <a:schemeClr val="tx2">
                      <a:alpha val="80000"/>
                    </a:schemeClr>
                  </a:solidFill>
                </a:ln>
                <a:noFill/>
                <a:latin typeface="+mn-lt"/>
                <a:ea typeface="Microsoft Sans Serif" panose="020B0604020202020204" pitchFamily="34" charset="0"/>
                <a:cs typeface="Microsoft Sans Serif" panose="020B0604020202020204" pitchFamily="34" charset="0"/>
              </a:defRPr>
            </a:lvl1pPr>
          </a:lstStyle>
          <a:p>
            <a:fld id="{63F9D384-533B-4C4E-B660-F861AA07D173}" type="slidenum">
              <a:rPr lang="en-US" smtClean="0"/>
              <a:pPr/>
              <a:t>‹#›</a:t>
            </a:fld>
            <a:endParaRPr lang="en-US">
              <a:latin typeface="+mn-lt"/>
            </a:endParaRPr>
          </a:p>
        </p:txBody>
      </p:sp>
      <p:cxnSp>
        <p:nvCxnSpPr>
          <p:cNvPr id="11" name="Straight Connector 10">
            <a:extLst>
              <a:ext uri="{FF2B5EF4-FFF2-40B4-BE49-F238E27FC236}">
                <a16:creationId xmlns:a16="http://schemas.microsoft.com/office/drawing/2014/main" id="{36386491-6F13-4235-A32F-9F6D67F13D05}"/>
              </a:ext>
            </a:extLst>
          </p:cNvPr>
          <p:cNvCxnSpPr>
            <a:cxnSpLocks/>
          </p:cNvCxnSpPr>
          <p:nvPr/>
        </p:nvCxnSpPr>
        <p:spPr>
          <a:xfrm>
            <a:off x="900000" y="0"/>
            <a:ext cx="0" cy="6858000"/>
          </a:xfrm>
          <a:prstGeom prst="line">
            <a:avLst/>
          </a:prstGeom>
          <a:ln w="9525">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596337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054A12-D27E-4943-9C01-3BAB8E6F376E}"/>
              </a:ext>
            </a:extLst>
          </p:cNvPr>
          <p:cNvSpPr>
            <a:spLocks noGrp="1"/>
          </p:cNvSpPr>
          <p:nvPr>
            <p:ph type="title"/>
          </p:nvPr>
        </p:nvSpPr>
        <p:spPr>
          <a:xfrm>
            <a:off x="442913" y="435429"/>
            <a:ext cx="11269661" cy="3317307"/>
          </a:xfrm>
        </p:spPr>
        <p:txBody>
          <a:bodyPr anchor="b">
            <a:normAutofit/>
          </a:bodyPr>
          <a:lstStyle>
            <a:lvl1pPr>
              <a:lnSpc>
                <a:spcPct val="100000"/>
              </a:lnSpc>
              <a:defRPr sz="4800">
                <a:solidFill>
                  <a:schemeClr val="tx2"/>
                </a:solidFill>
              </a:defRPr>
            </a:lvl1pPr>
          </a:lstStyle>
          <a:p>
            <a:r>
              <a:rPr lang="en-US"/>
              <a:t>Click to edit Master title style</a:t>
            </a:r>
          </a:p>
        </p:txBody>
      </p:sp>
      <p:sp>
        <p:nvSpPr>
          <p:cNvPr id="3" name="Text Placeholder 2">
            <a:extLst>
              <a:ext uri="{FF2B5EF4-FFF2-40B4-BE49-F238E27FC236}">
                <a16:creationId xmlns:a16="http://schemas.microsoft.com/office/drawing/2014/main" id="{F27C9FB4-A15D-4A4C-9518-2A54AAF12E11}"/>
              </a:ext>
            </a:extLst>
          </p:cNvPr>
          <p:cNvSpPr>
            <a:spLocks noGrp="1"/>
          </p:cNvSpPr>
          <p:nvPr>
            <p:ph type="body" idx="1"/>
          </p:nvPr>
        </p:nvSpPr>
        <p:spPr>
          <a:xfrm>
            <a:off x="442913" y="3832563"/>
            <a:ext cx="11269661" cy="1527175"/>
          </a:xfrm>
        </p:spPr>
        <p:txBody>
          <a:bodyPr lIns="0" tIns="0" rIns="0" bIns="0"/>
          <a:lstStyle>
            <a:lvl1pPr marL="0" indent="0">
              <a:buNone/>
              <a:defRPr sz="2400">
                <a:solidFill>
                  <a:schemeClr val="tx2">
                    <a:alpha val="56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14" name="Date Placeholder 3">
            <a:extLst>
              <a:ext uri="{FF2B5EF4-FFF2-40B4-BE49-F238E27FC236}">
                <a16:creationId xmlns:a16="http://schemas.microsoft.com/office/drawing/2014/main" id="{8F31430D-78C1-413D-9D0E-779491324EBA}"/>
              </a:ext>
            </a:extLst>
          </p:cNvPr>
          <p:cNvSpPr>
            <a:spLocks noGrp="1"/>
          </p:cNvSpPr>
          <p:nvPr>
            <p:ph type="dt" sz="half" idx="10"/>
          </p:nvPr>
        </p:nvSpPr>
        <p:spPr>
          <a:xfrm>
            <a:off x="442914" y="5957999"/>
            <a:ext cx="3457574" cy="900000"/>
          </a:xfrm>
          <a:prstGeom prst="rect">
            <a:avLst/>
          </a:prstGeom>
        </p:spPr>
        <p:txBody>
          <a:bodyPr/>
          <a:lstStyle>
            <a:lvl1pPr>
              <a:defRPr>
                <a:solidFill>
                  <a:schemeClr val="tx2"/>
                </a:solidFill>
              </a:defRPr>
            </a:lvl1pPr>
          </a:lstStyle>
          <a:p>
            <a:fld id="{3E58FDCC-AC46-4D9F-98DC-C163BFA43704}" type="datetime2">
              <a:rPr lang="en-US" smtClean="0"/>
              <a:t>Tuesday, March 16, 2021</a:t>
            </a:fld>
            <a:endParaRPr lang="en-US"/>
          </a:p>
        </p:txBody>
      </p:sp>
      <p:sp>
        <p:nvSpPr>
          <p:cNvPr id="15" name="Footer Placeholder 4">
            <a:extLst>
              <a:ext uri="{FF2B5EF4-FFF2-40B4-BE49-F238E27FC236}">
                <a16:creationId xmlns:a16="http://schemas.microsoft.com/office/drawing/2014/main" id="{F437B06F-6E01-48C4-A79E-B8559775EE43}"/>
              </a:ext>
            </a:extLst>
          </p:cNvPr>
          <p:cNvSpPr>
            <a:spLocks noGrp="1"/>
          </p:cNvSpPr>
          <p:nvPr>
            <p:ph type="ftr" sz="quarter" idx="11"/>
          </p:nvPr>
        </p:nvSpPr>
        <p:spPr>
          <a:xfrm>
            <a:off x="4367213" y="5957999"/>
            <a:ext cx="5400675" cy="900000"/>
          </a:xfrm>
          <a:prstGeom prst="rect">
            <a:avLst/>
          </a:prstGeom>
        </p:spPr>
        <p:txBody>
          <a:bodyPr/>
          <a:lstStyle>
            <a:lvl1pPr>
              <a:defRPr>
                <a:solidFill>
                  <a:schemeClr val="tx2"/>
                </a:solidFill>
              </a:defRPr>
            </a:lvl1pPr>
          </a:lstStyle>
          <a:p>
            <a:r>
              <a:rPr lang="en-US"/>
              <a:t>Sample Footer Text</a:t>
            </a:r>
          </a:p>
        </p:txBody>
      </p:sp>
      <p:sp>
        <p:nvSpPr>
          <p:cNvPr id="16" name="Slide Number Placeholder 5">
            <a:extLst>
              <a:ext uri="{FF2B5EF4-FFF2-40B4-BE49-F238E27FC236}">
                <a16:creationId xmlns:a16="http://schemas.microsoft.com/office/drawing/2014/main" id="{73C4C198-D899-4BDA-877C-D8A3CAD32D69}"/>
              </a:ext>
            </a:extLst>
          </p:cNvPr>
          <p:cNvSpPr>
            <a:spLocks noGrp="1"/>
          </p:cNvSpPr>
          <p:nvPr>
            <p:ph type="sldNum" sz="quarter" idx="12"/>
          </p:nvPr>
        </p:nvSpPr>
        <p:spPr>
          <a:xfrm>
            <a:off x="10236200" y="5957999"/>
            <a:ext cx="1476375" cy="900000"/>
          </a:xfrm>
          <a:prstGeom prst="rect">
            <a:avLst/>
          </a:prstGeom>
        </p:spPr>
        <p:txBody>
          <a:bodyPr tIns="72000" bIns="72000"/>
          <a:lstStyle>
            <a:lvl1pPr algn="r">
              <a:defRPr sz="3600" b="0">
                <a:ln w="6350">
                  <a:solidFill>
                    <a:schemeClr val="tx2">
                      <a:alpha val="80000"/>
                    </a:schemeClr>
                  </a:solidFill>
                </a:ln>
                <a:noFill/>
              </a:defRPr>
            </a:lvl1pPr>
          </a:lstStyle>
          <a:p>
            <a:fld id="{63F9D384-533B-4C4E-B660-F861AA07D173}" type="slidenum">
              <a:rPr lang="en-US" smtClean="0"/>
              <a:pPr/>
              <a:t>‹#›</a:t>
            </a:fld>
            <a:endParaRPr lang="en-US"/>
          </a:p>
        </p:txBody>
      </p:sp>
      <p:cxnSp>
        <p:nvCxnSpPr>
          <p:cNvPr id="17" name="Straight Connector 16">
            <a:extLst>
              <a:ext uri="{FF2B5EF4-FFF2-40B4-BE49-F238E27FC236}">
                <a16:creationId xmlns:a16="http://schemas.microsoft.com/office/drawing/2014/main" id="{77955689-FF51-4F45-9ABB-35CEF1E96A0C}"/>
              </a:ext>
            </a:extLst>
          </p:cNvPr>
          <p:cNvCxnSpPr>
            <a:cxnSpLocks/>
          </p:cNvCxnSpPr>
          <p:nvPr/>
        </p:nvCxnSpPr>
        <p:spPr>
          <a:xfrm>
            <a:off x="0" y="5958000"/>
            <a:ext cx="12193200" cy="0"/>
          </a:xfrm>
          <a:prstGeom prst="line">
            <a:avLst/>
          </a:prstGeom>
          <a:ln w="9525">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65901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E76EFA-DCD1-439C-848B-9465217A68CA}"/>
              </a:ext>
            </a:extLst>
          </p:cNvPr>
          <p:cNvSpPr>
            <a:spLocks noGrp="1"/>
          </p:cNvSpPr>
          <p:nvPr>
            <p:ph type="title"/>
          </p:nvPr>
        </p:nvSpPr>
        <p:spPr>
          <a:xfrm>
            <a:off x="442800" y="327600"/>
            <a:ext cx="11269660" cy="1141200"/>
          </a:xfrm>
        </p:spPr>
        <p:txBody>
          <a:bodyPr/>
          <a:lstStyle>
            <a:lvl1pPr>
              <a:lnSpc>
                <a:spcPct val="100000"/>
              </a:lnSpc>
              <a:defRPr/>
            </a:lvl1pPr>
          </a:lstStyle>
          <a:p>
            <a:r>
              <a:rPr lang="en-US"/>
              <a:t>Click to edit Master title style</a:t>
            </a:r>
          </a:p>
        </p:txBody>
      </p:sp>
      <p:sp>
        <p:nvSpPr>
          <p:cNvPr id="3" name="Content Placeholder 2">
            <a:extLst>
              <a:ext uri="{FF2B5EF4-FFF2-40B4-BE49-F238E27FC236}">
                <a16:creationId xmlns:a16="http://schemas.microsoft.com/office/drawing/2014/main" id="{91FE0590-915B-4BD8-8660-C5BE9D175699}"/>
              </a:ext>
            </a:extLst>
          </p:cNvPr>
          <p:cNvSpPr>
            <a:spLocks noGrp="1"/>
          </p:cNvSpPr>
          <p:nvPr>
            <p:ph sz="half" idx="1"/>
          </p:nvPr>
        </p:nvSpPr>
        <p:spPr>
          <a:xfrm>
            <a:off x="442914" y="1825625"/>
            <a:ext cx="5400675" cy="36988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E1B82F1-F0AC-48D5-9F1C-5141E4C177EA}"/>
              </a:ext>
            </a:extLst>
          </p:cNvPr>
          <p:cNvSpPr>
            <a:spLocks noGrp="1"/>
          </p:cNvSpPr>
          <p:nvPr>
            <p:ph sz="half" idx="2"/>
          </p:nvPr>
        </p:nvSpPr>
        <p:spPr>
          <a:xfrm>
            <a:off x="6311899" y="1825625"/>
            <a:ext cx="5400675" cy="36988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6" name="Date Placeholder 3">
            <a:extLst>
              <a:ext uri="{FF2B5EF4-FFF2-40B4-BE49-F238E27FC236}">
                <a16:creationId xmlns:a16="http://schemas.microsoft.com/office/drawing/2014/main" id="{51D4ED8D-AAB0-42B0-91B5-93260AC18FC1}"/>
              </a:ext>
            </a:extLst>
          </p:cNvPr>
          <p:cNvSpPr>
            <a:spLocks noGrp="1"/>
          </p:cNvSpPr>
          <p:nvPr>
            <p:ph type="dt" sz="half" idx="10"/>
          </p:nvPr>
        </p:nvSpPr>
        <p:spPr>
          <a:xfrm>
            <a:off x="442914" y="5957999"/>
            <a:ext cx="3457574" cy="900000"/>
          </a:xfrm>
          <a:prstGeom prst="rect">
            <a:avLst/>
          </a:prstGeom>
        </p:spPr>
        <p:txBody>
          <a:bodyPr/>
          <a:lstStyle>
            <a:lvl1pPr>
              <a:defRPr>
                <a:solidFill>
                  <a:schemeClr val="tx2"/>
                </a:solidFill>
              </a:defRPr>
            </a:lvl1pPr>
          </a:lstStyle>
          <a:p>
            <a:fld id="{45832F11-C374-493A-BB7E-11B09A67FAD0}" type="datetime2">
              <a:rPr lang="en-US" smtClean="0"/>
              <a:t>Tuesday, March 16, 2021</a:t>
            </a:fld>
            <a:endParaRPr lang="en-US"/>
          </a:p>
        </p:txBody>
      </p:sp>
      <p:sp>
        <p:nvSpPr>
          <p:cNvPr id="17" name="Footer Placeholder 4">
            <a:extLst>
              <a:ext uri="{FF2B5EF4-FFF2-40B4-BE49-F238E27FC236}">
                <a16:creationId xmlns:a16="http://schemas.microsoft.com/office/drawing/2014/main" id="{6C7CAD99-5F8F-43D0-83F2-E1F53021D332}"/>
              </a:ext>
            </a:extLst>
          </p:cNvPr>
          <p:cNvSpPr>
            <a:spLocks noGrp="1"/>
          </p:cNvSpPr>
          <p:nvPr>
            <p:ph type="ftr" sz="quarter" idx="11"/>
          </p:nvPr>
        </p:nvSpPr>
        <p:spPr>
          <a:xfrm>
            <a:off x="4367213" y="5957999"/>
            <a:ext cx="5400675" cy="900000"/>
          </a:xfrm>
          <a:prstGeom prst="rect">
            <a:avLst/>
          </a:prstGeom>
        </p:spPr>
        <p:txBody>
          <a:bodyPr/>
          <a:lstStyle>
            <a:lvl1pPr>
              <a:defRPr>
                <a:solidFill>
                  <a:schemeClr val="tx2"/>
                </a:solidFill>
              </a:defRPr>
            </a:lvl1pPr>
          </a:lstStyle>
          <a:p>
            <a:r>
              <a:rPr lang="en-US"/>
              <a:t>Sample Footer Text</a:t>
            </a:r>
          </a:p>
        </p:txBody>
      </p:sp>
      <p:sp>
        <p:nvSpPr>
          <p:cNvPr id="18" name="Slide Number Placeholder 5">
            <a:extLst>
              <a:ext uri="{FF2B5EF4-FFF2-40B4-BE49-F238E27FC236}">
                <a16:creationId xmlns:a16="http://schemas.microsoft.com/office/drawing/2014/main" id="{5A52DE47-9FB8-4EF9-B8CE-36891260097B}"/>
              </a:ext>
            </a:extLst>
          </p:cNvPr>
          <p:cNvSpPr>
            <a:spLocks noGrp="1"/>
          </p:cNvSpPr>
          <p:nvPr>
            <p:ph type="sldNum" sz="quarter" idx="12"/>
          </p:nvPr>
        </p:nvSpPr>
        <p:spPr>
          <a:xfrm>
            <a:off x="10236200" y="5957999"/>
            <a:ext cx="1476375" cy="900000"/>
          </a:xfrm>
          <a:prstGeom prst="rect">
            <a:avLst/>
          </a:prstGeom>
        </p:spPr>
        <p:txBody>
          <a:bodyPr tIns="72000" bIns="72000"/>
          <a:lstStyle>
            <a:lvl1pPr algn="r">
              <a:defRPr sz="3600" b="0">
                <a:ln w="6350">
                  <a:solidFill>
                    <a:schemeClr val="tx2">
                      <a:alpha val="80000"/>
                    </a:schemeClr>
                  </a:solidFill>
                </a:ln>
                <a:noFill/>
              </a:defRPr>
            </a:lvl1pPr>
          </a:lstStyle>
          <a:p>
            <a:fld id="{63F9D384-533B-4C4E-B660-F861AA07D173}" type="slidenum">
              <a:rPr lang="en-US" smtClean="0"/>
              <a:pPr/>
              <a:t>‹#›</a:t>
            </a:fld>
            <a:endParaRPr lang="en-US"/>
          </a:p>
        </p:txBody>
      </p:sp>
      <p:cxnSp>
        <p:nvCxnSpPr>
          <p:cNvPr id="19" name="Straight Connector 18">
            <a:extLst>
              <a:ext uri="{FF2B5EF4-FFF2-40B4-BE49-F238E27FC236}">
                <a16:creationId xmlns:a16="http://schemas.microsoft.com/office/drawing/2014/main" id="{9BC5E49A-E440-42D6-8B0F-D4B5BAD8CAB8}"/>
              </a:ext>
            </a:extLst>
          </p:cNvPr>
          <p:cNvCxnSpPr>
            <a:cxnSpLocks/>
          </p:cNvCxnSpPr>
          <p:nvPr/>
        </p:nvCxnSpPr>
        <p:spPr>
          <a:xfrm>
            <a:off x="0" y="5958000"/>
            <a:ext cx="12193200" cy="0"/>
          </a:xfrm>
          <a:prstGeom prst="line">
            <a:avLst/>
          </a:prstGeom>
          <a:ln w="9525">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992940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C782FF-2A32-49DE-8CD8-110B8656515F}"/>
              </a:ext>
            </a:extLst>
          </p:cNvPr>
          <p:cNvSpPr>
            <a:spLocks noGrp="1"/>
          </p:cNvSpPr>
          <p:nvPr>
            <p:ph type="title"/>
          </p:nvPr>
        </p:nvSpPr>
        <p:spPr>
          <a:xfrm>
            <a:off x="442799" y="327598"/>
            <a:ext cx="11269775" cy="1363091"/>
          </a:xfrm>
        </p:spPr>
        <p:txBody>
          <a:bodyPr/>
          <a:lstStyle>
            <a:lvl1pPr>
              <a:lnSpc>
                <a:spcPct val="100000"/>
              </a:lnSpc>
              <a:defRPr/>
            </a:lvl1pPr>
          </a:lstStyle>
          <a:p>
            <a:r>
              <a:rPr lang="en-US"/>
              <a:t>Click to edit Master title style</a:t>
            </a:r>
          </a:p>
        </p:txBody>
      </p:sp>
      <p:sp>
        <p:nvSpPr>
          <p:cNvPr id="3" name="Text Placeholder 2">
            <a:extLst>
              <a:ext uri="{FF2B5EF4-FFF2-40B4-BE49-F238E27FC236}">
                <a16:creationId xmlns:a16="http://schemas.microsoft.com/office/drawing/2014/main" id="{6AB8169D-3731-4C94-88AE-B0A6F9E0B556}"/>
              </a:ext>
            </a:extLst>
          </p:cNvPr>
          <p:cNvSpPr>
            <a:spLocks noGrp="1"/>
          </p:cNvSpPr>
          <p:nvPr>
            <p:ph type="body" idx="1"/>
          </p:nvPr>
        </p:nvSpPr>
        <p:spPr>
          <a:xfrm>
            <a:off x="442797" y="1790700"/>
            <a:ext cx="5437187" cy="615950"/>
          </a:xfrm>
        </p:spPr>
        <p:txBody>
          <a:bodyPr anchor="b">
            <a:normAutofit/>
          </a:bodyPr>
          <a:lstStyle>
            <a:lvl1pPr marL="0" indent="0">
              <a:buNone/>
              <a:defRPr sz="1200" b="1" cap="all" spc="2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10F9D0F-6C05-441B-9D94-466C79598BCA}"/>
              </a:ext>
            </a:extLst>
          </p:cNvPr>
          <p:cNvSpPr>
            <a:spLocks noGrp="1"/>
          </p:cNvSpPr>
          <p:nvPr>
            <p:ph sz="half" idx="2"/>
          </p:nvPr>
        </p:nvSpPr>
        <p:spPr>
          <a:xfrm>
            <a:off x="442797" y="2505075"/>
            <a:ext cx="5437187" cy="30114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ACF90129-65EC-4BFC-B51F-3F2174644348}"/>
              </a:ext>
            </a:extLst>
          </p:cNvPr>
          <p:cNvSpPr>
            <a:spLocks noGrp="1"/>
          </p:cNvSpPr>
          <p:nvPr>
            <p:ph type="body" sz="quarter" idx="3"/>
          </p:nvPr>
        </p:nvSpPr>
        <p:spPr>
          <a:xfrm>
            <a:off x="6311786" y="1790700"/>
            <a:ext cx="5437187" cy="615950"/>
          </a:xfrm>
        </p:spPr>
        <p:txBody>
          <a:bodyPr anchor="b">
            <a:normAutofit/>
          </a:bodyPr>
          <a:lstStyle>
            <a:lvl1pPr marL="0" indent="0">
              <a:buNone/>
              <a:defRPr sz="1200" b="1" cap="all" spc="2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E1AAB39-390C-4C6E-90BC-E2A2548658B2}"/>
              </a:ext>
            </a:extLst>
          </p:cNvPr>
          <p:cNvSpPr>
            <a:spLocks noGrp="1"/>
          </p:cNvSpPr>
          <p:nvPr>
            <p:ph sz="quarter" idx="4"/>
          </p:nvPr>
        </p:nvSpPr>
        <p:spPr>
          <a:xfrm>
            <a:off x="6311786" y="2505075"/>
            <a:ext cx="5437187" cy="30114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4" name="Date Placeholder 3">
            <a:extLst>
              <a:ext uri="{FF2B5EF4-FFF2-40B4-BE49-F238E27FC236}">
                <a16:creationId xmlns:a16="http://schemas.microsoft.com/office/drawing/2014/main" id="{13E94383-11E6-486C-8325-BE8B447AA74B}"/>
              </a:ext>
            </a:extLst>
          </p:cNvPr>
          <p:cNvSpPr>
            <a:spLocks noGrp="1"/>
          </p:cNvSpPr>
          <p:nvPr>
            <p:ph type="dt" sz="half" idx="10"/>
          </p:nvPr>
        </p:nvSpPr>
        <p:spPr>
          <a:xfrm>
            <a:off x="442914" y="5957999"/>
            <a:ext cx="3457574" cy="900000"/>
          </a:xfrm>
          <a:prstGeom prst="rect">
            <a:avLst/>
          </a:prstGeom>
        </p:spPr>
        <p:txBody>
          <a:bodyPr/>
          <a:lstStyle>
            <a:lvl1pPr>
              <a:defRPr>
                <a:solidFill>
                  <a:schemeClr val="tx2"/>
                </a:solidFill>
              </a:defRPr>
            </a:lvl1pPr>
          </a:lstStyle>
          <a:p>
            <a:fld id="{5136546C-EE55-422E-9D57-50E6C4234F80}" type="datetime2">
              <a:rPr lang="en-US" smtClean="0"/>
              <a:t>Tuesday, March 16, 2021</a:t>
            </a:fld>
            <a:endParaRPr lang="en-US"/>
          </a:p>
        </p:txBody>
      </p:sp>
      <p:sp>
        <p:nvSpPr>
          <p:cNvPr id="15" name="Footer Placeholder 4">
            <a:extLst>
              <a:ext uri="{FF2B5EF4-FFF2-40B4-BE49-F238E27FC236}">
                <a16:creationId xmlns:a16="http://schemas.microsoft.com/office/drawing/2014/main" id="{6F62069A-7C14-42BA-A1F2-AE00A6BCD05F}"/>
              </a:ext>
            </a:extLst>
          </p:cNvPr>
          <p:cNvSpPr>
            <a:spLocks noGrp="1"/>
          </p:cNvSpPr>
          <p:nvPr>
            <p:ph type="ftr" sz="quarter" idx="11"/>
          </p:nvPr>
        </p:nvSpPr>
        <p:spPr>
          <a:xfrm>
            <a:off x="4367213" y="5957999"/>
            <a:ext cx="5400675" cy="900000"/>
          </a:xfrm>
          <a:prstGeom prst="rect">
            <a:avLst/>
          </a:prstGeom>
        </p:spPr>
        <p:txBody>
          <a:bodyPr/>
          <a:lstStyle>
            <a:lvl1pPr>
              <a:defRPr>
                <a:solidFill>
                  <a:schemeClr val="tx2"/>
                </a:solidFill>
              </a:defRPr>
            </a:lvl1pPr>
          </a:lstStyle>
          <a:p>
            <a:r>
              <a:rPr lang="en-US"/>
              <a:t>Sample Footer Text</a:t>
            </a:r>
          </a:p>
        </p:txBody>
      </p:sp>
      <p:sp>
        <p:nvSpPr>
          <p:cNvPr id="16" name="Slide Number Placeholder 5">
            <a:extLst>
              <a:ext uri="{FF2B5EF4-FFF2-40B4-BE49-F238E27FC236}">
                <a16:creationId xmlns:a16="http://schemas.microsoft.com/office/drawing/2014/main" id="{792246C7-481F-434A-A687-C6734C2FA1CA}"/>
              </a:ext>
            </a:extLst>
          </p:cNvPr>
          <p:cNvSpPr>
            <a:spLocks noGrp="1"/>
          </p:cNvSpPr>
          <p:nvPr>
            <p:ph type="sldNum" sz="quarter" idx="12"/>
          </p:nvPr>
        </p:nvSpPr>
        <p:spPr>
          <a:xfrm>
            <a:off x="10236200" y="5957999"/>
            <a:ext cx="1476375" cy="900000"/>
          </a:xfrm>
          <a:prstGeom prst="rect">
            <a:avLst/>
          </a:prstGeom>
        </p:spPr>
        <p:txBody>
          <a:bodyPr tIns="72000" bIns="72000"/>
          <a:lstStyle>
            <a:lvl1pPr algn="r">
              <a:defRPr sz="3600" b="0">
                <a:ln w="6350">
                  <a:solidFill>
                    <a:schemeClr val="tx2">
                      <a:alpha val="80000"/>
                    </a:schemeClr>
                  </a:solidFill>
                </a:ln>
                <a:noFill/>
              </a:defRPr>
            </a:lvl1pPr>
          </a:lstStyle>
          <a:p>
            <a:fld id="{63F9D384-533B-4C4E-B660-F861AA07D173}" type="slidenum">
              <a:rPr lang="en-US" smtClean="0"/>
              <a:pPr/>
              <a:t>‹#›</a:t>
            </a:fld>
            <a:endParaRPr lang="en-US"/>
          </a:p>
        </p:txBody>
      </p:sp>
      <p:cxnSp>
        <p:nvCxnSpPr>
          <p:cNvPr id="17" name="Straight Connector 16">
            <a:extLst>
              <a:ext uri="{FF2B5EF4-FFF2-40B4-BE49-F238E27FC236}">
                <a16:creationId xmlns:a16="http://schemas.microsoft.com/office/drawing/2014/main" id="{930E56EE-505D-4420-971C-982EA4EF0564}"/>
              </a:ext>
            </a:extLst>
          </p:cNvPr>
          <p:cNvCxnSpPr>
            <a:cxnSpLocks/>
          </p:cNvCxnSpPr>
          <p:nvPr/>
        </p:nvCxnSpPr>
        <p:spPr>
          <a:xfrm>
            <a:off x="0" y="5958000"/>
            <a:ext cx="12193200" cy="0"/>
          </a:xfrm>
          <a:prstGeom prst="line">
            <a:avLst/>
          </a:prstGeom>
          <a:ln w="9525">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159039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82FFBA-B7FA-43C2-A543-187E29A622A3}"/>
              </a:ext>
            </a:extLst>
          </p:cNvPr>
          <p:cNvSpPr>
            <a:spLocks noGrp="1"/>
          </p:cNvSpPr>
          <p:nvPr>
            <p:ph type="title"/>
          </p:nvPr>
        </p:nvSpPr>
        <p:spPr/>
        <p:txBody>
          <a:bodyPr/>
          <a:lstStyle>
            <a:lvl1pPr>
              <a:lnSpc>
                <a:spcPct val="100000"/>
              </a:lnSpc>
              <a:defRPr/>
            </a:lvl1pPr>
          </a:lstStyle>
          <a:p>
            <a:r>
              <a:rPr lang="en-US"/>
              <a:t>Click to edit Master title style</a:t>
            </a:r>
          </a:p>
        </p:txBody>
      </p:sp>
      <p:sp>
        <p:nvSpPr>
          <p:cNvPr id="13" name="Date Placeholder 3">
            <a:extLst>
              <a:ext uri="{FF2B5EF4-FFF2-40B4-BE49-F238E27FC236}">
                <a16:creationId xmlns:a16="http://schemas.microsoft.com/office/drawing/2014/main" id="{EB4886C6-7F2A-4A13-85F1-EFDA370C5B8D}"/>
              </a:ext>
            </a:extLst>
          </p:cNvPr>
          <p:cNvSpPr>
            <a:spLocks noGrp="1"/>
          </p:cNvSpPr>
          <p:nvPr>
            <p:ph type="dt" sz="half" idx="2"/>
          </p:nvPr>
        </p:nvSpPr>
        <p:spPr>
          <a:xfrm rot="5400000">
            <a:off x="-936000" y="1378800"/>
            <a:ext cx="2772000" cy="900000"/>
          </a:xfrm>
          <a:prstGeom prst="rect">
            <a:avLst/>
          </a:prstGeom>
        </p:spPr>
        <p:txBody>
          <a:bodyPr lIns="0" tIns="72000" rIns="0" bIns="72000" anchor="ctr" anchorCtr="0"/>
          <a:lstStyle>
            <a:lvl1pPr algn="l">
              <a:defRPr sz="1000" cap="all" spc="200" baseline="0">
                <a:solidFill>
                  <a:schemeClr val="tx2"/>
                </a:solidFill>
                <a:latin typeface="+mn-lt"/>
                <a:ea typeface="Microsoft Sans Serif" panose="020B0604020202020204" pitchFamily="34" charset="0"/>
                <a:cs typeface="Microsoft Sans Serif" panose="020B0604020202020204" pitchFamily="34" charset="0"/>
              </a:defRPr>
            </a:lvl1pPr>
          </a:lstStyle>
          <a:p>
            <a:fld id="{83685C8A-A1A1-423D-82D7-1ACC187CCA77}" type="datetime2">
              <a:rPr lang="en-US" smtClean="0"/>
              <a:pPr/>
              <a:t>Tuesday, March 16, 2021</a:t>
            </a:fld>
            <a:endParaRPr lang="en-US">
              <a:latin typeface="+mn-lt"/>
            </a:endParaRPr>
          </a:p>
        </p:txBody>
      </p:sp>
      <p:sp>
        <p:nvSpPr>
          <p:cNvPr id="14" name="Footer Placeholder 4">
            <a:extLst>
              <a:ext uri="{FF2B5EF4-FFF2-40B4-BE49-F238E27FC236}">
                <a16:creationId xmlns:a16="http://schemas.microsoft.com/office/drawing/2014/main" id="{69FAAFC2-F91B-4189-A9FA-0696BF84D637}"/>
              </a:ext>
            </a:extLst>
          </p:cNvPr>
          <p:cNvSpPr>
            <a:spLocks noGrp="1"/>
          </p:cNvSpPr>
          <p:nvPr>
            <p:ph type="ftr" sz="quarter" idx="3"/>
          </p:nvPr>
        </p:nvSpPr>
        <p:spPr>
          <a:xfrm rot="5400000">
            <a:off x="-810000" y="4240800"/>
            <a:ext cx="2520000" cy="900000"/>
          </a:xfrm>
          <a:prstGeom prst="rect">
            <a:avLst/>
          </a:prstGeom>
        </p:spPr>
        <p:txBody>
          <a:bodyPr lIns="0" tIns="72000" rIns="0" bIns="72000" anchor="ctr" anchorCtr="0"/>
          <a:lstStyle>
            <a:lvl1pPr algn="l">
              <a:defRPr sz="1000" cap="all" spc="200" baseline="0">
                <a:solidFill>
                  <a:schemeClr val="tx2"/>
                </a:solidFill>
                <a:latin typeface="+mn-lt"/>
                <a:ea typeface="Microsoft Sans Serif" panose="020B0604020202020204" pitchFamily="34" charset="0"/>
                <a:cs typeface="Microsoft Sans Serif" panose="020B0604020202020204" pitchFamily="34" charset="0"/>
              </a:defRPr>
            </a:lvl1pPr>
          </a:lstStyle>
          <a:p>
            <a:r>
              <a:rPr lang="en-US"/>
              <a:t>Sample Footer Text</a:t>
            </a:r>
            <a:endParaRPr lang="en-US">
              <a:latin typeface="+mn-lt"/>
            </a:endParaRPr>
          </a:p>
        </p:txBody>
      </p:sp>
      <p:sp>
        <p:nvSpPr>
          <p:cNvPr id="15" name="Slide Number Placeholder 5">
            <a:extLst>
              <a:ext uri="{FF2B5EF4-FFF2-40B4-BE49-F238E27FC236}">
                <a16:creationId xmlns:a16="http://schemas.microsoft.com/office/drawing/2014/main" id="{05B673D0-3765-46AD-B094-DDF79E463DD3}"/>
              </a:ext>
            </a:extLst>
          </p:cNvPr>
          <p:cNvSpPr>
            <a:spLocks noGrp="1"/>
          </p:cNvSpPr>
          <p:nvPr>
            <p:ph type="sldNum" sz="quarter" idx="4"/>
          </p:nvPr>
        </p:nvSpPr>
        <p:spPr>
          <a:xfrm>
            <a:off x="0" y="5958000"/>
            <a:ext cx="900000" cy="900000"/>
          </a:xfrm>
          <a:prstGeom prst="rect">
            <a:avLst/>
          </a:prstGeom>
        </p:spPr>
        <p:txBody>
          <a:bodyPr lIns="0" tIns="0" rIns="0" bIns="0" anchor="ctr" anchorCtr="0"/>
          <a:lstStyle>
            <a:lvl1pPr algn="ctr">
              <a:defRPr sz="3600" b="0">
                <a:ln w="6350">
                  <a:solidFill>
                    <a:schemeClr val="tx2">
                      <a:alpha val="80000"/>
                    </a:schemeClr>
                  </a:solidFill>
                </a:ln>
                <a:noFill/>
                <a:latin typeface="+mn-lt"/>
                <a:ea typeface="Microsoft Sans Serif" panose="020B0604020202020204" pitchFamily="34" charset="0"/>
                <a:cs typeface="Microsoft Sans Serif" panose="020B0604020202020204" pitchFamily="34" charset="0"/>
              </a:defRPr>
            </a:lvl1pPr>
          </a:lstStyle>
          <a:p>
            <a:fld id="{63F9D384-533B-4C4E-B660-F861AA07D173}" type="slidenum">
              <a:rPr lang="en-US" smtClean="0"/>
              <a:pPr/>
              <a:t>‹#›</a:t>
            </a:fld>
            <a:endParaRPr lang="en-US">
              <a:latin typeface="+mn-lt"/>
            </a:endParaRPr>
          </a:p>
        </p:txBody>
      </p:sp>
      <p:cxnSp>
        <p:nvCxnSpPr>
          <p:cNvPr id="12" name="Straight Connector 11">
            <a:extLst>
              <a:ext uri="{FF2B5EF4-FFF2-40B4-BE49-F238E27FC236}">
                <a16:creationId xmlns:a16="http://schemas.microsoft.com/office/drawing/2014/main" id="{DEA31187-FB8B-4DDF-A5A9-69AB1359F0E9}"/>
              </a:ext>
            </a:extLst>
          </p:cNvPr>
          <p:cNvCxnSpPr>
            <a:cxnSpLocks/>
          </p:cNvCxnSpPr>
          <p:nvPr/>
        </p:nvCxnSpPr>
        <p:spPr>
          <a:xfrm>
            <a:off x="900000" y="0"/>
            <a:ext cx="0" cy="6858000"/>
          </a:xfrm>
          <a:prstGeom prst="line">
            <a:avLst/>
          </a:prstGeom>
          <a:ln w="9525">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543046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10" name="Date Placeholder 3">
            <a:extLst>
              <a:ext uri="{FF2B5EF4-FFF2-40B4-BE49-F238E27FC236}">
                <a16:creationId xmlns:a16="http://schemas.microsoft.com/office/drawing/2014/main" id="{909A0147-2421-4881-958A-681569CD7559}"/>
              </a:ext>
            </a:extLst>
          </p:cNvPr>
          <p:cNvSpPr>
            <a:spLocks noGrp="1"/>
          </p:cNvSpPr>
          <p:nvPr>
            <p:ph type="dt" sz="half" idx="2"/>
          </p:nvPr>
        </p:nvSpPr>
        <p:spPr>
          <a:xfrm rot="5400000">
            <a:off x="-936000" y="1378800"/>
            <a:ext cx="2772000" cy="900000"/>
          </a:xfrm>
          <a:prstGeom prst="rect">
            <a:avLst/>
          </a:prstGeom>
        </p:spPr>
        <p:txBody>
          <a:bodyPr lIns="0" tIns="72000" rIns="0" bIns="72000" anchor="ctr" anchorCtr="0"/>
          <a:lstStyle>
            <a:lvl1pPr algn="l">
              <a:defRPr sz="1000" cap="all" spc="200" baseline="0">
                <a:solidFill>
                  <a:schemeClr val="tx2"/>
                </a:solidFill>
                <a:latin typeface="+mn-lt"/>
                <a:ea typeface="Microsoft Sans Serif" panose="020B0604020202020204" pitchFamily="34" charset="0"/>
                <a:cs typeface="Microsoft Sans Serif" panose="020B0604020202020204" pitchFamily="34" charset="0"/>
              </a:defRPr>
            </a:lvl1pPr>
          </a:lstStyle>
          <a:p>
            <a:fld id="{325DF798-D264-4BC9-8824-70A25106E4C6}" type="datetime2">
              <a:rPr lang="en-US" smtClean="0"/>
              <a:pPr/>
              <a:t>Tuesday, March 16, 2021</a:t>
            </a:fld>
            <a:endParaRPr lang="en-US">
              <a:latin typeface="+mn-lt"/>
            </a:endParaRPr>
          </a:p>
        </p:txBody>
      </p:sp>
      <p:sp>
        <p:nvSpPr>
          <p:cNvPr id="11" name="Footer Placeholder 4">
            <a:extLst>
              <a:ext uri="{FF2B5EF4-FFF2-40B4-BE49-F238E27FC236}">
                <a16:creationId xmlns:a16="http://schemas.microsoft.com/office/drawing/2014/main" id="{514BF4BE-E699-4D5B-AD90-3918DA32EE78}"/>
              </a:ext>
            </a:extLst>
          </p:cNvPr>
          <p:cNvSpPr>
            <a:spLocks noGrp="1"/>
          </p:cNvSpPr>
          <p:nvPr>
            <p:ph type="ftr" sz="quarter" idx="3"/>
          </p:nvPr>
        </p:nvSpPr>
        <p:spPr>
          <a:xfrm rot="5400000">
            <a:off x="-810000" y="4240800"/>
            <a:ext cx="2520000" cy="900000"/>
          </a:xfrm>
          <a:prstGeom prst="rect">
            <a:avLst/>
          </a:prstGeom>
        </p:spPr>
        <p:txBody>
          <a:bodyPr lIns="0" tIns="72000" rIns="0" bIns="72000" anchor="ctr" anchorCtr="0"/>
          <a:lstStyle>
            <a:lvl1pPr algn="l">
              <a:defRPr sz="1000" cap="all" spc="200" baseline="0">
                <a:solidFill>
                  <a:schemeClr val="tx2"/>
                </a:solidFill>
                <a:latin typeface="+mn-lt"/>
                <a:ea typeface="Microsoft Sans Serif" panose="020B0604020202020204" pitchFamily="34" charset="0"/>
                <a:cs typeface="Microsoft Sans Serif" panose="020B0604020202020204" pitchFamily="34" charset="0"/>
              </a:defRPr>
            </a:lvl1pPr>
          </a:lstStyle>
          <a:p>
            <a:r>
              <a:rPr lang="en-US"/>
              <a:t>Sample Footer Text</a:t>
            </a:r>
            <a:endParaRPr lang="en-US">
              <a:latin typeface="+mn-lt"/>
            </a:endParaRPr>
          </a:p>
        </p:txBody>
      </p:sp>
      <p:sp>
        <p:nvSpPr>
          <p:cNvPr id="12" name="Slide Number Placeholder 5">
            <a:extLst>
              <a:ext uri="{FF2B5EF4-FFF2-40B4-BE49-F238E27FC236}">
                <a16:creationId xmlns:a16="http://schemas.microsoft.com/office/drawing/2014/main" id="{2849F009-8335-40E3-B8F6-E0C944D9FD09}"/>
              </a:ext>
            </a:extLst>
          </p:cNvPr>
          <p:cNvSpPr>
            <a:spLocks noGrp="1"/>
          </p:cNvSpPr>
          <p:nvPr>
            <p:ph type="sldNum" sz="quarter" idx="4"/>
          </p:nvPr>
        </p:nvSpPr>
        <p:spPr>
          <a:xfrm>
            <a:off x="0" y="5958000"/>
            <a:ext cx="900000" cy="900000"/>
          </a:xfrm>
          <a:prstGeom prst="rect">
            <a:avLst/>
          </a:prstGeom>
        </p:spPr>
        <p:txBody>
          <a:bodyPr lIns="0" tIns="0" rIns="0" bIns="0" anchor="ctr" anchorCtr="0"/>
          <a:lstStyle>
            <a:lvl1pPr algn="ctr">
              <a:defRPr sz="3600" b="0">
                <a:ln w="6350">
                  <a:solidFill>
                    <a:schemeClr val="tx2">
                      <a:alpha val="80000"/>
                    </a:schemeClr>
                  </a:solidFill>
                </a:ln>
                <a:noFill/>
                <a:latin typeface="+mn-lt"/>
                <a:ea typeface="Microsoft Sans Serif" panose="020B0604020202020204" pitchFamily="34" charset="0"/>
                <a:cs typeface="Microsoft Sans Serif" panose="020B0604020202020204" pitchFamily="34" charset="0"/>
              </a:defRPr>
            </a:lvl1pPr>
          </a:lstStyle>
          <a:p>
            <a:fld id="{63F9D384-533B-4C4E-B660-F861AA07D173}" type="slidenum">
              <a:rPr lang="en-US" smtClean="0"/>
              <a:pPr/>
              <a:t>‹#›</a:t>
            </a:fld>
            <a:endParaRPr lang="en-US">
              <a:latin typeface="+mn-lt"/>
            </a:endParaRPr>
          </a:p>
        </p:txBody>
      </p:sp>
      <p:cxnSp>
        <p:nvCxnSpPr>
          <p:cNvPr id="9" name="Straight Connector 8">
            <a:extLst>
              <a:ext uri="{FF2B5EF4-FFF2-40B4-BE49-F238E27FC236}">
                <a16:creationId xmlns:a16="http://schemas.microsoft.com/office/drawing/2014/main" id="{01AA0935-460F-4638-9E37-D59F2DEC0AC4}"/>
              </a:ext>
            </a:extLst>
          </p:cNvPr>
          <p:cNvCxnSpPr>
            <a:cxnSpLocks/>
          </p:cNvCxnSpPr>
          <p:nvPr/>
        </p:nvCxnSpPr>
        <p:spPr>
          <a:xfrm>
            <a:off x="900000" y="0"/>
            <a:ext cx="0" cy="6858000"/>
          </a:xfrm>
          <a:prstGeom prst="line">
            <a:avLst/>
          </a:prstGeom>
          <a:ln w="9525">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578003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90A843-22A2-45CD-8189-8D0947C0466B}"/>
              </a:ext>
            </a:extLst>
          </p:cNvPr>
          <p:cNvSpPr>
            <a:spLocks noGrp="1"/>
          </p:cNvSpPr>
          <p:nvPr>
            <p:ph type="title"/>
          </p:nvPr>
        </p:nvSpPr>
        <p:spPr>
          <a:xfrm>
            <a:off x="442915" y="383270"/>
            <a:ext cx="3457573" cy="1373076"/>
          </a:xfrm>
        </p:spPr>
        <p:txBody>
          <a:bodyPr anchor="t" anchorCtr="0">
            <a:normAutofit/>
          </a:bodyPr>
          <a:lstStyle>
            <a:lvl1pPr>
              <a:lnSpc>
                <a:spcPct val="100000"/>
              </a:lnSpc>
              <a:defRPr sz="2400"/>
            </a:lvl1pPr>
          </a:lstStyle>
          <a:p>
            <a:r>
              <a:rPr lang="en-US"/>
              <a:t>Click to edit Master title style</a:t>
            </a:r>
          </a:p>
        </p:txBody>
      </p:sp>
      <p:sp>
        <p:nvSpPr>
          <p:cNvPr id="3" name="Content Placeholder 2">
            <a:extLst>
              <a:ext uri="{FF2B5EF4-FFF2-40B4-BE49-F238E27FC236}">
                <a16:creationId xmlns:a16="http://schemas.microsoft.com/office/drawing/2014/main" id="{56AAAB4C-B3C9-4E63-8A1B-082C0F49215B}"/>
              </a:ext>
            </a:extLst>
          </p:cNvPr>
          <p:cNvSpPr>
            <a:spLocks noGrp="1"/>
          </p:cNvSpPr>
          <p:nvPr>
            <p:ph idx="1"/>
          </p:nvPr>
        </p:nvSpPr>
        <p:spPr>
          <a:xfrm>
            <a:off x="4367213" y="349369"/>
            <a:ext cx="7345362" cy="5167187"/>
          </a:xfrm>
        </p:spPr>
        <p:txBody>
          <a:bodyPr/>
          <a:lstStyle>
            <a:lvl1pPr>
              <a:lnSpc>
                <a:spcPct val="112000"/>
              </a:lnSpc>
              <a:defRPr sz="3200">
                <a:solidFill>
                  <a:schemeClr val="tx2">
                    <a:alpha val="77000"/>
                  </a:schemeClr>
                </a:solidFill>
              </a:defRPr>
            </a:lvl1pPr>
            <a:lvl2pPr>
              <a:lnSpc>
                <a:spcPct val="112000"/>
              </a:lnSpc>
              <a:defRPr sz="3200">
                <a:solidFill>
                  <a:schemeClr val="tx2">
                    <a:alpha val="77000"/>
                  </a:schemeClr>
                </a:solidFill>
              </a:defRPr>
            </a:lvl2pPr>
            <a:lvl3pPr>
              <a:lnSpc>
                <a:spcPct val="120000"/>
              </a:lnSpc>
              <a:defRPr sz="2000">
                <a:solidFill>
                  <a:schemeClr val="tx2">
                    <a:alpha val="77000"/>
                  </a:schemeClr>
                </a:solidFill>
              </a:defRPr>
            </a:lvl3pPr>
            <a:lvl4pPr>
              <a:lnSpc>
                <a:spcPct val="120000"/>
              </a:lnSpc>
              <a:defRPr sz="2000">
                <a:solidFill>
                  <a:schemeClr val="tx2">
                    <a:alpha val="77000"/>
                  </a:schemeClr>
                </a:solidFill>
              </a:defRPr>
            </a:lvl4pPr>
            <a:lvl5pPr>
              <a:lnSpc>
                <a:spcPct val="120000"/>
              </a:lnSpc>
              <a:defRPr sz="1600">
                <a:solidFill>
                  <a:schemeClr val="tx2">
                    <a:alpha val="77000"/>
                  </a:schemeClr>
                </a:solidFill>
              </a:defRPr>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5EDF08E-8814-4AB5-9EEC-0052256A7047}"/>
              </a:ext>
            </a:extLst>
          </p:cNvPr>
          <p:cNvSpPr>
            <a:spLocks noGrp="1"/>
          </p:cNvSpPr>
          <p:nvPr>
            <p:ph type="body" sz="half" idx="2"/>
          </p:nvPr>
        </p:nvSpPr>
        <p:spPr>
          <a:xfrm>
            <a:off x="442915" y="2264229"/>
            <a:ext cx="3457573" cy="3171372"/>
          </a:xfrm>
        </p:spPr>
        <p:txBody>
          <a:bodyPr>
            <a:normAutofit/>
          </a:bodyPr>
          <a:lstStyle>
            <a:lvl1pPr marL="0" indent="0">
              <a:buNone/>
              <a:defRPr sz="1600">
                <a:solidFill>
                  <a:schemeClr val="tx2">
                    <a:alpha val="77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17" name="Date Placeholder 3">
            <a:extLst>
              <a:ext uri="{FF2B5EF4-FFF2-40B4-BE49-F238E27FC236}">
                <a16:creationId xmlns:a16="http://schemas.microsoft.com/office/drawing/2014/main" id="{65940B35-2B52-4835-9F7F-6AB86A1212B1}"/>
              </a:ext>
            </a:extLst>
          </p:cNvPr>
          <p:cNvSpPr>
            <a:spLocks noGrp="1"/>
          </p:cNvSpPr>
          <p:nvPr>
            <p:ph type="dt" sz="half" idx="10"/>
          </p:nvPr>
        </p:nvSpPr>
        <p:spPr>
          <a:xfrm>
            <a:off x="442914" y="5957999"/>
            <a:ext cx="3457574" cy="900000"/>
          </a:xfrm>
          <a:prstGeom prst="rect">
            <a:avLst/>
          </a:prstGeom>
        </p:spPr>
        <p:txBody>
          <a:bodyPr/>
          <a:lstStyle>
            <a:lvl1pPr>
              <a:defRPr>
                <a:solidFill>
                  <a:schemeClr val="tx2"/>
                </a:solidFill>
              </a:defRPr>
            </a:lvl1pPr>
          </a:lstStyle>
          <a:p>
            <a:fld id="{29ACAD25-C1CF-4F11-8692-066E6505443C}" type="datetime2">
              <a:rPr lang="en-US" smtClean="0"/>
              <a:t>Tuesday, March 16, 2021</a:t>
            </a:fld>
            <a:endParaRPr lang="en-US"/>
          </a:p>
        </p:txBody>
      </p:sp>
      <p:sp>
        <p:nvSpPr>
          <p:cNvPr id="18" name="Footer Placeholder 4">
            <a:extLst>
              <a:ext uri="{FF2B5EF4-FFF2-40B4-BE49-F238E27FC236}">
                <a16:creationId xmlns:a16="http://schemas.microsoft.com/office/drawing/2014/main" id="{0BAE5D7E-7CFE-48B9-836B-640E4E881CFE}"/>
              </a:ext>
            </a:extLst>
          </p:cNvPr>
          <p:cNvSpPr>
            <a:spLocks noGrp="1"/>
          </p:cNvSpPr>
          <p:nvPr>
            <p:ph type="ftr" sz="quarter" idx="11"/>
          </p:nvPr>
        </p:nvSpPr>
        <p:spPr>
          <a:xfrm>
            <a:off x="4367213" y="5957999"/>
            <a:ext cx="5400675" cy="900000"/>
          </a:xfrm>
          <a:prstGeom prst="rect">
            <a:avLst/>
          </a:prstGeom>
        </p:spPr>
        <p:txBody>
          <a:bodyPr/>
          <a:lstStyle>
            <a:lvl1pPr>
              <a:defRPr>
                <a:solidFill>
                  <a:schemeClr val="tx2"/>
                </a:solidFill>
              </a:defRPr>
            </a:lvl1pPr>
          </a:lstStyle>
          <a:p>
            <a:r>
              <a:rPr lang="en-US"/>
              <a:t>Sample Footer Text</a:t>
            </a:r>
          </a:p>
        </p:txBody>
      </p:sp>
      <p:sp>
        <p:nvSpPr>
          <p:cNvPr id="19" name="Slide Number Placeholder 5">
            <a:extLst>
              <a:ext uri="{FF2B5EF4-FFF2-40B4-BE49-F238E27FC236}">
                <a16:creationId xmlns:a16="http://schemas.microsoft.com/office/drawing/2014/main" id="{507FA91D-E0EF-4D4B-9E56-5E0033042E01}"/>
              </a:ext>
            </a:extLst>
          </p:cNvPr>
          <p:cNvSpPr>
            <a:spLocks noGrp="1"/>
          </p:cNvSpPr>
          <p:nvPr>
            <p:ph type="sldNum" sz="quarter" idx="12"/>
          </p:nvPr>
        </p:nvSpPr>
        <p:spPr>
          <a:xfrm>
            <a:off x="10236200" y="5957999"/>
            <a:ext cx="1476375" cy="900000"/>
          </a:xfrm>
          <a:prstGeom prst="rect">
            <a:avLst/>
          </a:prstGeom>
        </p:spPr>
        <p:txBody>
          <a:bodyPr tIns="72000" bIns="72000"/>
          <a:lstStyle>
            <a:lvl1pPr algn="r">
              <a:defRPr sz="3600" b="0">
                <a:ln w="6350">
                  <a:solidFill>
                    <a:schemeClr val="tx2">
                      <a:alpha val="80000"/>
                    </a:schemeClr>
                  </a:solidFill>
                </a:ln>
                <a:noFill/>
              </a:defRPr>
            </a:lvl1pPr>
          </a:lstStyle>
          <a:p>
            <a:fld id="{63F9D384-533B-4C4E-B660-F861AA07D173}" type="slidenum">
              <a:rPr lang="en-US" smtClean="0"/>
              <a:pPr/>
              <a:t>‹#›</a:t>
            </a:fld>
            <a:endParaRPr lang="en-US"/>
          </a:p>
        </p:txBody>
      </p:sp>
      <p:cxnSp>
        <p:nvCxnSpPr>
          <p:cNvPr id="20" name="Straight Connector 19">
            <a:extLst>
              <a:ext uri="{FF2B5EF4-FFF2-40B4-BE49-F238E27FC236}">
                <a16:creationId xmlns:a16="http://schemas.microsoft.com/office/drawing/2014/main" id="{E703507D-4779-4D32-85CB-0A8040B6E552}"/>
              </a:ext>
            </a:extLst>
          </p:cNvPr>
          <p:cNvCxnSpPr>
            <a:cxnSpLocks/>
          </p:cNvCxnSpPr>
          <p:nvPr/>
        </p:nvCxnSpPr>
        <p:spPr>
          <a:xfrm>
            <a:off x="0" y="5958000"/>
            <a:ext cx="12193200" cy="0"/>
          </a:xfrm>
          <a:prstGeom prst="line">
            <a:avLst/>
          </a:prstGeom>
          <a:ln w="9525">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023919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1869B5-6EAD-4108-B9E2-9CABAB9DE89D}"/>
              </a:ext>
            </a:extLst>
          </p:cNvPr>
          <p:cNvSpPr>
            <a:spLocks noGrp="1"/>
          </p:cNvSpPr>
          <p:nvPr>
            <p:ph type="title"/>
          </p:nvPr>
        </p:nvSpPr>
        <p:spPr>
          <a:xfrm>
            <a:off x="1335088" y="441324"/>
            <a:ext cx="3932237" cy="952047"/>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C275599E-B10D-4308-A5CB-CC7D487B495D}"/>
              </a:ext>
            </a:extLst>
          </p:cNvPr>
          <p:cNvSpPr>
            <a:spLocks noGrp="1"/>
          </p:cNvSpPr>
          <p:nvPr>
            <p:ph type="pic" idx="1"/>
          </p:nvPr>
        </p:nvSpPr>
        <p:spPr>
          <a:xfrm>
            <a:off x="5678488" y="441324"/>
            <a:ext cx="6078083" cy="5508626"/>
          </a:xfrm>
        </p:spPr>
        <p:txBody>
          <a:bodyPr/>
          <a:lstStyle>
            <a:lvl1pPr marL="0" indent="0">
              <a:buNone/>
              <a:defRPr sz="3200">
                <a:solidFill>
                  <a:schemeClr val="tx2">
                    <a:alpha val="77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06034C18-5042-469D-BCF7-26AD9FDCCC1B}"/>
              </a:ext>
            </a:extLst>
          </p:cNvPr>
          <p:cNvSpPr>
            <a:spLocks noGrp="1"/>
          </p:cNvSpPr>
          <p:nvPr>
            <p:ph type="body" sz="half" idx="2"/>
          </p:nvPr>
        </p:nvSpPr>
        <p:spPr>
          <a:xfrm>
            <a:off x="1335088" y="1778000"/>
            <a:ext cx="3932237" cy="4171950"/>
          </a:xfrm>
        </p:spPr>
        <p:txBody>
          <a:bodyPr/>
          <a:lstStyle>
            <a:lvl1pPr marL="0" indent="0">
              <a:buNone/>
              <a:defRPr sz="1600">
                <a:solidFill>
                  <a:schemeClr val="tx2">
                    <a:alpha val="77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12" name="Date Placeholder 3">
            <a:extLst>
              <a:ext uri="{FF2B5EF4-FFF2-40B4-BE49-F238E27FC236}">
                <a16:creationId xmlns:a16="http://schemas.microsoft.com/office/drawing/2014/main" id="{9FB01925-1670-4C63-8B44-2B14B7BE9D24}"/>
              </a:ext>
            </a:extLst>
          </p:cNvPr>
          <p:cNvSpPr>
            <a:spLocks noGrp="1"/>
          </p:cNvSpPr>
          <p:nvPr>
            <p:ph type="dt" sz="half" idx="10"/>
          </p:nvPr>
        </p:nvSpPr>
        <p:spPr>
          <a:xfrm rot="5400000">
            <a:off x="-935887" y="1377212"/>
            <a:ext cx="2771775" cy="900000"/>
          </a:xfrm>
          <a:prstGeom prst="rect">
            <a:avLst/>
          </a:prstGeom>
        </p:spPr>
        <p:txBody>
          <a:bodyPr/>
          <a:lstStyle>
            <a:lvl1pPr>
              <a:defRPr>
                <a:solidFill>
                  <a:schemeClr val="tx2"/>
                </a:solidFill>
              </a:defRPr>
            </a:lvl1pPr>
          </a:lstStyle>
          <a:p>
            <a:fld id="{91688A1C-01B8-42B6-BBF1-2BCF5E311248}" type="datetime2">
              <a:rPr lang="en-US" smtClean="0"/>
              <a:t>Tuesday, March 16, 2021</a:t>
            </a:fld>
            <a:endParaRPr lang="en-US"/>
          </a:p>
        </p:txBody>
      </p:sp>
      <p:sp>
        <p:nvSpPr>
          <p:cNvPr id="13" name="Footer Placeholder 4">
            <a:extLst>
              <a:ext uri="{FF2B5EF4-FFF2-40B4-BE49-F238E27FC236}">
                <a16:creationId xmlns:a16="http://schemas.microsoft.com/office/drawing/2014/main" id="{5CE1A673-960F-4A50-AE54-70AE0DA3B7C7}"/>
              </a:ext>
            </a:extLst>
          </p:cNvPr>
          <p:cNvSpPr>
            <a:spLocks noGrp="1"/>
          </p:cNvSpPr>
          <p:nvPr>
            <p:ph type="ftr" sz="quarter" idx="11"/>
          </p:nvPr>
        </p:nvSpPr>
        <p:spPr>
          <a:xfrm rot="5400000">
            <a:off x="-810475" y="4239475"/>
            <a:ext cx="2520950" cy="900000"/>
          </a:xfrm>
          <a:prstGeom prst="rect">
            <a:avLst/>
          </a:prstGeom>
        </p:spPr>
        <p:txBody>
          <a:bodyPr/>
          <a:lstStyle>
            <a:lvl1pPr>
              <a:defRPr>
                <a:solidFill>
                  <a:schemeClr val="tx2"/>
                </a:solidFill>
              </a:defRPr>
            </a:lvl1pPr>
          </a:lstStyle>
          <a:p>
            <a:r>
              <a:rPr lang="en-US"/>
              <a:t>Sample Footer Text</a:t>
            </a:r>
          </a:p>
        </p:txBody>
      </p:sp>
      <p:sp>
        <p:nvSpPr>
          <p:cNvPr id="14" name="Slide Number Placeholder 5">
            <a:extLst>
              <a:ext uri="{FF2B5EF4-FFF2-40B4-BE49-F238E27FC236}">
                <a16:creationId xmlns:a16="http://schemas.microsoft.com/office/drawing/2014/main" id="{9DEF9E6C-740A-4B36-BA9F-32AF986EDA8D}"/>
              </a:ext>
            </a:extLst>
          </p:cNvPr>
          <p:cNvSpPr>
            <a:spLocks noGrp="1"/>
          </p:cNvSpPr>
          <p:nvPr>
            <p:ph type="sldNum" sz="quarter" idx="12"/>
          </p:nvPr>
        </p:nvSpPr>
        <p:spPr>
          <a:xfrm>
            <a:off x="0" y="5949950"/>
            <a:ext cx="900000" cy="900000"/>
          </a:xfrm>
          <a:prstGeom prst="rect">
            <a:avLst/>
          </a:prstGeom>
        </p:spPr>
        <p:txBody>
          <a:bodyPr lIns="72000" rIns="72000">
            <a:normAutofit/>
          </a:bodyPr>
          <a:lstStyle>
            <a:lvl1pPr algn="ctr">
              <a:defRPr sz="3600" b="0">
                <a:ln w="6350">
                  <a:solidFill>
                    <a:schemeClr val="tx2"/>
                  </a:solidFill>
                </a:ln>
                <a:noFill/>
              </a:defRPr>
            </a:lvl1pPr>
          </a:lstStyle>
          <a:p>
            <a:fld id="{63F9D384-533B-4C4E-B660-F861AA07D173}" type="slidenum">
              <a:rPr lang="en-US" smtClean="0"/>
              <a:pPr/>
              <a:t>‹#›</a:t>
            </a:fld>
            <a:endParaRPr lang="en-US"/>
          </a:p>
        </p:txBody>
      </p:sp>
      <p:cxnSp>
        <p:nvCxnSpPr>
          <p:cNvPr id="15" name="Straight Connector 14">
            <a:extLst>
              <a:ext uri="{FF2B5EF4-FFF2-40B4-BE49-F238E27FC236}">
                <a16:creationId xmlns:a16="http://schemas.microsoft.com/office/drawing/2014/main" id="{0D31C920-29CA-4744-9814-A4FCF4554907}"/>
              </a:ext>
            </a:extLst>
          </p:cNvPr>
          <p:cNvCxnSpPr>
            <a:cxnSpLocks/>
          </p:cNvCxnSpPr>
          <p:nvPr/>
        </p:nvCxnSpPr>
        <p:spPr>
          <a:xfrm>
            <a:off x="900000" y="0"/>
            <a:ext cx="0" cy="6858000"/>
          </a:xfrm>
          <a:prstGeom prst="line">
            <a:avLst/>
          </a:prstGeom>
          <a:ln w="9525">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133554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78E95E-B3FC-4D66-AAC3-CE9FD633EBD6}"/>
              </a:ext>
            </a:extLst>
          </p:cNvPr>
          <p:cNvSpPr>
            <a:spLocks noGrp="1"/>
          </p:cNvSpPr>
          <p:nvPr>
            <p:ph type="title"/>
          </p:nvPr>
        </p:nvSpPr>
        <p:spPr/>
        <p:txBody>
          <a:bodyPr/>
          <a:lstStyle>
            <a:lvl1pPr>
              <a:lnSpc>
                <a:spcPct val="100000"/>
              </a:lnSpc>
              <a:defRPr/>
            </a:lvl1pPr>
          </a:lstStyle>
          <a:p>
            <a:r>
              <a:rPr lang="en-US"/>
              <a:t>Click to edit Master title style</a:t>
            </a:r>
          </a:p>
        </p:txBody>
      </p:sp>
      <p:sp>
        <p:nvSpPr>
          <p:cNvPr id="3" name="Vertical Text Placeholder 2">
            <a:extLst>
              <a:ext uri="{FF2B5EF4-FFF2-40B4-BE49-F238E27FC236}">
                <a16:creationId xmlns:a16="http://schemas.microsoft.com/office/drawing/2014/main" id="{B4D0FFAF-EB02-4979-83B6-66AD14845167}"/>
              </a:ext>
            </a:extLst>
          </p:cNvPr>
          <p:cNvSpPr>
            <a:spLocks noGrp="1"/>
          </p:cNvSpPr>
          <p:nvPr>
            <p:ph type="body" orient="vert" idx="1"/>
          </p:nvPr>
        </p:nvSpPr>
        <p:spPr/>
        <p:txBody>
          <a:bodyPr vert="eaVert"/>
          <a:lstStyle>
            <a:lvl1pPr>
              <a:defRPr>
                <a:latin typeface="+mn-lt"/>
              </a:defRPr>
            </a:lvl1pPr>
            <a:lvl2pPr>
              <a:defRPr>
                <a:latin typeface="+mn-lt"/>
              </a:defRPr>
            </a:lvl2pPr>
            <a:lvl3pPr>
              <a:defRPr>
                <a:latin typeface="+mn-lt"/>
              </a:defRPr>
            </a:lvl3pPr>
            <a:lvl4pPr>
              <a:defRPr>
                <a:latin typeface="+mn-lt"/>
              </a:defRPr>
            </a:lvl4pPr>
            <a:lvl5pPr>
              <a:defRPr>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Date Placeholder 3">
            <a:extLst>
              <a:ext uri="{FF2B5EF4-FFF2-40B4-BE49-F238E27FC236}">
                <a16:creationId xmlns:a16="http://schemas.microsoft.com/office/drawing/2014/main" id="{0AB40A8D-7F5B-455D-B9AC-EAFE05F87B49}"/>
              </a:ext>
            </a:extLst>
          </p:cNvPr>
          <p:cNvSpPr>
            <a:spLocks noGrp="1"/>
          </p:cNvSpPr>
          <p:nvPr>
            <p:ph type="dt" sz="half" idx="2"/>
          </p:nvPr>
        </p:nvSpPr>
        <p:spPr>
          <a:xfrm rot="5400000">
            <a:off x="-936000" y="1378800"/>
            <a:ext cx="2772000" cy="900000"/>
          </a:xfrm>
          <a:prstGeom prst="rect">
            <a:avLst/>
          </a:prstGeom>
        </p:spPr>
        <p:txBody>
          <a:bodyPr lIns="0" tIns="72000" rIns="0" bIns="72000" anchor="ctr" anchorCtr="0"/>
          <a:lstStyle>
            <a:lvl1pPr algn="l">
              <a:defRPr sz="1000" cap="all" spc="200" baseline="0">
                <a:solidFill>
                  <a:schemeClr val="tx2"/>
                </a:solidFill>
                <a:latin typeface="+mn-lt"/>
                <a:ea typeface="Microsoft Sans Serif" panose="020B0604020202020204" pitchFamily="34" charset="0"/>
                <a:cs typeface="Microsoft Sans Serif" panose="020B0604020202020204" pitchFamily="34" charset="0"/>
              </a:defRPr>
            </a:lvl1pPr>
          </a:lstStyle>
          <a:p>
            <a:fld id="{6D51179E-60E8-4F2A-A3F9-6F3CE2ABCAF9}" type="datetime2">
              <a:rPr lang="en-US" smtClean="0"/>
              <a:pPr/>
              <a:t>Tuesday, March 16, 2021</a:t>
            </a:fld>
            <a:endParaRPr lang="en-US">
              <a:latin typeface="+mn-lt"/>
            </a:endParaRPr>
          </a:p>
        </p:txBody>
      </p:sp>
      <p:sp>
        <p:nvSpPr>
          <p:cNvPr id="13" name="Footer Placeholder 4">
            <a:extLst>
              <a:ext uri="{FF2B5EF4-FFF2-40B4-BE49-F238E27FC236}">
                <a16:creationId xmlns:a16="http://schemas.microsoft.com/office/drawing/2014/main" id="{45360FA1-A0D1-4CA7-BAC8-9C20FBB59E47}"/>
              </a:ext>
            </a:extLst>
          </p:cNvPr>
          <p:cNvSpPr>
            <a:spLocks noGrp="1"/>
          </p:cNvSpPr>
          <p:nvPr>
            <p:ph type="ftr" sz="quarter" idx="3"/>
          </p:nvPr>
        </p:nvSpPr>
        <p:spPr>
          <a:xfrm rot="5400000">
            <a:off x="-810000" y="4240800"/>
            <a:ext cx="2520000" cy="900000"/>
          </a:xfrm>
          <a:prstGeom prst="rect">
            <a:avLst/>
          </a:prstGeom>
        </p:spPr>
        <p:txBody>
          <a:bodyPr lIns="0" tIns="72000" rIns="0" bIns="72000" anchor="ctr" anchorCtr="0"/>
          <a:lstStyle>
            <a:lvl1pPr algn="l">
              <a:defRPr sz="1000" cap="all" spc="200" baseline="0">
                <a:solidFill>
                  <a:schemeClr val="tx2"/>
                </a:solidFill>
                <a:latin typeface="+mn-lt"/>
                <a:ea typeface="Microsoft Sans Serif" panose="020B0604020202020204" pitchFamily="34" charset="0"/>
                <a:cs typeface="Microsoft Sans Serif" panose="020B0604020202020204" pitchFamily="34" charset="0"/>
              </a:defRPr>
            </a:lvl1pPr>
          </a:lstStyle>
          <a:p>
            <a:r>
              <a:rPr lang="en-US"/>
              <a:t>Sample Footer Text</a:t>
            </a:r>
            <a:endParaRPr lang="en-US">
              <a:latin typeface="+mn-lt"/>
            </a:endParaRPr>
          </a:p>
        </p:txBody>
      </p:sp>
      <p:sp>
        <p:nvSpPr>
          <p:cNvPr id="14" name="Slide Number Placeholder 5">
            <a:extLst>
              <a:ext uri="{FF2B5EF4-FFF2-40B4-BE49-F238E27FC236}">
                <a16:creationId xmlns:a16="http://schemas.microsoft.com/office/drawing/2014/main" id="{D2494D40-34C6-48DD-A14E-8065BE4F344D}"/>
              </a:ext>
            </a:extLst>
          </p:cNvPr>
          <p:cNvSpPr>
            <a:spLocks noGrp="1"/>
          </p:cNvSpPr>
          <p:nvPr>
            <p:ph type="sldNum" sz="quarter" idx="4"/>
          </p:nvPr>
        </p:nvSpPr>
        <p:spPr>
          <a:xfrm>
            <a:off x="0" y="5958000"/>
            <a:ext cx="900000" cy="900000"/>
          </a:xfrm>
          <a:prstGeom prst="rect">
            <a:avLst/>
          </a:prstGeom>
        </p:spPr>
        <p:txBody>
          <a:bodyPr lIns="0" tIns="0" rIns="0" bIns="0" anchor="ctr" anchorCtr="0"/>
          <a:lstStyle>
            <a:lvl1pPr algn="ctr">
              <a:defRPr sz="3600" b="0">
                <a:ln w="6350">
                  <a:solidFill>
                    <a:schemeClr val="tx2">
                      <a:alpha val="80000"/>
                    </a:schemeClr>
                  </a:solidFill>
                </a:ln>
                <a:noFill/>
                <a:latin typeface="+mn-lt"/>
                <a:ea typeface="Microsoft Sans Serif" panose="020B0604020202020204" pitchFamily="34" charset="0"/>
                <a:cs typeface="Microsoft Sans Serif" panose="020B0604020202020204" pitchFamily="34" charset="0"/>
              </a:defRPr>
            </a:lvl1pPr>
          </a:lstStyle>
          <a:p>
            <a:fld id="{63F9D384-533B-4C4E-B660-F861AA07D173}" type="slidenum">
              <a:rPr lang="en-US" smtClean="0"/>
              <a:pPr/>
              <a:t>‹#›</a:t>
            </a:fld>
            <a:endParaRPr lang="en-US">
              <a:latin typeface="+mn-lt"/>
            </a:endParaRPr>
          </a:p>
        </p:txBody>
      </p:sp>
      <p:cxnSp>
        <p:nvCxnSpPr>
          <p:cNvPr id="11" name="Straight Connector 10">
            <a:extLst>
              <a:ext uri="{FF2B5EF4-FFF2-40B4-BE49-F238E27FC236}">
                <a16:creationId xmlns:a16="http://schemas.microsoft.com/office/drawing/2014/main" id="{7C9D7C2D-6B7C-4FBF-9665-A9282DF48F83}"/>
              </a:ext>
            </a:extLst>
          </p:cNvPr>
          <p:cNvCxnSpPr>
            <a:cxnSpLocks/>
          </p:cNvCxnSpPr>
          <p:nvPr/>
        </p:nvCxnSpPr>
        <p:spPr>
          <a:xfrm>
            <a:off x="900000" y="0"/>
            <a:ext cx="0" cy="6858000"/>
          </a:xfrm>
          <a:prstGeom prst="line">
            <a:avLst/>
          </a:prstGeom>
          <a:ln w="9525">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146328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D1495EC-612C-4307-A7A6-017829B8C834}"/>
              </a:ext>
            </a:extLst>
          </p:cNvPr>
          <p:cNvSpPr>
            <a:spLocks noGrp="1"/>
          </p:cNvSpPr>
          <p:nvPr>
            <p:ph type="title" orient="vert"/>
          </p:nvPr>
        </p:nvSpPr>
        <p:spPr>
          <a:xfrm>
            <a:off x="8724900" y="365125"/>
            <a:ext cx="2628900" cy="5121270"/>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1FE33132-1A8F-43A9-9321-6FCF01B0F354}"/>
              </a:ext>
            </a:extLst>
          </p:cNvPr>
          <p:cNvSpPr>
            <a:spLocks noGrp="1"/>
          </p:cNvSpPr>
          <p:nvPr>
            <p:ph type="body" orient="vert" idx="1"/>
          </p:nvPr>
        </p:nvSpPr>
        <p:spPr>
          <a:xfrm>
            <a:off x="838200" y="365125"/>
            <a:ext cx="7734300" cy="5121270"/>
          </a:xfrm>
        </p:spPr>
        <p:txBody>
          <a:bodyPr vert="eaVert"/>
          <a:lstStyle>
            <a:lvl1pPr>
              <a:defRPr>
                <a:latin typeface="+mn-lt"/>
              </a:defRPr>
            </a:lvl1pPr>
            <a:lvl2pPr>
              <a:defRPr>
                <a:latin typeface="+mn-lt"/>
              </a:defRPr>
            </a:lvl2pPr>
            <a:lvl3pPr>
              <a:defRPr>
                <a:latin typeface="+mn-lt"/>
              </a:defRPr>
            </a:lvl3pPr>
            <a:lvl4pPr>
              <a:defRPr>
                <a:latin typeface="+mn-lt"/>
              </a:defRPr>
            </a:lvl4pPr>
            <a:lvl5pPr>
              <a:defRPr>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a:extLst>
              <a:ext uri="{FF2B5EF4-FFF2-40B4-BE49-F238E27FC236}">
                <a16:creationId xmlns:a16="http://schemas.microsoft.com/office/drawing/2014/main" id="{FBF2CA1B-9192-487B-96D3-6D389608F1AA}"/>
              </a:ext>
            </a:extLst>
          </p:cNvPr>
          <p:cNvSpPr>
            <a:spLocks noGrp="1"/>
          </p:cNvSpPr>
          <p:nvPr>
            <p:ph type="dt" sz="half" idx="10"/>
          </p:nvPr>
        </p:nvSpPr>
        <p:spPr>
          <a:xfrm>
            <a:off x="442914" y="5957999"/>
            <a:ext cx="3457574" cy="900000"/>
          </a:xfrm>
          <a:prstGeom prst="rect">
            <a:avLst/>
          </a:prstGeom>
        </p:spPr>
        <p:txBody>
          <a:bodyPr/>
          <a:lstStyle>
            <a:lvl1pPr>
              <a:defRPr>
                <a:solidFill>
                  <a:schemeClr val="tx2"/>
                </a:solidFill>
              </a:defRPr>
            </a:lvl1pPr>
          </a:lstStyle>
          <a:p>
            <a:fld id="{1C32B061-4DDF-403A-A7DB-3B6FD0BE9165}" type="datetime2">
              <a:rPr lang="en-US" smtClean="0"/>
              <a:t>Tuesday, March 16, 2021</a:t>
            </a:fld>
            <a:endParaRPr lang="en-US"/>
          </a:p>
        </p:txBody>
      </p:sp>
      <p:sp>
        <p:nvSpPr>
          <p:cNvPr id="8" name="Footer Placeholder 4">
            <a:extLst>
              <a:ext uri="{FF2B5EF4-FFF2-40B4-BE49-F238E27FC236}">
                <a16:creationId xmlns:a16="http://schemas.microsoft.com/office/drawing/2014/main" id="{8B1C9EA4-CA0A-4396-B4AF-4523CD1B2489}"/>
              </a:ext>
            </a:extLst>
          </p:cNvPr>
          <p:cNvSpPr>
            <a:spLocks noGrp="1"/>
          </p:cNvSpPr>
          <p:nvPr>
            <p:ph type="ftr" sz="quarter" idx="11"/>
          </p:nvPr>
        </p:nvSpPr>
        <p:spPr>
          <a:xfrm>
            <a:off x="4367213" y="5957999"/>
            <a:ext cx="5400675" cy="900000"/>
          </a:xfrm>
          <a:prstGeom prst="rect">
            <a:avLst/>
          </a:prstGeom>
        </p:spPr>
        <p:txBody>
          <a:bodyPr/>
          <a:lstStyle>
            <a:lvl1pPr>
              <a:defRPr>
                <a:solidFill>
                  <a:schemeClr val="tx2"/>
                </a:solidFill>
              </a:defRPr>
            </a:lvl1pPr>
          </a:lstStyle>
          <a:p>
            <a:r>
              <a:rPr lang="en-US"/>
              <a:t>Sample Footer Text</a:t>
            </a:r>
          </a:p>
        </p:txBody>
      </p:sp>
      <p:sp>
        <p:nvSpPr>
          <p:cNvPr id="9" name="Slide Number Placeholder 5">
            <a:extLst>
              <a:ext uri="{FF2B5EF4-FFF2-40B4-BE49-F238E27FC236}">
                <a16:creationId xmlns:a16="http://schemas.microsoft.com/office/drawing/2014/main" id="{0CDDF132-C1DB-4EE0-85DA-1FFAC283574F}"/>
              </a:ext>
            </a:extLst>
          </p:cNvPr>
          <p:cNvSpPr>
            <a:spLocks noGrp="1"/>
          </p:cNvSpPr>
          <p:nvPr>
            <p:ph type="sldNum" sz="quarter" idx="12"/>
          </p:nvPr>
        </p:nvSpPr>
        <p:spPr>
          <a:xfrm>
            <a:off x="10236200" y="5957999"/>
            <a:ext cx="1476375" cy="900000"/>
          </a:xfrm>
          <a:prstGeom prst="rect">
            <a:avLst/>
          </a:prstGeom>
        </p:spPr>
        <p:txBody>
          <a:bodyPr tIns="72000" bIns="72000"/>
          <a:lstStyle>
            <a:lvl1pPr algn="r">
              <a:defRPr sz="3600" b="0">
                <a:ln w="6350">
                  <a:solidFill>
                    <a:schemeClr val="tx2">
                      <a:alpha val="80000"/>
                    </a:schemeClr>
                  </a:solidFill>
                </a:ln>
                <a:noFill/>
              </a:defRPr>
            </a:lvl1pPr>
          </a:lstStyle>
          <a:p>
            <a:fld id="{63F9D384-533B-4C4E-B660-F861AA07D173}" type="slidenum">
              <a:rPr lang="en-US" smtClean="0"/>
              <a:pPr/>
              <a:t>‹#›</a:t>
            </a:fld>
            <a:endParaRPr lang="en-US"/>
          </a:p>
        </p:txBody>
      </p:sp>
      <p:cxnSp>
        <p:nvCxnSpPr>
          <p:cNvPr id="10" name="Straight Connector 9">
            <a:extLst>
              <a:ext uri="{FF2B5EF4-FFF2-40B4-BE49-F238E27FC236}">
                <a16:creationId xmlns:a16="http://schemas.microsoft.com/office/drawing/2014/main" id="{08ECED4D-938A-4085-B475-DD4ED90A181B}"/>
              </a:ext>
            </a:extLst>
          </p:cNvPr>
          <p:cNvCxnSpPr>
            <a:cxnSpLocks/>
          </p:cNvCxnSpPr>
          <p:nvPr/>
        </p:nvCxnSpPr>
        <p:spPr>
          <a:xfrm>
            <a:off x="0" y="5958000"/>
            <a:ext cx="12193200" cy="0"/>
          </a:xfrm>
          <a:prstGeom prst="line">
            <a:avLst/>
          </a:prstGeom>
          <a:ln w="9525">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240065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F086052-6759-46BD-9531-D65FD95519FE}"/>
              </a:ext>
            </a:extLst>
          </p:cNvPr>
          <p:cNvSpPr>
            <a:spLocks noGrp="1"/>
          </p:cNvSpPr>
          <p:nvPr>
            <p:ph type="title"/>
          </p:nvPr>
        </p:nvSpPr>
        <p:spPr>
          <a:xfrm>
            <a:off x="1342800" y="327600"/>
            <a:ext cx="10407600" cy="1141200"/>
          </a:xfrm>
          <a:prstGeom prst="rect">
            <a:avLst/>
          </a:prstGeom>
        </p:spPr>
        <p:txBody>
          <a:bodyPr vert="horz" lIns="0" tIns="0" rIns="0" bIns="0" rtlCol="0" anchor="t" anchorCtr="0">
            <a:normAutofit/>
          </a:bodyPr>
          <a:lstStyle/>
          <a:p>
            <a:r>
              <a:rPr lang="en-US"/>
              <a:t>Click to edit Master title style</a:t>
            </a:r>
          </a:p>
        </p:txBody>
      </p:sp>
      <p:sp>
        <p:nvSpPr>
          <p:cNvPr id="3" name="Text Placeholder 2">
            <a:extLst>
              <a:ext uri="{FF2B5EF4-FFF2-40B4-BE49-F238E27FC236}">
                <a16:creationId xmlns:a16="http://schemas.microsoft.com/office/drawing/2014/main" id="{64E3C3A5-7533-48B0-9C15-F01656766E96}"/>
              </a:ext>
            </a:extLst>
          </p:cNvPr>
          <p:cNvSpPr>
            <a:spLocks noGrp="1"/>
          </p:cNvSpPr>
          <p:nvPr>
            <p:ph type="body" idx="1"/>
          </p:nvPr>
        </p:nvSpPr>
        <p:spPr>
          <a:xfrm>
            <a:off x="1342800" y="2059199"/>
            <a:ext cx="10407600" cy="4356000"/>
          </a:xfrm>
          <a:prstGeom prst="rect">
            <a:avLst/>
          </a:prstGeom>
        </p:spPr>
        <p:txBody>
          <a:bodyPr vert="horz" lIns="0" tIns="0" rIns="0" bIns="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a:extLst>
              <a:ext uri="{FF2B5EF4-FFF2-40B4-BE49-F238E27FC236}">
                <a16:creationId xmlns:a16="http://schemas.microsoft.com/office/drawing/2014/main" id="{7135256E-21FA-473A-8EAF-34CE9AD37240}"/>
              </a:ext>
            </a:extLst>
          </p:cNvPr>
          <p:cNvSpPr>
            <a:spLocks noGrp="1"/>
          </p:cNvSpPr>
          <p:nvPr>
            <p:ph type="dt" sz="half" idx="2"/>
          </p:nvPr>
        </p:nvSpPr>
        <p:spPr>
          <a:xfrm rot="5400000">
            <a:off x="-936000" y="1378800"/>
            <a:ext cx="2772000" cy="900000"/>
          </a:xfrm>
          <a:prstGeom prst="rect">
            <a:avLst/>
          </a:prstGeom>
        </p:spPr>
        <p:txBody>
          <a:bodyPr lIns="0" tIns="72000" rIns="0" bIns="72000" anchor="ctr" anchorCtr="0"/>
          <a:lstStyle>
            <a:lvl1pPr algn="l">
              <a:defRPr sz="1000" cap="all" spc="200" baseline="0">
                <a:solidFill>
                  <a:schemeClr val="tx2"/>
                </a:solidFill>
                <a:latin typeface="+mn-lt"/>
                <a:ea typeface="Microsoft Sans Serif" panose="020B0604020202020204" pitchFamily="34" charset="0"/>
                <a:cs typeface="Microsoft Sans Serif" panose="020B0604020202020204" pitchFamily="34" charset="0"/>
              </a:defRPr>
            </a:lvl1pPr>
          </a:lstStyle>
          <a:p>
            <a:fld id="{6C03BBDD-218C-4B2A-98A0-F5F369754705}" type="datetime2">
              <a:rPr lang="en-US" smtClean="0"/>
              <a:pPr/>
              <a:t>Tuesday, March 16, 2021</a:t>
            </a:fld>
            <a:endParaRPr lang="en-US">
              <a:latin typeface="+mn-lt"/>
            </a:endParaRPr>
          </a:p>
        </p:txBody>
      </p:sp>
      <p:sp>
        <p:nvSpPr>
          <p:cNvPr id="8" name="Footer Placeholder 4">
            <a:extLst>
              <a:ext uri="{FF2B5EF4-FFF2-40B4-BE49-F238E27FC236}">
                <a16:creationId xmlns:a16="http://schemas.microsoft.com/office/drawing/2014/main" id="{88A99857-D06D-4AFF-8777-07EF0A15F662}"/>
              </a:ext>
            </a:extLst>
          </p:cNvPr>
          <p:cNvSpPr>
            <a:spLocks noGrp="1"/>
          </p:cNvSpPr>
          <p:nvPr>
            <p:ph type="ftr" sz="quarter" idx="3"/>
          </p:nvPr>
        </p:nvSpPr>
        <p:spPr>
          <a:xfrm rot="5400000">
            <a:off x="-810000" y="4240800"/>
            <a:ext cx="2520000" cy="900000"/>
          </a:xfrm>
          <a:prstGeom prst="rect">
            <a:avLst/>
          </a:prstGeom>
        </p:spPr>
        <p:txBody>
          <a:bodyPr lIns="0" tIns="72000" rIns="0" bIns="72000" anchor="ctr" anchorCtr="0"/>
          <a:lstStyle>
            <a:lvl1pPr algn="l">
              <a:defRPr sz="1000" cap="all" spc="200" baseline="0">
                <a:solidFill>
                  <a:schemeClr val="tx2"/>
                </a:solidFill>
                <a:latin typeface="+mn-lt"/>
                <a:ea typeface="Microsoft Sans Serif" panose="020B0604020202020204" pitchFamily="34" charset="0"/>
                <a:cs typeface="Microsoft Sans Serif" panose="020B0604020202020204" pitchFamily="34" charset="0"/>
              </a:defRPr>
            </a:lvl1pPr>
          </a:lstStyle>
          <a:p>
            <a:r>
              <a:rPr lang="en-US"/>
              <a:t>Sample Footer Text</a:t>
            </a:r>
            <a:endParaRPr lang="en-US">
              <a:latin typeface="+mn-lt"/>
            </a:endParaRPr>
          </a:p>
        </p:txBody>
      </p:sp>
      <p:sp>
        <p:nvSpPr>
          <p:cNvPr id="9" name="Slide Number Placeholder 5">
            <a:extLst>
              <a:ext uri="{FF2B5EF4-FFF2-40B4-BE49-F238E27FC236}">
                <a16:creationId xmlns:a16="http://schemas.microsoft.com/office/drawing/2014/main" id="{9172703B-0DDF-46CE-AC34-6233579943D0}"/>
              </a:ext>
            </a:extLst>
          </p:cNvPr>
          <p:cNvSpPr>
            <a:spLocks noGrp="1"/>
          </p:cNvSpPr>
          <p:nvPr>
            <p:ph type="sldNum" sz="quarter" idx="4"/>
          </p:nvPr>
        </p:nvSpPr>
        <p:spPr>
          <a:xfrm>
            <a:off x="0" y="5958000"/>
            <a:ext cx="900000" cy="900000"/>
          </a:xfrm>
          <a:prstGeom prst="rect">
            <a:avLst/>
          </a:prstGeom>
        </p:spPr>
        <p:txBody>
          <a:bodyPr lIns="0" tIns="0" rIns="0" bIns="0" anchor="ctr" anchorCtr="0"/>
          <a:lstStyle>
            <a:lvl1pPr algn="ctr">
              <a:defRPr sz="3600" b="0">
                <a:ln w="6350">
                  <a:solidFill>
                    <a:schemeClr val="tx2">
                      <a:alpha val="80000"/>
                    </a:schemeClr>
                  </a:solidFill>
                </a:ln>
                <a:noFill/>
                <a:latin typeface="+mn-lt"/>
                <a:ea typeface="Microsoft Sans Serif" panose="020B0604020202020204" pitchFamily="34" charset="0"/>
                <a:cs typeface="Microsoft Sans Serif" panose="020B0604020202020204" pitchFamily="34" charset="0"/>
              </a:defRPr>
            </a:lvl1pPr>
          </a:lstStyle>
          <a:p>
            <a:fld id="{63F9D384-533B-4C4E-B660-F861AA07D173}" type="slidenum">
              <a:rPr lang="en-US" smtClean="0"/>
              <a:pPr/>
              <a:t>‹#›</a:t>
            </a:fld>
            <a:endParaRPr lang="en-US">
              <a:latin typeface="+mn-lt"/>
            </a:endParaRPr>
          </a:p>
        </p:txBody>
      </p:sp>
    </p:spTree>
    <p:extLst>
      <p:ext uri="{BB962C8B-B14F-4D97-AF65-F5344CB8AC3E}">
        <p14:creationId xmlns:p14="http://schemas.microsoft.com/office/powerpoint/2010/main" val="3626519702"/>
      </p:ext>
    </p:extLst>
  </p:cSld>
  <p:clrMap bg1="lt1" tx1="dk1" bg2="lt2" tx2="dk2" accent1="accent1" accent2="accent2" accent3="accent3" accent4="accent4" accent5="accent5" accent6="accent6" hlink="hlink" folHlink="folHlink"/>
  <p:sldLayoutIdLst>
    <p:sldLayoutId id="2147483783" r:id="rId1"/>
    <p:sldLayoutId id="2147483784" r:id="rId2"/>
    <p:sldLayoutId id="2147483785" r:id="rId3"/>
    <p:sldLayoutId id="2147483786" r:id="rId4"/>
    <p:sldLayoutId id="2147483787" r:id="rId5"/>
    <p:sldLayoutId id="2147483781" r:id="rId6"/>
    <p:sldLayoutId id="2147483777" r:id="rId7"/>
    <p:sldLayoutId id="2147483778" r:id="rId8"/>
    <p:sldLayoutId id="2147483779" r:id="rId9"/>
    <p:sldLayoutId id="2147483780" r:id="rId10"/>
    <p:sldLayoutId id="2147483782" r:id="rId11"/>
  </p:sldLayoutIdLst>
  <p:hf sldNum="0" hdr="0" ftr="0" dt="0"/>
  <p:txStyles>
    <p:titleStyle>
      <a:lvl1pPr algn="l" defTabSz="914400" rtl="0" eaLnBrk="1" latinLnBrk="0" hangingPunct="1">
        <a:lnSpc>
          <a:spcPct val="100000"/>
        </a:lnSpc>
        <a:spcBef>
          <a:spcPct val="0"/>
        </a:spcBef>
        <a:buNone/>
        <a:defRPr sz="4800" kern="1200">
          <a:solidFill>
            <a:schemeClr val="tx2"/>
          </a:solidFill>
          <a:latin typeface="+mj-lt"/>
          <a:ea typeface="Microsoft Sans Serif" panose="020B0604020202020204" pitchFamily="34" charset="0"/>
          <a:cs typeface="Microsoft Sans Serif" panose="020B0604020202020204" pitchFamily="34" charset="0"/>
        </a:defRPr>
      </a:lvl1pPr>
    </p:titleStyle>
    <p:bodyStyle>
      <a:lvl1pPr marL="360000" indent="-360000" algn="l" defTabSz="914400" rtl="0" eaLnBrk="1" latinLnBrk="0" hangingPunct="1">
        <a:lnSpc>
          <a:spcPct val="120000"/>
        </a:lnSpc>
        <a:spcBef>
          <a:spcPts val="800"/>
        </a:spcBef>
        <a:buSzPct val="70000"/>
        <a:buFont typeface="Wingdings 2" panose="05020102010507070707" pitchFamily="18" charset="2"/>
        <a:buChar char="à"/>
        <a:defRPr sz="2000" kern="1200">
          <a:solidFill>
            <a:schemeClr val="tx2">
              <a:alpha val="77000"/>
            </a:schemeClr>
          </a:solidFill>
          <a:latin typeface="+mn-lt"/>
          <a:ea typeface="Microsoft Sans Serif" panose="020B0604020202020204" pitchFamily="34" charset="0"/>
          <a:cs typeface="Microsoft Sans Serif" panose="020B0604020202020204" pitchFamily="34" charset="0"/>
        </a:defRPr>
      </a:lvl1pPr>
      <a:lvl2pPr marL="720000" indent="-360000" algn="l" defTabSz="914400" rtl="0" eaLnBrk="1" latinLnBrk="0" hangingPunct="1">
        <a:lnSpc>
          <a:spcPct val="120000"/>
        </a:lnSpc>
        <a:spcBef>
          <a:spcPts val="800"/>
        </a:spcBef>
        <a:buSzPct val="70000"/>
        <a:buFont typeface="Wingdings 2" panose="05020102010507070707" pitchFamily="18" charset="2"/>
        <a:buChar char="à"/>
        <a:defRPr sz="2000" kern="1200">
          <a:solidFill>
            <a:schemeClr val="tx2">
              <a:alpha val="77000"/>
            </a:schemeClr>
          </a:solidFill>
          <a:latin typeface="+mn-lt"/>
          <a:ea typeface="Microsoft Sans Serif" panose="020B0604020202020204" pitchFamily="34" charset="0"/>
          <a:cs typeface="Microsoft Sans Serif" panose="020B0604020202020204" pitchFamily="34" charset="0"/>
        </a:defRPr>
      </a:lvl2pPr>
      <a:lvl3pPr marL="1143000" indent="-288000" algn="l" defTabSz="914400" rtl="0" eaLnBrk="1" latinLnBrk="0" hangingPunct="1">
        <a:lnSpc>
          <a:spcPct val="120000"/>
        </a:lnSpc>
        <a:spcBef>
          <a:spcPts val="800"/>
        </a:spcBef>
        <a:buSzPct val="70000"/>
        <a:buFont typeface="Wingdings 2" panose="05020102010507070707" pitchFamily="18" charset="2"/>
        <a:buChar char="à"/>
        <a:defRPr sz="1600" kern="1200">
          <a:solidFill>
            <a:schemeClr val="tx2">
              <a:alpha val="77000"/>
            </a:schemeClr>
          </a:solidFill>
          <a:latin typeface="+mn-lt"/>
          <a:ea typeface="Microsoft Sans Serif" panose="020B0604020202020204" pitchFamily="34" charset="0"/>
          <a:cs typeface="Microsoft Sans Serif" panose="020B0604020202020204" pitchFamily="34" charset="0"/>
        </a:defRPr>
      </a:lvl3pPr>
      <a:lvl4pPr marL="1600200" indent="-288000" algn="l" defTabSz="914400" rtl="0" eaLnBrk="1" latinLnBrk="0" hangingPunct="1">
        <a:lnSpc>
          <a:spcPct val="120000"/>
        </a:lnSpc>
        <a:spcBef>
          <a:spcPts val="800"/>
        </a:spcBef>
        <a:buSzPct val="70000"/>
        <a:buFont typeface="Wingdings 2" panose="05020102010507070707" pitchFamily="18" charset="2"/>
        <a:buChar char="à"/>
        <a:defRPr sz="1600" kern="1200">
          <a:solidFill>
            <a:schemeClr val="tx2">
              <a:alpha val="77000"/>
            </a:schemeClr>
          </a:solidFill>
          <a:latin typeface="+mn-lt"/>
          <a:ea typeface="Microsoft Sans Serif" panose="020B0604020202020204" pitchFamily="34" charset="0"/>
          <a:cs typeface="Microsoft Sans Serif" panose="020B0604020202020204" pitchFamily="34" charset="0"/>
        </a:defRPr>
      </a:lvl4pPr>
      <a:lvl5pPr marL="2057400" indent="-288000" algn="l" defTabSz="914400" rtl="0" eaLnBrk="1" latinLnBrk="0" hangingPunct="1">
        <a:lnSpc>
          <a:spcPct val="120000"/>
        </a:lnSpc>
        <a:spcBef>
          <a:spcPts val="800"/>
        </a:spcBef>
        <a:buSzPct val="70000"/>
        <a:buFont typeface="Wingdings 2" panose="05020102010507070707" pitchFamily="18" charset="2"/>
        <a:buChar char="à"/>
        <a:defRPr sz="1600" kern="1200">
          <a:solidFill>
            <a:schemeClr val="tx2">
              <a:alpha val="77000"/>
            </a:schemeClr>
          </a:solidFill>
          <a:latin typeface="+mn-lt"/>
          <a:ea typeface="Microsoft Sans Serif" panose="020B0604020202020204" pitchFamily="34" charset="0"/>
          <a:cs typeface="Microsoft Sans Serif"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lepotica.rs/svastara/ruski-volumen-trepavica-najprirodnija-nadogranja-trepavica" TargetMode="External"/><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hyperlink" Target="https://creativecommons.org/licenses/by-nd/3.0/" TargetMode="Externa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5.png"/><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6.png"/><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7.png"/><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2.pn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4.xml"/><Relationship Id="rId4" Type="http://schemas.openxmlformats.org/officeDocument/2006/relationships/image" Target="../media/image3.png"/></Relationships>
</file>

<file path=ppt/slides/_rels/slide1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3.png"/><Relationship Id="rId1" Type="http://schemas.openxmlformats.org/officeDocument/2006/relationships/slideLayout" Target="../slideLayouts/slideLayout8.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8.xml"/></Relationships>
</file>

<file path=ppt/slides/_rels/slide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hyperlink" Target="https://www.bllashes.com/blogs/blog/will-the-eyelash-extension-market-continue-to-grow" TargetMode="External"/><Relationship Id="rId2" Type="http://schemas.openxmlformats.org/officeDocument/2006/relationships/hyperlink" Target="https://gorillaaccounting.com/blog/what-are-the-pros-and-cons-of-being-a-sole-trader/" TargetMode="External"/><Relationship Id="rId1" Type="http://schemas.openxmlformats.org/officeDocument/2006/relationships/slideLayout" Target="../slideLayouts/slideLayout7.xml"/><Relationship Id="rId5" Type="http://schemas.openxmlformats.org/officeDocument/2006/relationships/image" Target="../media/image3.png"/><Relationship Id="rId4" Type="http://schemas.openxmlformats.org/officeDocument/2006/relationships/hyperlink" Target="https://lashsavvy.com/blog/2020-lash-trend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67" name="Rectangle 66">
            <a:extLst>
              <a:ext uri="{FF2B5EF4-FFF2-40B4-BE49-F238E27FC236}">
                <a16:creationId xmlns:a16="http://schemas.microsoft.com/office/drawing/2014/main" id="{8384DFCF-812D-4D4D-AF17-87CF240955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Rectangle 68">
            <a:extLst>
              <a:ext uri="{FF2B5EF4-FFF2-40B4-BE49-F238E27FC236}">
                <a16:creationId xmlns:a16="http://schemas.microsoft.com/office/drawing/2014/main" id="{94A17EF7-53A5-4DE0-BFA7-60A43A64F7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342801" y="324000"/>
            <a:ext cx="4796092" cy="1408064"/>
          </a:xfrm>
        </p:spPr>
        <p:txBody>
          <a:bodyPr anchor="t">
            <a:normAutofit fontScale="90000"/>
          </a:bodyPr>
          <a:lstStyle/>
          <a:p>
            <a:pPr>
              <a:lnSpc>
                <a:spcPct val="90000"/>
              </a:lnSpc>
            </a:pPr>
            <a:br>
              <a:rPr lang="en-US" dirty="0">
                <a:ea typeface="Meiryo"/>
                <a:cs typeface="Microsoft Sans Serif"/>
              </a:rPr>
            </a:br>
            <a:br>
              <a:rPr lang="en-US" dirty="0">
                <a:ea typeface="Meiryo"/>
                <a:cs typeface="Microsoft Sans Serif"/>
              </a:rPr>
            </a:br>
            <a:endParaRPr lang="en-US">
              <a:solidFill>
                <a:schemeClr val="bg2"/>
              </a:solidFill>
              <a:cs typeface="Microsoft Sans Serif"/>
            </a:endParaRPr>
          </a:p>
        </p:txBody>
      </p:sp>
      <p:sp>
        <p:nvSpPr>
          <p:cNvPr id="3" name="Subtitle 2"/>
          <p:cNvSpPr>
            <a:spLocks noGrp="1"/>
          </p:cNvSpPr>
          <p:nvPr>
            <p:ph type="subTitle" idx="1"/>
          </p:nvPr>
        </p:nvSpPr>
        <p:spPr>
          <a:xfrm>
            <a:off x="897328" y="3875108"/>
            <a:ext cx="5399766" cy="2541566"/>
          </a:xfrm>
        </p:spPr>
        <p:txBody>
          <a:bodyPr vert="horz" lIns="0" tIns="0" rIns="0" bIns="0" rtlCol="0" anchor="t">
            <a:normAutofit/>
          </a:bodyPr>
          <a:lstStyle/>
          <a:p>
            <a:pPr>
              <a:lnSpc>
                <a:spcPct val="94000"/>
              </a:lnSpc>
            </a:pPr>
            <a:endParaRPr lang="en-US" sz="3900" dirty="0">
              <a:solidFill>
                <a:schemeClr val="bg2">
                  <a:alpha val="56000"/>
                </a:schemeClr>
              </a:solidFill>
              <a:latin typeface="Cambria"/>
              <a:ea typeface="Microsoft Sans Serif"/>
              <a:cs typeface="Microsoft Sans Serif"/>
            </a:endParaRPr>
          </a:p>
          <a:p>
            <a:pPr>
              <a:lnSpc>
                <a:spcPct val="94000"/>
              </a:lnSpc>
            </a:pPr>
            <a:endParaRPr lang="en-US" sz="3900">
              <a:solidFill>
                <a:schemeClr val="bg2">
                  <a:alpha val="56000"/>
                </a:schemeClr>
              </a:solidFill>
              <a:latin typeface="Cambria"/>
            </a:endParaRPr>
          </a:p>
          <a:p>
            <a:pPr>
              <a:lnSpc>
                <a:spcPct val="94000"/>
              </a:lnSpc>
            </a:pPr>
            <a:endParaRPr lang="en-US" sz="3900" dirty="0">
              <a:solidFill>
                <a:schemeClr val="bg2">
                  <a:alpha val="56000"/>
                </a:schemeClr>
              </a:solidFill>
              <a:latin typeface="Cambria"/>
              <a:ea typeface="Microsoft Sans Serif"/>
              <a:cs typeface="Microsoft Sans Serif"/>
            </a:endParaRPr>
          </a:p>
          <a:p>
            <a:pPr algn="ctr">
              <a:lnSpc>
                <a:spcPct val="94000"/>
              </a:lnSpc>
            </a:pPr>
            <a:r>
              <a:rPr lang="en-US" sz="2400" dirty="0">
                <a:solidFill>
                  <a:schemeClr val="bg2">
                    <a:alpha val="56000"/>
                  </a:schemeClr>
                </a:solidFill>
                <a:latin typeface="Cambria"/>
                <a:ea typeface="Microsoft Sans Serif"/>
                <a:cs typeface="Microsoft Sans Serif"/>
              </a:rPr>
              <a:t>Natalie Youb 1920740</a:t>
            </a:r>
            <a:endParaRPr lang="en-US" sz="2400">
              <a:solidFill>
                <a:srgbClr val="F8EFE3">
                  <a:alpha val="56000"/>
                </a:srgbClr>
              </a:solidFill>
              <a:latin typeface="Cambria"/>
              <a:ea typeface="Microsoft Sans Serif"/>
              <a:cs typeface="Microsoft Sans Serif"/>
            </a:endParaRPr>
          </a:p>
          <a:p>
            <a:pPr>
              <a:lnSpc>
                <a:spcPct val="94000"/>
              </a:lnSpc>
            </a:pPr>
            <a:endParaRPr lang="en-US" sz="3900" dirty="0">
              <a:solidFill>
                <a:schemeClr val="bg2">
                  <a:alpha val="56000"/>
                </a:schemeClr>
              </a:solidFill>
              <a:latin typeface="Cambria"/>
            </a:endParaRPr>
          </a:p>
        </p:txBody>
      </p:sp>
      <p:cxnSp>
        <p:nvCxnSpPr>
          <p:cNvPr id="71" name="Straight Connector 70">
            <a:extLst>
              <a:ext uri="{FF2B5EF4-FFF2-40B4-BE49-F238E27FC236}">
                <a16:creationId xmlns:a16="http://schemas.microsoft.com/office/drawing/2014/main" id="{B0E17F91-3488-4CC0-9982-10628CE7C0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00000" y="0"/>
            <a:ext cx="0" cy="6858000"/>
          </a:xfrm>
          <a:prstGeom prst="line">
            <a:avLst/>
          </a:prstGeom>
          <a:ln w="9525">
            <a:solidFill>
              <a:schemeClr val="bg2"/>
            </a:solidFill>
          </a:ln>
        </p:spPr>
        <p:style>
          <a:lnRef idx="1">
            <a:schemeClr val="accent1"/>
          </a:lnRef>
          <a:fillRef idx="0">
            <a:schemeClr val="accent1"/>
          </a:fillRef>
          <a:effectRef idx="0">
            <a:schemeClr val="accent1"/>
          </a:effectRef>
          <a:fontRef idx="minor">
            <a:schemeClr val="tx1"/>
          </a:fontRef>
        </p:style>
      </p:cxnSp>
      <p:pic>
        <p:nvPicPr>
          <p:cNvPr id="4" name="Picture 4" descr="Close-up of a person&amp;#39;s eye&#10;&#10;Description automatically generated">
            <a:extLst>
              <a:ext uri="{FF2B5EF4-FFF2-40B4-BE49-F238E27FC236}">
                <a16:creationId xmlns:a16="http://schemas.microsoft.com/office/drawing/2014/main" id="{E56DD607-9660-4132-A52D-01BC97CE0E5F}"/>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18197" r="26499" b="-1"/>
          <a:stretch/>
        </p:blipFill>
        <p:spPr>
          <a:xfrm>
            <a:off x="6383787" y="2"/>
            <a:ext cx="5880100" cy="6857999"/>
          </a:xfrm>
          <a:custGeom>
            <a:avLst/>
            <a:gdLst/>
            <a:ahLst/>
            <a:cxnLst/>
            <a:rect l="l" t="t" r="r" b="b"/>
            <a:pathLst>
              <a:path w="5880100" h="6857999">
                <a:moveTo>
                  <a:pt x="0" y="0"/>
                </a:moveTo>
                <a:lnTo>
                  <a:pt x="5880100" y="0"/>
                </a:lnTo>
                <a:lnTo>
                  <a:pt x="5880100" y="6857999"/>
                </a:lnTo>
                <a:lnTo>
                  <a:pt x="0" y="6857999"/>
                </a:lnTo>
                <a:close/>
              </a:path>
            </a:pathLst>
          </a:custGeom>
        </p:spPr>
      </p:pic>
      <p:cxnSp>
        <p:nvCxnSpPr>
          <p:cNvPr id="73" name="Straight Connector 72">
            <a:extLst>
              <a:ext uri="{FF2B5EF4-FFF2-40B4-BE49-F238E27FC236}">
                <a16:creationId xmlns:a16="http://schemas.microsoft.com/office/drawing/2014/main" id="{777259FD-9282-4F3A-A093-393FC1CC9DA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311900" y="0"/>
            <a:ext cx="0" cy="6858000"/>
          </a:xfrm>
          <a:prstGeom prst="line">
            <a:avLst/>
          </a:prstGeom>
          <a:ln w="9525">
            <a:solidFill>
              <a:schemeClr val="bg2"/>
            </a:solidFill>
          </a:ln>
        </p:spPr>
        <p:style>
          <a:lnRef idx="1">
            <a:schemeClr val="accent1"/>
          </a:lnRef>
          <a:fillRef idx="0">
            <a:schemeClr val="accent1"/>
          </a:fillRef>
          <a:effectRef idx="0">
            <a:schemeClr val="accent1"/>
          </a:effectRef>
          <a:fontRef idx="minor">
            <a:schemeClr val="tx1"/>
          </a:fontRef>
        </p:style>
      </p:cxnSp>
      <p:cxnSp>
        <p:nvCxnSpPr>
          <p:cNvPr id="75" name="Straight Connector 74">
            <a:extLst>
              <a:ext uri="{FF2B5EF4-FFF2-40B4-BE49-F238E27FC236}">
                <a16:creationId xmlns:a16="http://schemas.microsoft.com/office/drawing/2014/main" id="{EB0CD40E-0F8A-4A0E-B83E-092F9B0E5B0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99999" y="3429000"/>
            <a:ext cx="5411901" cy="0"/>
          </a:xfrm>
          <a:prstGeom prst="line">
            <a:avLst/>
          </a:prstGeom>
          <a:ln w="9525">
            <a:solidFill>
              <a:schemeClr val="bg2"/>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50CC9A3B-D8D7-47E0-AC91-F42319BA3E92}"/>
              </a:ext>
            </a:extLst>
          </p:cNvPr>
          <p:cNvSpPr txBox="1"/>
          <p:nvPr/>
        </p:nvSpPr>
        <p:spPr>
          <a:xfrm>
            <a:off x="9517871" y="6657945"/>
            <a:ext cx="2674129"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BY-ND</a:t>
            </a:r>
            <a:r>
              <a:rPr lang="en-US" sz="700">
                <a:solidFill>
                  <a:srgbClr val="FFFFFF"/>
                </a:solidFill>
              </a:rPr>
              <a:t>.</a:t>
            </a:r>
          </a:p>
        </p:txBody>
      </p:sp>
      <p:pic>
        <p:nvPicPr>
          <p:cNvPr id="7" name="Picture 7" descr="A picture containing person, indoor, wearing, young&#10;&#10;Description automatically generated">
            <a:extLst>
              <a:ext uri="{FF2B5EF4-FFF2-40B4-BE49-F238E27FC236}">
                <a16:creationId xmlns:a16="http://schemas.microsoft.com/office/drawing/2014/main" id="{AE8620D8-B5C5-489A-A03E-615D63BD6ED5}"/>
              </a:ext>
            </a:extLst>
          </p:cNvPr>
          <p:cNvPicPr>
            <a:picLocks noChangeAspect="1"/>
          </p:cNvPicPr>
          <p:nvPr/>
        </p:nvPicPr>
        <p:blipFill>
          <a:blip r:embed="rId5"/>
          <a:stretch>
            <a:fillRect/>
          </a:stretch>
        </p:blipFill>
        <p:spPr>
          <a:xfrm>
            <a:off x="-5066582" y="6111066"/>
            <a:ext cx="2743200" cy="84888"/>
          </a:xfrm>
          <a:prstGeom prst="rect">
            <a:avLst/>
          </a:prstGeom>
        </p:spPr>
      </p:pic>
      <p:sp>
        <p:nvSpPr>
          <p:cNvPr id="6" name="TextBox 5">
            <a:extLst>
              <a:ext uri="{FF2B5EF4-FFF2-40B4-BE49-F238E27FC236}">
                <a16:creationId xmlns:a16="http://schemas.microsoft.com/office/drawing/2014/main" id="{D31DEF1A-2339-4DCB-9215-9554B752B147}"/>
              </a:ext>
            </a:extLst>
          </p:cNvPr>
          <p:cNvSpPr txBox="1"/>
          <p:nvPr/>
        </p:nvSpPr>
        <p:spPr>
          <a:xfrm>
            <a:off x="900023" y="3876136"/>
            <a:ext cx="5417388"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400" b="1" u="sng" dirty="0">
                <a:solidFill>
                  <a:schemeClr val="bg1"/>
                </a:solidFill>
                <a:latin typeface="Cambria"/>
                <a:ea typeface="+mn-lt"/>
                <a:cs typeface="+mn-lt"/>
              </a:rPr>
              <a:t>Managing Enterprise in 21</a:t>
            </a:r>
            <a:r>
              <a:rPr lang="en-US" sz="2400" b="1" u="sng" baseline="30000" dirty="0">
                <a:solidFill>
                  <a:schemeClr val="bg1"/>
                </a:solidFill>
                <a:latin typeface="Cambria"/>
                <a:ea typeface="+mn-lt"/>
                <a:cs typeface="+mn-lt"/>
              </a:rPr>
              <a:t>st</a:t>
            </a:r>
            <a:r>
              <a:rPr lang="en-US" sz="2400" b="1" u="sng" dirty="0">
                <a:solidFill>
                  <a:schemeClr val="bg1"/>
                </a:solidFill>
                <a:latin typeface="Cambria"/>
                <a:ea typeface="+mn-lt"/>
                <a:cs typeface="+mn-lt"/>
              </a:rPr>
              <a:t> Century  - BMSW4006 – Cohort 7</a:t>
            </a:r>
            <a:endParaRPr lang="en-US" sz="2400">
              <a:solidFill>
                <a:schemeClr val="bg1"/>
              </a:solidFill>
              <a:latin typeface="Cambria"/>
            </a:endParaRPr>
          </a:p>
          <a:p>
            <a:pPr algn="ctr"/>
            <a:r>
              <a:rPr lang="en-US" sz="2400" b="1" u="sng" dirty="0">
                <a:solidFill>
                  <a:schemeClr val="bg1"/>
                </a:solidFill>
                <a:latin typeface="Cambria"/>
                <a:ea typeface="+mn-lt"/>
                <a:cs typeface="+mn-lt"/>
              </a:rPr>
              <a:t>Business Plan Presentation </a:t>
            </a:r>
            <a:endParaRPr lang="en-US" sz="2400">
              <a:solidFill>
                <a:schemeClr val="bg1"/>
              </a:solidFill>
              <a:latin typeface="Cambria"/>
            </a:endParaRPr>
          </a:p>
          <a:p>
            <a:br>
              <a:rPr lang="en-US" dirty="0"/>
            </a:br>
            <a:endParaRPr lang="en-US" dirty="0"/>
          </a:p>
        </p:txBody>
      </p:sp>
      <p:pic>
        <p:nvPicPr>
          <p:cNvPr id="8" name="Picture 8" descr="Text, background pattern&#10;&#10;Description automatically generated">
            <a:extLst>
              <a:ext uri="{FF2B5EF4-FFF2-40B4-BE49-F238E27FC236}">
                <a16:creationId xmlns:a16="http://schemas.microsoft.com/office/drawing/2014/main" id="{C050610D-ED01-45B9-8BBA-9A1AAD31C09C}"/>
              </a:ext>
            </a:extLst>
          </p:cNvPr>
          <p:cNvPicPr>
            <a:picLocks noChangeAspect="1"/>
          </p:cNvPicPr>
          <p:nvPr/>
        </p:nvPicPr>
        <p:blipFill>
          <a:blip r:embed="rId6"/>
          <a:stretch>
            <a:fillRect/>
          </a:stretch>
        </p:blipFill>
        <p:spPr>
          <a:xfrm>
            <a:off x="971912" y="580516"/>
            <a:ext cx="5273612" cy="2663348"/>
          </a:xfrm>
          <a:prstGeom prst="rect">
            <a:avLst/>
          </a:prstGeom>
        </p:spPr>
      </p:pic>
    </p:spTree>
    <p:extLst>
      <p:ext uri="{BB962C8B-B14F-4D97-AF65-F5344CB8AC3E}">
        <p14:creationId xmlns:p14="http://schemas.microsoft.com/office/powerpoint/2010/main" val="36226251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6645829-8BDB-4318-95E4-606FB4C20FFA}"/>
              </a:ext>
            </a:extLst>
          </p:cNvPr>
          <p:cNvSpPr txBox="1"/>
          <p:nvPr/>
        </p:nvSpPr>
        <p:spPr>
          <a:xfrm>
            <a:off x="914400" y="310552"/>
            <a:ext cx="3907766" cy="243143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4000" u="sng" dirty="0"/>
              <a:t>Contents</a:t>
            </a:r>
          </a:p>
          <a:p>
            <a:pPr algn="ctr"/>
            <a:endParaRPr lang="en-US" sz="2800"/>
          </a:p>
          <a:p>
            <a:pPr algn="ctr"/>
            <a:endParaRPr lang="en-US" sz="2800"/>
          </a:p>
          <a:p>
            <a:pPr algn="ctr"/>
            <a:endParaRPr lang="en-US" sz="2800"/>
          </a:p>
          <a:p>
            <a:pPr algn="ctr"/>
            <a:endParaRPr lang="en-US" sz="2800"/>
          </a:p>
        </p:txBody>
      </p:sp>
      <p:sp>
        <p:nvSpPr>
          <p:cNvPr id="3" name="TextBox 2">
            <a:extLst>
              <a:ext uri="{FF2B5EF4-FFF2-40B4-BE49-F238E27FC236}">
                <a16:creationId xmlns:a16="http://schemas.microsoft.com/office/drawing/2014/main" id="{E83876E3-AC7A-4A6E-9AF5-82527FF6B8F8}"/>
              </a:ext>
            </a:extLst>
          </p:cNvPr>
          <p:cNvSpPr txBox="1"/>
          <p:nvPr/>
        </p:nvSpPr>
        <p:spPr>
          <a:xfrm>
            <a:off x="1344822" y="1244181"/>
            <a:ext cx="6107501"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dirty="0"/>
              <a:t>  1. Mission Statement </a:t>
            </a:r>
          </a:p>
        </p:txBody>
      </p:sp>
      <p:sp>
        <p:nvSpPr>
          <p:cNvPr id="4" name="TextBox 3">
            <a:extLst>
              <a:ext uri="{FF2B5EF4-FFF2-40B4-BE49-F238E27FC236}">
                <a16:creationId xmlns:a16="http://schemas.microsoft.com/office/drawing/2014/main" id="{ECC7C3F9-F4D7-4BF6-BCF9-3ECF5C869408}"/>
              </a:ext>
            </a:extLst>
          </p:cNvPr>
          <p:cNvSpPr txBox="1"/>
          <p:nvPr/>
        </p:nvSpPr>
        <p:spPr>
          <a:xfrm>
            <a:off x="1559584" y="2034038"/>
            <a:ext cx="6236897"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dirty="0"/>
              <a:t>2. Business Aims &amp; Objectives</a:t>
            </a:r>
          </a:p>
        </p:txBody>
      </p:sp>
      <p:sp>
        <p:nvSpPr>
          <p:cNvPr id="5" name="TextBox 4">
            <a:extLst>
              <a:ext uri="{FF2B5EF4-FFF2-40B4-BE49-F238E27FC236}">
                <a16:creationId xmlns:a16="http://schemas.microsoft.com/office/drawing/2014/main" id="{7DD068C3-9C32-4CAA-BED6-42405962E262}"/>
              </a:ext>
            </a:extLst>
          </p:cNvPr>
          <p:cNvSpPr txBox="1"/>
          <p:nvPr/>
        </p:nvSpPr>
        <p:spPr>
          <a:xfrm>
            <a:off x="1558686" y="2809515"/>
            <a:ext cx="5072332"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dirty="0"/>
              <a:t>3 – 14. All About lashes</a:t>
            </a:r>
          </a:p>
        </p:txBody>
      </p:sp>
      <p:sp>
        <p:nvSpPr>
          <p:cNvPr id="6" name="TextBox 5">
            <a:extLst>
              <a:ext uri="{FF2B5EF4-FFF2-40B4-BE49-F238E27FC236}">
                <a16:creationId xmlns:a16="http://schemas.microsoft.com/office/drawing/2014/main" id="{842F2DE7-73DE-4FDD-98E2-72555155AC3C}"/>
              </a:ext>
            </a:extLst>
          </p:cNvPr>
          <p:cNvSpPr txBox="1"/>
          <p:nvPr/>
        </p:nvSpPr>
        <p:spPr>
          <a:xfrm>
            <a:off x="1557787" y="3642504"/>
            <a:ext cx="5388633"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dirty="0"/>
              <a:t>15 – 16. Legal Identity</a:t>
            </a:r>
          </a:p>
        </p:txBody>
      </p:sp>
      <p:sp>
        <p:nvSpPr>
          <p:cNvPr id="7" name="TextBox 6">
            <a:extLst>
              <a:ext uri="{FF2B5EF4-FFF2-40B4-BE49-F238E27FC236}">
                <a16:creationId xmlns:a16="http://schemas.microsoft.com/office/drawing/2014/main" id="{79041C17-9C41-4D69-A8D9-77B7E7D99802}"/>
              </a:ext>
            </a:extLst>
          </p:cNvPr>
          <p:cNvSpPr txBox="1"/>
          <p:nvPr/>
        </p:nvSpPr>
        <p:spPr>
          <a:xfrm>
            <a:off x="1556888" y="4590510"/>
            <a:ext cx="6236897" cy="10772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dirty="0"/>
              <a:t>17 - 19. Current trend &amp; competitors</a:t>
            </a:r>
          </a:p>
        </p:txBody>
      </p:sp>
      <p:pic>
        <p:nvPicPr>
          <p:cNvPr id="8" name="Picture 8" descr="Text, background pattern&#10;&#10;Description automatically generated">
            <a:extLst>
              <a:ext uri="{FF2B5EF4-FFF2-40B4-BE49-F238E27FC236}">
                <a16:creationId xmlns:a16="http://schemas.microsoft.com/office/drawing/2014/main" id="{62467F60-F347-429D-B1AE-F4C0E6AEA989}"/>
              </a:ext>
            </a:extLst>
          </p:cNvPr>
          <p:cNvPicPr>
            <a:picLocks noChangeAspect="1"/>
          </p:cNvPicPr>
          <p:nvPr/>
        </p:nvPicPr>
        <p:blipFill>
          <a:blip r:embed="rId2"/>
          <a:stretch>
            <a:fillRect/>
          </a:stretch>
        </p:blipFill>
        <p:spPr>
          <a:xfrm>
            <a:off x="8980098" y="77307"/>
            <a:ext cx="3145766" cy="1728819"/>
          </a:xfrm>
          <a:prstGeom prst="rect">
            <a:avLst/>
          </a:prstGeom>
        </p:spPr>
      </p:pic>
    </p:spTree>
    <p:extLst>
      <p:ext uri="{BB962C8B-B14F-4D97-AF65-F5344CB8AC3E}">
        <p14:creationId xmlns:p14="http://schemas.microsoft.com/office/powerpoint/2010/main" val="8808218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36386491-6F13-4235-A32F-9F6D67F13D0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00000" y="0"/>
            <a:ext cx="0" cy="6858000"/>
          </a:xfrm>
          <a:prstGeom prst="line">
            <a:avLst/>
          </a:prstGeom>
          <a:ln w="9525">
            <a:solidFill>
              <a:schemeClr val="tx2"/>
            </a:solidFill>
          </a:ln>
        </p:spPr>
        <p:style>
          <a:lnRef idx="1">
            <a:schemeClr val="accent1"/>
          </a:lnRef>
          <a:fillRef idx="0">
            <a:schemeClr val="accent1"/>
          </a:fillRef>
          <a:effectRef idx="0">
            <a:schemeClr val="accent1"/>
          </a:effectRef>
          <a:fontRef idx="minor">
            <a:schemeClr val="tx1"/>
          </a:fontRef>
        </p:style>
      </p:cxnSp>
      <p:sp useBgFill="1">
        <p:nvSpPr>
          <p:cNvPr id="12" name="Rectangle 11">
            <a:extLst>
              <a:ext uri="{FF2B5EF4-FFF2-40B4-BE49-F238E27FC236}">
                <a16:creationId xmlns:a16="http://schemas.microsoft.com/office/drawing/2014/main" id="{3D7E81F9-985E-40E1-8E20-6F66263B23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9E46B315-2181-4D2A-A8B6-896689BCED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959"/>
            <a:ext cx="4366008" cy="1809119"/>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B97557D-E24B-4611-B2BD-93B5B2674EDD}"/>
              </a:ext>
            </a:extLst>
          </p:cNvPr>
          <p:cNvSpPr>
            <a:spLocks noGrp="1"/>
          </p:cNvSpPr>
          <p:nvPr>
            <p:ph type="title"/>
          </p:nvPr>
        </p:nvSpPr>
        <p:spPr>
          <a:xfrm>
            <a:off x="442914" y="441324"/>
            <a:ext cx="3457573" cy="1005009"/>
          </a:xfrm>
        </p:spPr>
        <p:txBody>
          <a:bodyPr vert="horz" wrap="square" lIns="0" tIns="0" rIns="0" bIns="0" rtlCol="0" anchor="b" anchorCtr="0">
            <a:normAutofit fontScale="90000"/>
          </a:bodyPr>
          <a:lstStyle/>
          <a:p>
            <a:pPr>
              <a:lnSpc>
                <a:spcPct val="90000"/>
              </a:lnSpc>
            </a:pPr>
            <a:r>
              <a:rPr lang="en-US" sz="1700" b="1" dirty="0">
                <a:solidFill>
                  <a:schemeClr val="bg2"/>
                </a:solidFill>
                <a:ea typeface="Microsoft Sans Serif"/>
                <a:cs typeface="Microsoft Sans Serif"/>
              </a:rPr>
              <a:t>“</a:t>
            </a:r>
            <a:r>
              <a:rPr lang="en-US" sz="2000" b="1" dirty="0">
                <a:solidFill>
                  <a:schemeClr val="bg2"/>
                </a:solidFill>
                <a:ea typeface="Microsoft Sans Serif"/>
                <a:cs typeface="Microsoft Sans Serif"/>
              </a:rPr>
              <a:t>Success is not final; failure is not fatal: it is the courage to continue that counts.” – Winston Churchill</a:t>
            </a:r>
            <a:endParaRPr lang="en-US" sz="2000" dirty="0">
              <a:solidFill>
                <a:schemeClr val="bg2"/>
              </a:solidFill>
              <a:ea typeface="Microsoft Sans Serif"/>
              <a:cs typeface="Microsoft Sans Serif"/>
            </a:endParaRPr>
          </a:p>
          <a:p>
            <a:pPr>
              <a:lnSpc>
                <a:spcPct val="90000"/>
              </a:lnSpc>
            </a:pPr>
            <a:endParaRPr lang="en-US" sz="2000" dirty="0">
              <a:solidFill>
                <a:schemeClr val="bg2"/>
              </a:solidFill>
            </a:endParaRPr>
          </a:p>
        </p:txBody>
      </p:sp>
      <p:sp>
        <p:nvSpPr>
          <p:cNvPr id="4" name="Content Placeholder 3">
            <a:extLst>
              <a:ext uri="{FF2B5EF4-FFF2-40B4-BE49-F238E27FC236}">
                <a16:creationId xmlns:a16="http://schemas.microsoft.com/office/drawing/2014/main" id="{C415B1E4-A792-46E7-9FA8-3C5DE43F72F8}"/>
              </a:ext>
            </a:extLst>
          </p:cNvPr>
          <p:cNvSpPr>
            <a:spLocks noGrp="1"/>
          </p:cNvSpPr>
          <p:nvPr>
            <p:ph sz="half" idx="2"/>
          </p:nvPr>
        </p:nvSpPr>
        <p:spPr>
          <a:xfrm>
            <a:off x="442915" y="1915370"/>
            <a:ext cx="3457572" cy="3597036"/>
          </a:xfrm>
        </p:spPr>
        <p:txBody>
          <a:bodyPr vert="horz" lIns="0" tIns="0" rIns="0" bIns="0" rtlCol="0" anchor="t">
            <a:normAutofit/>
          </a:bodyPr>
          <a:lstStyle/>
          <a:p>
            <a:pPr marL="0" indent="0" algn="ctr">
              <a:lnSpc>
                <a:spcPct val="110000"/>
              </a:lnSpc>
              <a:buNone/>
            </a:pPr>
            <a:endParaRPr lang="en-US" sz="1800" dirty="0">
              <a:solidFill>
                <a:schemeClr val="tx2"/>
              </a:solidFill>
              <a:ea typeface="Microsoft Sans Serif"/>
              <a:cs typeface="Microsoft Sans Serif"/>
            </a:endParaRPr>
          </a:p>
          <a:p>
            <a:pPr marL="359410" indent="-359410">
              <a:lnSpc>
                <a:spcPct val="110000"/>
              </a:lnSpc>
            </a:pPr>
            <a:endParaRPr lang="en-US" sz="1800">
              <a:solidFill>
                <a:schemeClr val="tx2"/>
              </a:solidFill>
            </a:endParaRPr>
          </a:p>
          <a:p>
            <a:pPr marL="0" indent="0">
              <a:lnSpc>
                <a:spcPct val="110000"/>
              </a:lnSpc>
              <a:buNone/>
            </a:pPr>
            <a:br>
              <a:rPr lang="en-US" sz="1000" dirty="0"/>
            </a:br>
            <a:endParaRPr lang="en-US" sz="1800">
              <a:solidFill>
                <a:schemeClr val="tx2"/>
              </a:solidFill>
            </a:endParaRPr>
          </a:p>
        </p:txBody>
      </p:sp>
      <p:sp>
        <p:nvSpPr>
          <p:cNvPr id="16" name="Rectangle 15">
            <a:extLst>
              <a:ext uri="{FF2B5EF4-FFF2-40B4-BE49-F238E27FC236}">
                <a16:creationId xmlns:a16="http://schemas.microsoft.com/office/drawing/2014/main" id="{4455F26C-4C97-4BA4-8A08-25193CC755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5957997"/>
            <a:ext cx="12191999" cy="900001"/>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8" name="Straight Connector 17">
            <a:extLst>
              <a:ext uri="{FF2B5EF4-FFF2-40B4-BE49-F238E27FC236}">
                <a16:creationId xmlns:a16="http://schemas.microsoft.com/office/drawing/2014/main" id="{743DDC18-E028-47F7-8F3E-7DDC52D89A9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958000"/>
            <a:ext cx="12193200" cy="0"/>
          </a:xfrm>
          <a:prstGeom prst="line">
            <a:avLst/>
          </a:prstGeom>
          <a:ln w="9525">
            <a:solidFill>
              <a:schemeClr val="bg2"/>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027B2856-431D-490E-AA67-410E169D60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67212" y="0"/>
            <a:ext cx="0" cy="5957995"/>
          </a:xfrm>
          <a:prstGeom prst="line">
            <a:avLst/>
          </a:prstGeom>
          <a:ln w="9525">
            <a:solidFill>
              <a:schemeClr val="tx2"/>
            </a:solidFill>
          </a:ln>
        </p:spPr>
        <p:style>
          <a:lnRef idx="1">
            <a:schemeClr val="accent1"/>
          </a:lnRef>
          <a:fillRef idx="0">
            <a:schemeClr val="accent1"/>
          </a:fillRef>
          <a:effectRef idx="0">
            <a:schemeClr val="accent1"/>
          </a:effectRef>
          <a:fontRef idx="minor">
            <a:schemeClr val="tx1"/>
          </a:fontRef>
        </p:style>
      </p:cxnSp>
      <p:pic>
        <p:nvPicPr>
          <p:cNvPr id="5" name="Picture 5" descr="A picture containing person, indoor, wearing, young&#10;&#10;Description automatically generated">
            <a:extLst>
              <a:ext uri="{FF2B5EF4-FFF2-40B4-BE49-F238E27FC236}">
                <a16:creationId xmlns:a16="http://schemas.microsoft.com/office/drawing/2014/main" id="{66CE5F87-D903-4619-8E4A-D90D40EC25D3}"/>
              </a:ext>
            </a:extLst>
          </p:cNvPr>
          <p:cNvPicPr>
            <a:picLocks noGrp="1" noChangeAspect="1"/>
          </p:cNvPicPr>
          <p:nvPr>
            <p:ph sz="half" idx="1"/>
          </p:nvPr>
        </p:nvPicPr>
        <p:blipFill>
          <a:blip r:embed="rId2"/>
          <a:stretch>
            <a:fillRect/>
          </a:stretch>
        </p:blipFill>
        <p:spPr>
          <a:xfrm>
            <a:off x="4816015" y="1472601"/>
            <a:ext cx="6925984" cy="3012803"/>
          </a:xfrm>
          <a:custGeom>
            <a:avLst/>
            <a:gdLst/>
            <a:ahLst/>
            <a:cxnLst/>
            <a:rect l="l" t="t" r="r" b="b"/>
            <a:pathLst>
              <a:path w="7824788" h="5957994">
                <a:moveTo>
                  <a:pt x="0" y="0"/>
                </a:moveTo>
                <a:lnTo>
                  <a:pt x="7824788" y="0"/>
                </a:lnTo>
                <a:lnTo>
                  <a:pt x="7824788" y="5957994"/>
                </a:lnTo>
                <a:lnTo>
                  <a:pt x="0" y="5957994"/>
                </a:lnTo>
                <a:close/>
              </a:path>
            </a:pathLst>
          </a:custGeom>
        </p:spPr>
      </p:pic>
      <p:sp>
        <p:nvSpPr>
          <p:cNvPr id="3" name="TextBox 2">
            <a:extLst>
              <a:ext uri="{FF2B5EF4-FFF2-40B4-BE49-F238E27FC236}">
                <a16:creationId xmlns:a16="http://schemas.microsoft.com/office/drawing/2014/main" id="{D18AF635-8BEE-488E-B34C-DC28E2FC0C56}"/>
              </a:ext>
            </a:extLst>
          </p:cNvPr>
          <p:cNvSpPr txBox="1"/>
          <p:nvPr/>
        </p:nvSpPr>
        <p:spPr>
          <a:xfrm>
            <a:off x="66135" y="1805797"/>
            <a:ext cx="4382219" cy="394869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lnSpc>
                <a:spcPct val="110000"/>
              </a:lnSpc>
              <a:spcBef>
                <a:spcPts val="800"/>
              </a:spcBef>
            </a:pPr>
            <a:r>
              <a:rPr lang="en-US" dirty="0">
                <a:solidFill>
                  <a:schemeClr val="tx2"/>
                </a:solidFill>
                <a:ea typeface="+mn-lt"/>
                <a:cs typeface="+mn-lt"/>
              </a:rPr>
              <a:t>Mission statement for Lashes by Layla</a:t>
            </a:r>
          </a:p>
          <a:p>
            <a:pPr marL="359410" indent="-359410">
              <a:lnSpc>
                <a:spcPct val="110000"/>
              </a:lnSpc>
              <a:spcBef>
                <a:spcPts val="800"/>
              </a:spcBef>
              <a:buFont typeface="Arial"/>
              <a:buChar char="•"/>
            </a:pPr>
            <a:endParaRPr lang="en-US" dirty="0">
              <a:ea typeface="+mn-lt"/>
              <a:cs typeface="+mn-lt"/>
            </a:endParaRPr>
          </a:p>
          <a:p>
            <a:pPr>
              <a:lnSpc>
                <a:spcPct val="110000"/>
              </a:lnSpc>
              <a:spcBef>
                <a:spcPts val="800"/>
              </a:spcBef>
            </a:pPr>
            <a:r>
              <a:rPr lang="en-US" dirty="0">
                <a:solidFill>
                  <a:schemeClr val="tx2"/>
                </a:solidFill>
                <a:ea typeface="+mn-lt"/>
                <a:cs typeface="+mn-lt"/>
              </a:rPr>
              <a:t>To enhance beauty and confidence in our clients, using top quality brands and innovative techniques, whilst maintaining excellent customer service.</a:t>
            </a:r>
          </a:p>
          <a:p>
            <a:pPr marL="359410" indent="-359410">
              <a:lnSpc>
                <a:spcPct val="110000"/>
              </a:lnSpc>
              <a:spcBef>
                <a:spcPts val="800"/>
              </a:spcBef>
              <a:buFont typeface="Arial"/>
              <a:buChar char="•"/>
            </a:pPr>
            <a:endParaRPr lang="en-US" dirty="0">
              <a:ea typeface="+mn-lt"/>
              <a:cs typeface="+mn-lt"/>
            </a:endParaRPr>
          </a:p>
          <a:p>
            <a:pPr>
              <a:lnSpc>
                <a:spcPct val="110000"/>
              </a:lnSpc>
              <a:spcBef>
                <a:spcPts val="800"/>
              </a:spcBef>
            </a:pPr>
            <a:r>
              <a:rPr lang="en-US" dirty="0">
                <a:solidFill>
                  <a:schemeClr val="tx2"/>
                </a:solidFill>
                <a:ea typeface="+mn-lt"/>
                <a:cs typeface="+mn-lt"/>
              </a:rPr>
              <a:t>The application of individual eyelashes to clients by a fully trained individual, providing the eyelashes and the service of application.</a:t>
            </a:r>
            <a:endParaRPr lang="en-US">
              <a:solidFill>
                <a:schemeClr val="tx2"/>
              </a:solidFill>
            </a:endParaRPr>
          </a:p>
        </p:txBody>
      </p:sp>
      <p:pic>
        <p:nvPicPr>
          <p:cNvPr id="6" name="Picture 6" descr="Text, background pattern&#10;&#10;Description automatically generated">
            <a:extLst>
              <a:ext uri="{FF2B5EF4-FFF2-40B4-BE49-F238E27FC236}">
                <a16:creationId xmlns:a16="http://schemas.microsoft.com/office/drawing/2014/main" id="{A340D497-291D-4F07-B21C-89743C56C0AD}"/>
              </a:ext>
            </a:extLst>
          </p:cNvPr>
          <p:cNvPicPr>
            <a:picLocks noChangeAspect="1"/>
          </p:cNvPicPr>
          <p:nvPr/>
        </p:nvPicPr>
        <p:blipFill>
          <a:blip r:embed="rId3"/>
          <a:stretch>
            <a:fillRect/>
          </a:stretch>
        </p:blipFill>
        <p:spPr>
          <a:xfrm>
            <a:off x="9382664" y="4563043"/>
            <a:ext cx="2743200" cy="1311877"/>
          </a:xfrm>
          <a:prstGeom prst="rect">
            <a:avLst/>
          </a:prstGeom>
        </p:spPr>
      </p:pic>
    </p:spTree>
    <p:extLst>
      <p:ext uri="{BB962C8B-B14F-4D97-AF65-F5344CB8AC3E}">
        <p14:creationId xmlns:p14="http://schemas.microsoft.com/office/powerpoint/2010/main" val="6007602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6" name="Rectangle 10">
            <a:extLst>
              <a:ext uri="{FF2B5EF4-FFF2-40B4-BE49-F238E27FC236}">
                <a16:creationId xmlns:a16="http://schemas.microsoft.com/office/drawing/2014/main" id="{CFF384FA-A314-44A7-A8D0-A5B072C068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12">
            <a:extLst>
              <a:ext uri="{FF2B5EF4-FFF2-40B4-BE49-F238E27FC236}">
                <a16:creationId xmlns:a16="http://schemas.microsoft.com/office/drawing/2014/main" id="{2F207D4E-9AD2-486E-974F-2A1243D8B6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6311900" cy="68580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F834509-A2FE-4ED9-B530-3827935AB645}"/>
              </a:ext>
            </a:extLst>
          </p:cNvPr>
          <p:cNvSpPr>
            <a:spLocks noGrp="1"/>
          </p:cNvSpPr>
          <p:nvPr>
            <p:ph type="title"/>
          </p:nvPr>
        </p:nvSpPr>
        <p:spPr>
          <a:xfrm>
            <a:off x="1343026" y="324001"/>
            <a:ext cx="4525960" cy="6092674"/>
          </a:xfrm>
        </p:spPr>
        <p:txBody>
          <a:bodyPr vert="horz" lIns="0" tIns="0" rIns="0" bIns="0" rtlCol="0" anchor="t" anchorCtr="0">
            <a:normAutofit/>
          </a:bodyPr>
          <a:lstStyle/>
          <a:p>
            <a:pPr>
              <a:lnSpc>
                <a:spcPct val="90000"/>
              </a:lnSpc>
            </a:pPr>
            <a:r>
              <a:rPr lang="en-US" sz="3700" b="1" dirty="0">
                <a:solidFill>
                  <a:schemeClr val="bg2"/>
                </a:solidFill>
                <a:ea typeface="+mj-lt"/>
                <a:cs typeface="+mj-lt"/>
              </a:rPr>
              <a:t>Business Aims</a:t>
            </a:r>
            <a:r>
              <a:rPr lang="en-US" sz="3700" dirty="0">
                <a:solidFill>
                  <a:schemeClr val="bg2"/>
                </a:solidFill>
                <a:ea typeface="+mj-lt"/>
                <a:cs typeface="+mj-lt"/>
              </a:rPr>
              <a:t>  - My Business aim is to provide clients with gorgeous looking eyelashes to suit their lifestyles using safe top quality products.  </a:t>
            </a:r>
            <a:endParaRPr lang="en-US" sz="3700" dirty="0">
              <a:solidFill>
                <a:schemeClr val="bg2"/>
              </a:solidFill>
            </a:endParaRPr>
          </a:p>
        </p:txBody>
      </p:sp>
      <p:pic>
        <p:nvPicPr>
          <p:cNvPr id="4" name="Picture 4" descr="A picture containing indoor, person, cosmetic, close&#10;&#10;Description automatically generated">
            <a:extLst>
              <a:ext uri="{FF2B5EF4-FFF2-40B4-BE49-F238E27FC236}">
                <a16:creationId xmlns:a16="http://schemas.microsoft.com/office/drawing/2014/main" id="{0CDC1C28-0814-4AEB-9E8D-094687A3B3A3}"/>
              </a:ext>
            </a:extLst>
          </p:cNvPr>
          <p:cNvPicPr>
            <a:picLocks noChangeAspect="1"/>
          </p:cNvPicPr>
          <p:nvPr/>
        </p:nvPicPr>
        <p:blipFill rotWithShape="1">
          <a:blip r:embed="rId2"/>
          <a:srcRect t="17344" r="-1" b="1557"/>
          <a:stretch/>
        </p:blipFill>
        <p:spPr>
          <a:xfrm>
            <a:off x="6312734" y="1811557"/>
            <a:ext cx="5879267" cy="3218390"/>
          </a:xfrm>
          <a:custGeom>
            <a:avLst/>
            <a:gdLst/>
            <a:ahLst/>
            <a:cxnLst/>
            <a:rect l="l" t="t" r="r" b="b"/>
            <a:pathLst>
              <a:path w="5879267" h="3218400">
                <a:moveTo>
                  <a:pt x="0" y="0"/>
                </a:moveTo>
                <a:lnTo>
                  <a:pt x="5879267" y="0"/>
                </a:lnTo>
                <a:lnTo>
                  <a:pt x="5879267" y="3218400"/>
                </a:lnTo>
                <a:lnTo>
                  <a:pt x="0" y="3218400"/>
                </a:lnTo>
                <a:close/>
              </a:path>
            </a:pathLst>
          </a:custGeom>
        </p:spPr>
      </p:pic>
      <p:cxnSp>
        <p:nvCxnSpPr>
          <p:cNvPr id="10" name="Straight Connector 14">
            <a:extLst>
              <a:ext uri="{FF2B5EF4-FFF2-40B4-BE49-F238E27FC236}">
                <a16:creationId xmlns:a16="http://schemas.microsoft.com/office/drawing/2014/main" id="{C803B7D9-A8DC-4B4E-B297-FDE3A3622B5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00000" y="0"/>
            <a:ext cx="0" cy="6858000"/>
          </a:xfrm>
          <a:prstGeom prst="line">
            <a:avLst/>
          </a:prstGeom>
          <a:ln w="9525">
            <a:solidFill>
              <a:schemeClr val="bg2"/>
            </a:solidFill>
          </a:ln>
        </p:spPr>
        <p:style>
          <a:lnRef idx="1">
            <a:schemeClr val="accent1"/>
          </a:lnRef>
          <a:fillRef idx="0">
            <a:schemeClr val="accent1"/>
          </a:fillRef>
          <a:effectRef idx="0">
            <a:schemeClr val="accent1"/>
          </a:effectRef>
          <a:fontRef idx="minor">
            <a:schemeClr val="tx1"/>
          </a:fontRef>
        </p:style>
      </p:cxnSp>
      <p:cxnSp>
        <p:nvCxnSpPr>
          <p:cNvPr id="12" name="Straight Connector 16">
            <a:extLst>
              <a:ext uri="{FF2B5EF4-FFF2-40B4-BE49-F238E27FC236}">
                <a16:creationId xmlns:a16="http://schemas.microsoft.com/office/drawing/2014/main" id="{93076B2E-01EF-48D3-8414-1FB359F8F7B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311901" y="0"/>
            <a:ext cx="0" cy="6858000"/>
          </a:xfrm>
          <a:prstGeom prst="line">
            <a:avLst/>
          </a:prstGeom>
          <a:ln w="9525">
            <a:solidFill>
              <a:schemeClr val="bg2"/>
            </a:solidFill>
          </a:ln>
        </p:spPr>
        <p:style>
          <a:lnRef idx="1">
            <a:schemeClr val="accent1"/>
          </a:lnRef>
          <a:fillRef idx="0">
            <a:schemeClr val="accent1"/>
          </a:fillRef>
          <a:effectRef idx="0">
            <a:schemeClr val="accent1"/>
          </a:effectRef>
          <a:fontRef idx="minor">
            <a:schemeClr val="tx1"/>
          </a:fontRef>
        </p:style>
      </p:cxnSp>
      <p:pic>
        <p:nvPicPr>
          <p:cNvPr id="3" name="Picture 4" descr="Text, background pattern&#10;&#10;Description automatically generated">
            <a:extLst>
              <a:ext uri="{FF2B5EF4-FFF2-40B4-BE49-F238E27FC236}">
                <a16:creationId xmlns:a16="http://schemas.microsoft.com/office/drawing/2014/main" id="{19536EFC-2590-4D40-96A0-13EFE24349A2}"/>
              </a:ext>
            </a:extLst>
          </p:cNvPr>
          <p:cNvPicPr>
            <a:picLocks noGrp="1" noChangeAspect="1"/>
          </p:cNvPicPr>
          <p:nvPr>
            <p:ph idx="1"/>
          </p:nvPr>
        </p:nvPicPr>
        <p:blipFill>
          <a:blip r:embed="rId3"/>
          <a:stretch>
            <a:fillRect/>
          </a:stretch>
        </p:blipFill>
        <p:spPr>
          <a:xfrm flipH="1">
            <a:off x="10373069" y="5945277"/>
            <a:ext cx="1823202" cy="931473"/>
          </a:xfrm>
        </p:spPr>
      </p:pic>
    </p:spTree>
    <p:extLst>
      <p:ext uri="{BB962C8B-B14F-4D97-AF65-F5344CB8AC3E}">
        <p14:creationId xmlns:p14="http://schemas.microsoft.com/office/powerpoint/2010/main" val="27054908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91ED7D-0DB1-4077-901A-82436BDFC22B}"/>
              </a:ext>
            </a:extLst>
          </p:cNvPr>
          <p:cNvSpPr>
            <a:spLocks noGrp="1"/>
          </p:cNvSpPr>
          <p:nvPr>
            <p:ph type="title"/>
          </p:nvPr>
        </p:nvSpPr>
        <p:spPr/>
        <p:txBody>
          <a:bodyPr>
            <a:normAutofit fontScale="90000"/>
          </a:bodyPr>
          <a:lstStyle/>
          <a:p>
            <a:r>
              <a:rPr lang="en-US" dirty="0">
                <a:ea typeface="Microsoft Sans Serif"/>
                <a:cs typeface="Microsoft Sans Serif"/>
              </a:rPr>
              <a:t>Objectives </a:t>
            </a:r>
            <a:br>
              <a:rPr lang="en-US" dirty="0">
                <a:ea typeface="Microsoft Sans Serif"/>
                <a:cs typeface="Microsoft Sans Serif"/>
              </a:rPr>
            </a:br>
            <a:br>
              <a:rPr lang="en-US" dirty="0"/>
            </a:br>
            <a:r>
              <a:rPr lang="en-US" dirty="0">
                <a:ea typeface="Microsoft Sans Serif"/>
                <a:cs typeface="Microsoft Sans Serif"/>
              </a:rPr>
              <a:t>To give excellent customer service</a:t>
            </a:r>
            <a:br>
              <a:rPr lang="en-US" dirty="0"/>
            </a:br>
            <a:r>
              <a:rPr lang="en-US" dirty="0">
                <a:ea typeface="Microsoft Sans Serif"/>
                <a:cs typeface="Microsoft Sans Serif"/>
              </a:rPr>
              <a:t>Maintain a healthy cash flow</a:t>
            </a:r>
            <a:br>
              <a:rPr lang="en-US" dirty="0"/>
            </a:br>
            <a:r>
              <a:rPr lang="en-US" dirty="0">
                <a:ea typeface="Microsoft Sans Serif"/>
                <a:cs typeface="Microsoft Sans Serif"/>
              </a:rPr>
              <a:t>Reaching the correct customers </a:t>
            </a:r>
            <a:br>
              <a:rPr lang="en-US" dirty="0"/>
            </a:br>
            <a:r>
              <a:rPr lang="en-US" dirty="0">
                <a:ea typeface="Microsoft Sans Serif"/>
                <a:cs typeface="Microsoft Sans Serif"/>
              </a:rPr>
              <a:t>Stay ahead of the competition</a:t>
            </a:r>
            <a:br>
              <a:rPr lang="en-US" dirty="0"/>
            </a:br>
            <a:r>
              <a:rPr lang="en-US" dirty="0">
                <a:ea typeface="Microsoft Sans Serif"/>
                <a:cs typeface="Microsoft Sans Serif"/>
              </a:rPr>
              <a:t>Dealing with change</a:t>
            </a:r>
            <a:br>
              <a:rPr lang="en-US" dirty="0"/>
            </a:br>
            <a:br>
              <a:rPr lang="en-US" dirty="0"/>
            </a:br>
            <a:br>
              <a:rPr lang="en-US" dirty="0"/>
            </a:br>
            <a:br>
              <a:rPr lang="en-US" dirty="0"/>
            </a:br>
            <a:br>
              <a:rPr lang="en-US" dirty="0"/>
            </a:br>
            <a:br>
              <a:rPr lang="en-US" dirty="0"/>
            </a:br>
            <a:br>
              <a:rPr lang="en-US" dirty="0"/>
            </a:br>
            <a:endParaRPr lang="en-US"/>
          </a:p>
        </p:txBody>
      </p:sp>
      <p:pic>
        <p:nvPicPr>
          <p:cNvPr id="3" name="Picture 3" descr="Text, background pattern&#10;&#10;Description automatically generated">
            <a:extLst>
              <a:ext uri="{FF2B5EF4-FFF2-40B4-BE49-F238E27FC236}">
                <a16:creationId xmlns:a16="http://schemas.microsoft.com/office/drawing/2014/main" id="{3FA3C82A-2CBD-43B1-90A4-B42C43596FFA}"/>
              </a:ext>
            </a:extLst>
          </p:cNvPr>
          <p:cNvPicPr>
            <a:picLocks noChangeAspect="1"/>
          </p:cNvPicPr>
          <p:nvPr/>
        </p:nvPicPr>
        <p:blipFill>
          <a:blip r:embed="rId2"/>
          <a:stretch>
            <a:fillRect/>
          </a:stretch>
        </p:blipFill>
        <p:spPr>
          <a:xfrm>
            <a:off x="9282023" y="177949"/>
            <a:ext cx="2743200" cy="1527536"/>
          </a:xfrm>
          <a:prstGeom prst="rect">
            <a:avLst/>
          </a:prstGeom>
        </p:spPr>
      </p:pic>
    </p:spTree>
    <p:extLst>
      <p:ext uri="{BB962C8B-B14F-4D97-AF65-F5344CB8AC3E}">
        <p14:creationId xmlns:p14="http://schemas.microsoft.com/office/powerpoint/2010/main" val="18017902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36386491-6F13-4235-A32F-9F6D67F13D0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00000" y="0"/>
            <a:ext cx="0" cy="6858000"/>
          </a:xfrm>
          <a:prstGeom prst="line">
            <a:avLst/>
          </a:prstGeom>
          <a:ln w="9525">
            <a:solidFill>
              <a:schemeClr val="tx2"/>
            </a:solidFill>
          </a:ln>
        </p:spPr>
        <p:style>
          <a:lnRef idx="1">
            <a:schemeClr val="accent1"/>
          </a:lnRef>
          <a:fillRef idx="0">
            <a:schemeClr val="accent1"/>
          </a:fillRef>
          <a:effectRef idx="0">
            <a:schemeClr val="accent1"/>
          </a:effectRef>
          <a:fontRef idx="minor">
            <a:schemeClr val="tx1"/>
          </a:fontRef>
        </p:style>
      </p:cxnSp>
      <p:sp useBgFill="1">
        <p:nvSpPr>
          <p:cNvPr id="12" name="Rectangle 11">
            <a:extLst>
              <a:ext uri="{FF2B5EF4-FFF2-40B4-BE49-F238E27FC236}">
                <a16:creationId xmlns:a16="http://schemas.microsoft.com/office/drawing/2014/main" id="{CFF384FA-A314-44A7-A8D0-A5B072C068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EF099B5-BAEA-4A20-8488-A0A5F0C828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511675" cy="68580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724BABC-5FD4-4E6E-8B56-DD1510B14E0C}"/>
              </a:ext>
            </a:extLst>
          </p:cNvPr>
          <p:cNvSpPr>
            <a:spLocks noGrp="1"/>
          </p:cNvSpPr>
          <p:nvPr>
            <p:ph type="title"/>
          </p:nvPr>
        </p:nvSpPr>
        <p:spPr>
          <a:xfrm>
            <a:off x="1343025" y="360001"/>
            <a:ext cx="2725737" cy="2854800"/>
          </a:xfrm>
        </p:spPr>
        <p:txBody>
          <a:bodyPr vert="horz" wrap="square" lIns="0" tIns="0" rIns="0" bIns="0" rtlCol="0" anchor="t" anchorCtr="0">
            <a:normAutofit/>
          </a:bodyPr>
          <a:lstStyle/>
          <a:p>
            <a:r>
              <a:rPr lang="en-US" sz="2400" dirty="0">
                <a:solidFill>
                  <a:schemeClr val="bg2"/>
                </a:solidFill>
                <a:ea typeface="Microsoft Sans Serif"/>
                <a:cs typeface="Microsoft Sans Serif"/>
              </a:rPr>
              <a:t>Styles of lashes</a:t>
            </a:r>
            <a:endParaRPr lang="en-US" sz="2400" dirty="0">
              <a:solidFill>
                <a:schemeClr val="bg2"/>
              </a:solidFill>
            </a:endParaRPr>
          </a:p>
        </p:txBody>
      </p:sp>
      <p:cxnSp>
        <p:nvCxnSpPr>
          <p:cNvPr id="16" name="Straight Connector 15">
            <a:extLst>
              <a:ext uri="{FF2B5EF4-FFF2-40B4-BE49-F238E27FC236}">
                <a16:creationId xmlns:a16="http://schemas.microsoft.com/office/drawing/2014/main" id="{E319365C-02DA-4B2B-8177-5500163F3B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00000" y="0"/>
            <a:ext cx="0" cy="6858000"/>
          </a:xfrm>
          <a:prstGeom prst="line">
            <a:avLst/>
          </a:prstGeom>
          <a:ln w="9525">
            <a:solidFill>
              <a:schemeClr val="bg2"/>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30323B95-7B69-4BC0-9E82-B6B0409CC71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98800" y="3639600"/>
            <a:ext cx="3612875" cy="0"/>
          </a:xfrm>
          <a:prstGeom prst="line">
            <a:avLst/>
          </a:prstGeom>
          <a:ln w="9525">
            <a:solidFill>
              <a:schemeClr val="bg2"/>
            </a:solidFill>
          </a:ln>
        </p:spPr>
        <p:style>
          <a:lnRef idx="1">
            <a:schemeClr val="accent1"/>
          </a:lnRef>
          <a:fillRef idx="0">
            <a:schemeClr val="accent1"/>
          </a:fillRef>
          <a:effectRef idx="0">
            <a:schemeClr val="accent1"/>
          </a:effectRef>
          <a:fontRef idx="minor">
            <a:schemeClr val="tx1"/>
          </a:fontRef>
        </p:style>
      </p:cxnSp>
      <p:pic>
        <p:nvPicPr>
          <p:cNvPr id="5" name="Picture 5">
            <a:extLst>
              <a:ext uri="{FF2B5EF4-FFF2-40B4-BE49-F238E27FC236}">
                <a16:creationId xmlns:a16="http://schemas.microsoft.com/office/drawing/2014/main" id="{F7731C41-3EA5-4C14-89FC-C69E600B5E43}"/>
              </a:ext>
            </a:extLst>
          </p:cNvPr>
          <p:cNvPicPr>
            <a:picLocks noGrp="1" noChangeAspect="1"/>
          </p:cNvPicPr>
          <p:nvPr>
            <p:ph type="pic" idx="1"/>
          </p:nvPr>
        </p:nvPicPr>
        <p:blipFill rotWithShape="1">
          <a:blip r:embed="rId2"/>
          <a:srcRect t="18390" b="18390"/>
          <a:stretch/>
        </p:blipFill>
        <p:spPr>
          <a:xfrm>
            <a:off x="1420705" y="4087514"/>
            <a:ext cx="2570156" cy="2329161"/>
          </a:xfrm>
          <a:custGeom>
            <a:avLst/>
            <a:gdLst/>
            <a:ahLst/>
            <a:cxnLst/>
            <a:rect l="l" t="t" r="r" b="b"/>
            <a:pathLst>
              <a:path w="3612362" h="3218400">
                <a:moveTo>
                  <a:pt x="0" y="0"/>
                </a:moveTo>
                <a:lnTo>
                  <a:pt x="3612362" y="0"/>
                </a:lnTo>
                <a:lnTo>
                  <a:pt x="3612362" y="3218400"/>
                </a:lnTo>
                <a:lnTo>
                  <a:pt x="0" y="3218400"/>
                </a:lnTo>
                <a:close/>
              </a:path>
            </a:pathLst>
          </a:custGeom>
        </p:spPr>
      </p:pic>
      <p:sp>
        <p:nvSpPr>
          <p:cNvPr id="4" name="Text Placeholder 3">
            <a:extLst>
              <a:ext uri="{FF2B5EF4-FFF2-40B4-BE49-F238E27FC236}">
                <a16:creationId xmlns:a16="http://schemas.microsoft.com/office/drawing/2014/main" id="{DB90EF7A-83DF-45D1-835B-0421EDE64568}"/>
              </a:ext>
            </a:extLst>
          </p:cNvPr>
          <p:cNvSpPr>
            <a:spLocks noGrp="1"/>
          </p:cNvSpPr>
          <p:nvPr>
            <p:ph type="body" sz="half" idx="2"/>
          </p:nvPr>
        </p:nvSpPr>
        <p:spPr>
          <a:xfrm>
            <a:off x="4979988" y="338400"/>
            <a:ext cx="6769100" cy="6063875"/>
          </a:xfrm>
        </p:spPr>
        <p:txBody>
          <a:bodyPr vert="horz" lIns="0" tIns="0" rIns="0" bIns="0" rtlCol="0">
            <a:normAutofit/>
          </a:bodyPr>
          <a:lstStyle/>
          <a:p>
            <a:pPr>
              <a:lnSpc>
                <a:spcPct val="110000"/>
              </a:lnSpc>
              <a:buFont typeface="Wingdings 2" panose="05020102010507070707" pitchFamily="18" charset="2"/>
              <a:buChar char="à"/>
            </a:pPr>
            <a:r>
              <a:rPr lang="en-US" sz="3900" u="sng">
                <a:solidFill>
                  <a:schemeClr val="tx2"/>
                </a:solidFill>
              </a:rPr>
              <a:t>Classic lashes </a:t>
            </a:r>
            <a:r>
              <a:rPr lang="en-US" sz="3900">
                <a:solidFill>
                  <a:schemeClr val="tx2"/>
                </a:solidFill>
              </a:rPr>
              <a:t>are one individual lash applied to one natural lash. Approximately 2 hours for a full set and 75 minutes for infills every 2-3 weeks. Perfect for creating a natural look and for clients who have lots of lashes naturally.</a:t>
            </a:r>
          </a:p>
        </p:txBody>
      </p:sp>
      <p:pic>
        <p:nvPicPr>
          <p:cNvPr id="3" name="Picture 5" descr="Text, background pattern&#10;&#10;Description automatically generated">
            <a:extLst>
              <a:ext uri="{FF2B5EF4-FFF2-40B4-BE49-F238E27FC236}">
                <a16:creationId xmlns:a16="http://schemas.microsoft.com/office/drawing/2014/main" id="{E4581ABF-07D0-4BED-8DCE-9C15952CA05E}"/>
              </a:ext>
            </a:extLst>
          </p:cNvPr>
          <p:cNvPicPr>
            <a:picLocks noChangeAspect="1"/>
          </p:cNvPicPr>
          <p:nvPr/>
        </p:nvPicPr>
        <p:blipFill>
          <a:blip r:embed="rId3"/>
          <a:stretch>
            <a:fillRect/>
          </a:stretch>
        </p:blipFill>
        <p:spPr>
          <a:xfrm>
            <a:off x="1331343" y="1903231"/>
            <a:ext cx="2743200" cy="1398140"/>
          </a:xfrm>
          <a:prstGeom prst="rect">
            <a:avLst/>
          </a:prstGeom>
        </p:spPr>
      </p:pic>
    </p:spTree>
    <p:extLst>
      <p:ext uri="{BB962C8B-B14F-4D97-AF65-F5344CB8AC3E}">
        <p14:creationId xmlns:p14="http://schemas.microsoft.com/office/powerpoint/2010/main" val="2002539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cxnSp>
        <p:nvCxnSpPr>
          <p:cNvPr id="20" name="Straight Connector 22">
            <a:extLst>
              <a:ext uri="{FF2B5EF4-FFF2-40B4-BE49-F238E27FC236}">
                <a16:creationId xmlns:a16="http://schemas.microsoft.com/office/drawing/2014/main" id="{36386491-6F13-4235-A32F-9F6D67F13D0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00000" y="0"/>
            <a:ext cx="0" cy="6858000"/>
          </a:xfrm>
          <a:prstGeom prst="line">
            <a:avLst/>
          </a:prstGeom>
          <a:ln w="9525">
            <a:solidFill>
              <a:schemeClr val="tx2"/>
            </a:solidFill>
          </a:ln>
        </p:spPr>
        <p:style>
          <a:lnRef idx="1">
            <a:schemeClr val="accent1"/>
          </a:lnRef>
          <a:fillRef idx="0">
            <a:schemeClr val="accent1"/>
          </a:fillRef>
          <a:effectRef idx="0">
            <a:schemeClr val="accent1"/>
          </a:effectRef>
          <a:fontRef idx="minor">
            <a:schemeClr val="tx1"/>
          </a:fontRef>
        </p:style>
      </p:cxnSp>
      <p:sp useBgFill="1">
        <p:nvSpPr>
          <p:cNvPr id="21" name="Rectangle 24">
            <a:extLst>
              <a:ext uri="{FF2B5EF4-FFF2-40B4-BE49-F238E27FC236}">
                <a16:creationId xmlns:a16="http://schemas.microsoft.com/office/drawing/2014/main" id="{CFF384FA-A314-44A7-A8D0-A5B072C068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6">
            <a:extLst>
              <a:ext uri="{FF2B5EF4-FFF2-40B4-BE49-F238E27FC236}">
                <a16:creationId xmlns:a16="http://schemas.microsoft.com/office/drawing/2014/main" id="{4EF099B5-BAEA-4A20-8488-A0A5F0C828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511675" cy="68580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18C5DA1-D6A0-4DD4-BE6A-86DDCE109A72}"/>
              </a:ext>
            </a:extLst>
          </p:cNvPr>
          <p:cNvSpPr>
            <a:spLocks noGrp="1"/>
          </p:cNvSpPr>
          <p:nvPr>
            <p:ph type="title"/>
          </p:nvPr>
        </p:nvSpPr>
        <p:spPr>
          <a:xfrm>
            <a:off x="1343025" y="360001"/>
            <a:ext cx="2725737" cy="2854800"/>
          </a:xfrm>
        </p:spPr>
        <p:txBody>
          <a:bodyPr vert="horz" wrap="square" lIns="0" tIns="0" rIns="0" bIns="0" rtlCol="0" anchor="t" anchorCtr="0">
            <a:normAutofit/>
          </a:bodyPr>
          <a:lstStyle/>
          <a:p>
            <a:r>
              <a:rPr lang="en-US" sz="2400">
                <a:solidFill>
                  <a:schemeClr val="bg2"/>
                </a:solidFill>
              </a:rPr>
              <a:t>Volume lashes </a:t>
            </a:r>
            <a:endParaRPr lang="en-US" dirty="0">
              <a:solidFill>
                <a:schemeClr val="bg2"/>
              </a:solidFill>
            </a:endParaRPr>
          </a:p>
        </p:txBody>
      </p:sp>
      <p:pic>
        <p:nvPicPr>
          <p:cNvPr id="5" name="Picture 5" descr="Close-up of a person&amp;#39;s eye&#10;&#10;Description automatically generated">
            <a:extLst>
              <a:ext uri="{FF2B5EF4-FFF2-40B4-BE49-F238E27FC236}">
                <a16:creationId xmlns:a16="http://schemas.microsoft.com/office/drawing/2014/main" id="{EA282029-A97A-4D56-8868-EF7E77CFA328}"/>
              </a:ext>
            </a:extLst>
          </p:cNvPr>
          <p:cNvPicPr>
            <a:picLocks noGrp="1" noChangeAspect="1"/>
          </p:cNvPicPr>
          <p:nvPr>
            <p:ph type="pic" idx="1"/>
          </p:nvPr>
        </p:nvPicPr>
        <p:blipFill rotWithShape="1">
          <a:blip r:embed="rId2"/>
          <a:srcRect t="6141" r="-3" b="8995"/>
          <a:stretch/>
        </p:blipFill>
        <p:spPr>
          <a:xfrm>
            <a:off x="899313" y="3639600"/>
            <a:ext cx="3612362" cy="3218400"/>
          </a:xfrm>
          <a:custGeom>
            <a:avLst/>
            <a:gdLst/>
            <a:ahLst/>
            <a:cxnLst/>
            <a:rect l="l" t="t" r="r" b="b"/>
            <a:pathLst>
              <a:path w="3612362" h="3218400">
                <a:moveTo>
                  <a:pt x="0" y="0"/>
                </a:moveTo>
                <a:lnTo>
                  <a:pt x="3612362" y="0"/>
                </a:lnTo>
                <a:lnTo>
                  <a:pt x="3612362" y="3218400"/>
                </a:lnTo>
                <a:lnTo>
                  <a:pt x="0" y="3218400"/>
                </a:lnTo>
                <a:close/>
              </a:path>
            </a:pathLst>
          </a:custGeom>
        </p:spPr>
      </p:pic>
      <p:cxnSp>
        <p:nvCxnSpPr>
          <p:cNvPr id="24" name="Straight Connector 28">
            <a:extLst>
              <a:ext uri="{FF2B5EF4-FFF2-40B4-BE49-F238E27FC236}">
                <a16:creationId xmlns:a16="http://schemas.microsoft.com/office/drawing/2014/main" id="{E319365C-02DA-4B2B-8177-5500163F3B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00000" y="0"/>
            <a:ext cx="0" cy="6858000"/>
          </a:xfrm>
          <a:prstGeom prst="line">
            <a:avLst/>
          </a:prstGeom>
          <a:ln w="9525">
            <a:solidFill>
              <a:schemeClr val="bg2"/>
            </a:solidFill>
          </a:ln>
        </p:spPr>
        <p:style>
          <a:lnRef idx="1">
            <a:schemeClr val="accent1"/>
          </a:lnRef>
          <a:fillRef idx="0">
            <a:schemeClr val="accent1"/>
          </a:fillRef>
          <a:effectRef idx="0">
            <a:schemeClr val="accent1"/>
          </a:effectRef>
          <a:fontRef idx="minor">
            <a:schemeClr val="tx1"/>
          </a:fontRef>
        </p:style>
      </p:cxnSp>
      <p:cxnSp>
        <p:nvCxnSpPr>
          <p:cNvPr id="26" name="Straight Connector 30">
            <a:extLst>
              <a:ext uri="{FF2B5EF4-FFF2-40B4-BE49-F238E27FC236}">
                <a16:creationId xmlns:a16="http://schemas.microsoft.com/office/drawing/2014/main" id="{3DA6B9F5-B493-48E9-9BCD-D4DDC22CE31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98801" y="3639600"/>
            <a:ext cx="3612746" cy="0"/>
          </a:xfrm>
          <a:prstGeom prst="line">
            <a:avLst/>
          </a:prstGeom>
          <a:ln w="9525">
            <a:solidFill>
              <a:schemeClr val="bg2"/>
            </a:solidFill>
          </a:ln>
        </p:spPr>
        <p:style>
          <a:lnRef idx="1">
            <a:schemeClr val="accent1"/>
          </a:lnRef>
          <a:fillRef idx="0">
            <a:schemeClr val="accent1"/>
          </a:fillRef>
          <a:effectRef idx="0">
            <a:schemeClr val="accent1"/>
          </a:effectRef>
          <a:fontRef idx="minor">
            <a:schemeClr val="tx1"/>
          </a:fontRef>
        </p:style>
      </p:cxnSp>
      <p:sp>
        <p:nvSpPr>
          <p:cNvPr id="4" name="Text Placeholder 3">
            <a:extLst>
              <a:ext uri="{FF2B5EF4-FFF2-40B4-BE49-F238E27FC236}">
                <a16:creationId xmlns:a16="http://schemas.microsoft.com/office/drawing/2014/main" id="{CF1913B0-8398-423C-9542-3DE5FBC5222F}"/>
              </a:ext>
            </a:extLst>
          </p:cNvPr>
          <p:cNvSpPr>
            <a:spLocks noGrp="1"/>
          </p:cNvSpPr>
          <p:nvPr>
            <p:ph type="body" sz="half" idx="2"/>
          </p:nvPr>
        </p:nvSpPr>
        <p:spPr>
          <a:xfrm>
            <a:off x="4979988" y="338400"/>
            <a:ext cx="6769100" cy="6063875"/>
          </a:xfrm>
        </p:spPr>
        <p:txBody>
          <a:bodyPr vert="horz" lIns="0" tIns="0" rIns="0" bIns="0" rtlCol="0">
            <a:normAutofit/>
          </a:bodyPr>
          <a:lstStyle/>
          <a:p>
            <a:pPr>
              <a:lnSpc>
                <a:spcPct val="110000"/>
              </a:lnSpc>
              <a:buFont typeface="Wingdings 2" panose="05020102010507070707" pitchFamily="18" charset="2"/>
              <a:buChar char="à"/>
            </a:pPr>
            <a:r>
              <a:rPr lang="en-US" sz="3600">
                <a:solidFill>
                  <a:schemeClr val="tx2"/>
                </a:solidFill>
              </a:rPr>
              <a:t>A fan of 3-6 ultra fine false lashes, applied to one individual natural lash, that take 2 hours to apply and 90 minutes for an infill every 2-3 weeks. Perfect to create fuller lashes, for wgo have sparse or fine natural lashes. Natural and glam looks can be achieved.</a:t>
            </a:r>
          </a:p>
        </p:txBody>
      </p:sp>
      <p:pic>
        <p:nvPicPr>
          <p:cNvPr id="3" name="Picture 5" descr="Text, background pattern&#10;&#10;Description automatically generated">
            <a:extLst>
              <a:ext uri="{FF2B5EF4-FFF2-40B4-BE49-F238E27FC236}">
                <a16:creationId xmlns:a16="http://schemas.microsoft.com/office/drawing/2014/main" id="{56470DA0-46C3-4FD8-A06F-DD330E108A7F}"/>
              </a:ext>
            </a:extLst>
          </p:cNvPr>
          <p:cNvPicPr>
            <a:picLocks noChangeAspect="1"/>
          </p:cNvPicPr>
          <p:nvPr/>
        </p:nvPicPr>
        <p:blipFill>
          <a:blip r:embed="rId3"/>
          <a:stretch>
            <a:fillRect/>
          </a:stretch>
        </p:blipFill>
        <p:spPr>
          <a:xfrm>
            <a:off x="1201947" y="1716326"/>
            <a:ext cx="2743200" cy="1527536"/>
          </a:xfrm>
          <a:prstGeom prst="rect">
            <a:avLst/>
          </a:prstGeom>
        </p:spPr>
      </p:pic>
    </p:spTree>
    <p:extLst>
      <p:ext uri="{BB962C8B-B14F-4D97-AF65-F5344CB8AC3E}">
        <p14:creationId xmlns:p14="http://schemas.microsoft.com/office/powerpoint/2010/main" val="16915403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A0D732-AB75-4EB8-B9AB-5BC495F0338E}"/>
              </a:ext>
            </a:extLst>
          </p:cNvPr>
          <p:cNvSpPr>
            <a:spLocks noGrp="1"/>
          </p:cNvSpPr>
          <p:nvPr>
            <p:ph type="title"/>
          </p:nvPr>
        </p:nvSpPr>
        <p:spPr/>
        <p:txBody>
          <a:bodyPr/>
          <a:lstStyle/>
          <a:p>
            <a:pPr algn="ctr"/>
            <a:r>
              <a:rPr lang="en-US" dirty="0">
                <a:ea typeface="Microsoft Sans Serif"/>
                <a:cs typeface="Microsoft Sans Serif"/>
              </a:rPr>
              <a:t>Lash Price List</a:t>
            </a:r>
            <a:endParaRPr lang="en-US" dirty="0"/>
          </a:p>
        </p:txBody>
      </p:sp>
      <p:sp>
        <p:nvSpPr>
          <p:cNvPr id="3" name="Text Placeholder 2">
            <a:extLst>
              <a:ext uri="{FF2B5EF4-FFF2-40B4-BE49-F238E27FC236}">
                <a16:creationId xmlns:a16="http://schemas.microsoft.com/office/drawing/2014/main" id="{06914E42-BBFE-4AE7-BD46-A1E1657D1BED}"/>
              </a:ext>
            </a:extLst>
          </p:cNvPr>
          <p:cNvSpPr>
            <a:spLocks noGrp="1"/>
          </p:cNvSpPr>
          <p:nvPr>
            <p:ph type="body" idx="1"/>
          </p:nvPr>
        </p:nvSpPr>
        <p:spPr/>
        <p:txBody>
          <a:bodyPr/>
          <a:lstStyle/>
          <a:p>
            <a:r>
              <a:rPr lang="en-US" dirty="0">
                <a:solidFill>
                  <a:srgbClr val="592F34"/>
                </a:solidFill>
                <a:ea typeface="Microsoft Sans Serif"/>
                <a:cs typeface="Microsoft Sans Serif"/>
              </a:rPr>
              <a:t>Classics</a:t>
            </a:r>
            <a:endParaRPr lang="en-US" dirty="0"/>
          </a:p>
        </p:txBody>
      </p:sp>
      <p:sp>
        <p:nvSpPr>
          <p:cNvPr id="4" name="Content Placeholder 3">
            <a:extLst>
              <a:ext uri="{FF2B5EF4-FFF2-40B4-BE49-F238E27FC236}">
                <a16:creationId xmlns:a16="http://schemas.microsoft.com/office/drawing/2014/main" id="{D99DB04F-734A-473F-B4B3-712D4DAEC645}"/>
              </a:ext>
            </a:extLst>
          </p:cNvPr>
          <p:cNvSpPr>
            <a:spLocks noGrp="1"/>
          </p:cNvSpPr>
          <p:nvPr>
            <p:ph sz="half" idx="2"/>
          </p:nvPr>
        </p:nvSpPr>
        <p:spPr/>
        <p:txBody>
          <a:bodyPr vert="horz" lIns="0" tIns="0" rIns="0" bIns="0" rtlCol="0" anchor="t">
            <a:normAutofit/>
          </a:bodyPr>
          <a:lstStyle/>
          <a:p>
            <a:pPr marL="0" indent="0">
              <a:buNone/>
            </a:pPr>
            <a:r>
              <a:rPr lang="en-US" dirty="0">
                <a:solidFill>
                  <a:srgbClr val="592F34"/>
                </a:solidFill>
                <a:ea typeface="Microsoft Sans Serif"/>
                <a:cs typeface="Microsoft Sans Serif"/>
              </a:rPr>
              <a:t>Full Set £55</a:t>
            </a:r>
            <a:endParaRPr lang="en-US" dirty="0">
              <a:solidFill>
                <a:srgbClr val="592F34">
                  <a:alpha val="77000"/>
                </a:srgbClr>
              </a:solidFill>
            </a:endParaRPr>
          </a:p>
          <a:p>
            <a:pPr marL="0" indent="0">
              <a:buNone/>
            </a:pPr>
            <a:r>
              <a:rPr lang="en-US" dirty="0">
                <a:solidFill>
                  <a:srgbClr val="592F34"/>
                </a:solidFill>
                <a:ea typeface="Microsoft Sans Serif"/>
                <a:cs typeface="Microsoft Sans Serif"/>
              </a:rPr>
              <a:t>Infills £ 35</a:t>
            </a:r>
            <a:endParaRPr lang="en-US" dirty="0">
              <a:solidFill>
                <a:srgbClr val="592F34">
                  <a:alpha val="77000"/>
                </a:srgbClr>
              </a:solidFill>
            </a:endParaRPr>
          </a:p>
        </p:txBody>
      </p:sp>
      <p:sp>
        <p:nvSpPr>
          <p:cNvPr id="5" name="Text Placeholder 4">
            <a:extLst>
              <a:ext uri="{FF2B5EF4-FFF2-40B4-BE49-F238E27FC236}">
                <a16:creationId xmlns:a16="http://schemas.microsoft.com/office/drawing/2014/main" id="{EFB6F356-2814-4C74-B5ED-0B48398076B1}"/>
              </a:ext>
            </a:extLst>
          </p:cNvPr>
          <p:cNvSpPr>
            <a:spLocks noGrp="1"/>
          </p:cNvSpPr>
          <p:nvPr>
            <p:ph type="body" sz="quarter" idx="3"/>
          </p:nvPr>
        </p:nvSpPr>
        <p:spPr/>
        <p:txBody>
          <a:bodyPr/>
          <a:lstStyle/>
          <a:p>
            <a:r>
              <a:rPr lang="en-US" dirty="0"/>
              <a:t>Volume</a:t>
            </a:r>
          </a:p>
        </p:txBody>
      </p:sp>
      <p:sp>
        <p:nvSpPr>
          <p:cNvPr id="6" name="Content Placeholder 5">
            <a:extLst>
              <a:ext uri="{FF2B5EF4-FFF2-40B4-BE49-F238E27FC236}">
                <a16:creationId xmlns:a16="http://schemas.microsoft.com/office/drawing/2014/main" id="{00B0F984-3C9C-478A-879A-8319D0722AC7}"/>
              </a:ext>
            </a:extLst>
          </p:cNvPr>
          <p:cNvSpPr>
            <a:spLocks noGrp="1"/>
          </p:cNvSpPr>
          <p:nvPr>
            <p:ph sz="quarter" idx="4"/>
          </p:nvPr>
        </p:nvSpPr>
        <p:spPr/>
        <p:txBody>
          <a:bodyPr vert="horz" lIns="0" tIns="0" rIns="0" bIns="0" rtlCol="0" anchor="t">
            <a:normAutofit/>
          </a:bodyPr>
          <a:lstStyle/>
          <a:p>
            <a:pPr marL="0" indent="0">
              <a:buNone/>
            </a:pPr>
            <a:r>
              <a:rPr lang="en-US" dirty="0">
                <a:solidFill>
                  <a:srgbClr val="592F34"/>
                </a:solidFill>
                <a:ea typeface="Microsoft Sans Serif"/>
                <a:cs typeface="Microsoft Sans Serif"/>
              </a:rPr>
              <a:t>Full Set £60</a:t>
            </a:r>
            <a:endParaRPr lang="en-US"/>
          </a:p>
          <a:p>
            <a:pPr marL="0" indent="0">
              <a:buNone/>
            </a:pPr>
            <a:r>
              <a:rPr lang="en-US" dirty="0">
                <a:solidFill>
                  <a:srgbClr val="592F34"/>
                </a:solidFill>
                <a:ea typeface="Microsoft Sans Serif"/>
                <a:cs typeface="Microsoft Sans Serif"/>
              </a:rPr>
              <a:t>Infills £40</a:t>
            </a:r>
            <a:endParaRPr lang="en-US" dirty="0">
              <a:solidFill>
                <a:srgbClr val="592F34">
                  <a:alpha val="77000"/>
                </a:srgbClr>
              </a:solidFill>
            </a:endParaRPr>
          </a:p>
        </p:txBody>
      </p:sp>
      <p:sp>
        <p:nvSpPr>
          <p:cNvPr id="7" name="TextBox 6">
            <a:extLst>
              <a:ext uri="{FF2B5EF4-FFF2-40B4-BE49-F238E27FC236}">
                <a16:creationId xmlns:a16="http://schemas.microsoft.com/office/drawing/2014/main" id="{8F3784BA-8F34-43E1-A857-3768E4983051}"/>
              </a:ext>
            </a:extLst>
          </p:cNvPr>
          <p:cNvSpPr txBox="1"/>
          <p:nvPr/>
        </p:nvSpPr>
        <p:spPr>
          <a:xfrm>
            <a:off x="554966" y="4019910"/>
            <a:ext cx="5172973"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Mega Volume Lashes uses the same method as volume but with more lashes for a more glam look.</a:t>
            </a:r>
          </a:p>
          <a:p>
            <a:endParaRPr lang="en-US" dirty="0"/>
          </a:p>
          <a:p>
            <a:r>
              <a:rPr lang="en-US" dirty="0"/>
              <a:t>Full set £65 Infills £45</a:t>
            </a:r>
          </a:p>
        </p:txBody>
      </p:sp>
      <p:pic>
        <p:nvPicPr>
          <p:cNvPr id="8" name="Picture 8">
            <a:extLst>
              <a:ext uri="{FF2B5EF4-FFF2-40B4-BE49-F238E27FC236}">
                <a16:creationId xmlns:a16="http://schemas.microsoft.com/office/drawing/2014/main" id="{FF9E2A0D-D72D-489C-80FF-2C5D9B5AA122}"/>
              </a:ext>
            </a:extLst>
          </p:cNvPr>
          <p:cNvPicPr>
            <a:picLocks noChangeAspect="1"/>
          </p:cNvPicPr>
          <p:nvPr/>
        </p:nvPicPr>
        <p:blipFill>
          <a:blip r:embed="rId2"/>
          <a:stretch>
            <a:fillRect/>
          </a:stretch>
        </p:blipFill>
        <p:spPr>
          <a:xfrm>
            <a:off x="8275608" y="3259725"/>
            <a:ext cx="3922142" cy="2725192"/>
          </a:xfrm>
          <a:prstGeom prst="rect">
            <a:avLst/>
          </a:prstGeom>
        </p:spPr>
      </p:pic>
      <p:pic>
        <p:nvPicPr>
          <p:cNvPr id="9" name="Picture 9" descr="Text, background pattern&#10;&#10;Description automatically generated">
            <a:extLst>
              <a:ext uri="{FF2B5EF4-FFF2-40B4-BE49-F238E27FC236}">
                <a16:creationId xmlns:a16="http://schemas.microsoft.com/office/drawing/2014/main" id="{13864B16-4183-479E-A74A-36DD0E29AE88}"/>
              </a:ext>
            </a:extLst>
          </p:cNvPr>
          <p:cNvPicPr>
            <a:picLocks noChangeAspect="1"/>
          </p:cNvPicPr>
          <p:nvPr/>
        </p:nvPicPr>
        <p:blipFill>
          <a:blip r:embed="rId3"/>
          <a:stretch>
            <a:fillRect/>
          </a:stretch>
        </p:blipFill>
        <p:spPr>
          <a:xfrm>
            <a:off x="66136" y="62930"/>
            <a:ext cx="2743200" cy="1527536"/>
          </a:xfrm>
          <a:prstGeom prst="rect">
            <a:avLst/>
          </a:prstGeom>
        </p:spPr>
      </p:pic>
    </p:spTree>
    <p:extLst>
      <p:ext uri="{BB962C8B-B14F-4D97-AF65-F5344CB8AC3E}">
        <p14:creationId xmlns:p14="http://schemas.microsoft.com/office/powerpoint/2010/main" val="12475429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CF356CF-CAB0-4EEB-96E7-6C4D4544BFE0}"/>
              </a:ext>
            </a:extLst>
          </p:cNvPr>
          <p:cNvSpPr txBox="1"/>
          <p:nvPr/>
        </p:nvSpPr>
        <p:spPr>
          <a:xfrm>
            <a:off x="1316966" y="253042"/>
            <a:ext cx="10003766"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600" dirty="0"/>
              <a:t>Your gorgeous lashes will be applied using the following :</a:t>
            </a:r>
          </a:p>
        </p:txBody>
      </p:sp>
      <p:pic>
        <p:nvPicPr>
          <p:cNvPr id="4" name="Picture 4" descr="A picture containing text, toiletry, cosmetic&#10;&#10;Description automatically generated">
            <a:extLst>
              <a:ext uri="{FF2B5EF4-FFF2-40B4-BE49-F238E27FC236}">
                <a16:creationId xmlns:a16="http://schemas.microsoft.com/office/drawing/2014/main" id="{CC871FAD-7860-4D86-A5C2-20C38C923989}"/>
              </a:ext>
            </a:extLst>
          </p:cNvPr>
          <p:cNvPicPr>
            <a:picLocks noChangeAspect="1"/>
          </p:cNvPicPr>
          <p:nvPr/>
        </p:nvPicPr>
        <p:blipFill>
          <a:blip r:embed="rId2"/>
          <a:stretch>
            <a:fillRect/>
          </a:stretch>
        </p:blipFill>
        <p:spPr>
          <a:xfrm>
            <a:off x="8289986" y="3665188"/>
            <a:ext cx="3778368" cy="3121964"/>
          </a:xfrm>
          <a:prstGeom prst="rect">
            <a:avLst/>
          </a:prstGeom>
        </p:spPr>
      </p:pic>
      <p:pic>
        <p:nvPicPr>
          <p:cNvPr id="5" name="Picture 5">
            <a:extLst>
              <a:ext uri="{FF2B5EF4-FFF2-40B4-BE49-F238E27FC236}">
                <a16:creationId xmlns:a16="http://schemas.microsoft.com/office/drawing/2014/main" id="{8E2DD322-7B12-4F9C-B712-C3CBEB3F9C72}"/>
              </a:ext>
            </a:extLst>
          </p:cNvPr>
          <p:cNvPicPr>
            <a:picLocks noChangeAspect="1"/>
          </p:cNvPicPr>
          <p:nvPr/>
        </p:nvPicPr>
        <p:blipFill>
          <a:blip r:embed="rId3"/>
          <a:stretch>
            <a:fillRect/>
          </a:stretch>
        </p:blipFill>
        <p:spPr>
          <a:xfrm>
            <a:off x="1245079" y="1654123"/>
            <a:ext cx="2743200" cy="2572095"/>
          </a:xfrm>
          <a:prstGeom prst="rect">
            <a:avLst/>
          </a:prstGeom>
        </p:spPr>
      </p:pic>
      <p:sp>
        <p:nvSpPr>
          <p:cNvPr id="6" name="TextBox 5">
            <a:extLst>
              <a:ext uri="{FF2B5EF4-FFF2-40B4-BE49-F238E27FC236}">
                <a16:creationId xmlns:a16="http://schemas.microsoft.com/office/drawing/2014/main" id="{1B2C6524-0403-43FC-B5DD-389531A714C5}"/>
              </a:ext>
            </a:extLst>
          </p:cNvPr>
          <p:cNvSpPr txBox="1"/>
          <p:nvPr/>
        </p:nvSpPr>
        <p:spPr>
          <a:xfrm>
            <a:off x="4320935" y="1833652"/>
            <a:ext cx="5834332"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dirty="0"/>
              <a:t>Sterile Tweezers</a:t>
            </a:r>
            <a:r>
              <a:rPr lang="en-US" dirty="0"/>
              <a:t> </a:t>
            </a:r>
          </a:p>
        </p:txBody>
      </p:sp>
      <p:sp>
        <p:nvSpPr>
          <p:cNvPr id="7" name="TextBox 6">
            <a:extLst>
              <a:ext uri="{FF2B5EF4-FFF2-40B4-BE49-F238E27FC236}">
                <a16:creationId xmlns:a16="http://schemas.microsoft.com/office/drawing/2014/main" id="{B5983B5A-7E4B-40CC-BAA3-CD892C42F0BF}"/>
              </a:ext>
            </a:extLst>
          </p:cNvPr>
          <p:cNvSpPr txBox="1"/>
          <p:nvPr/>
        </p:nvSpPr>
        <p:spPr>
          <a:xfrm>
            <a:off x="4161886" y="5283320"/>
            <a:ext cx="3879010"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dirty="0"/>
              <a:t>London Lash Glue</a:t>
            </a:r>
          </a:p>
        </p:txBody>
      </p:sp>
      <p:pic>
        <p:nvPicPr>
          <p:cNvPr id="3" name="Picture 7" descr="Text, background pattern&#10;&#10;Description automatically generated">
            <a:extLst>
              <a:ext uri="{FF2B5EF4-FFF2-40B4-BE49-F238E27FC236}">
                <a16:creationId xmlns:a16="http://schemas.microsoft.com/office/drawing/2014/main" id="{226A46F7-F646-4F56-B4C6-39A52FB5260A}"/>
              </a:ext>
            </a:extLst>
          </p:cNvPr>
          <p:cNvPicPr>
            <a:picLocks noChangeAspect="1"/>
          </p:cNvPicPr>
          <p:nvPr/>
        </p:nvPicPr>
        <p:blipFill>
          <a:blip r:embed="rId4"/>
          <a:stretch>
            <a:fillRect/>
          </a:stretch>
        </p:blipFill>
        <p:spPr>
          <a:xfrm>
            <a:off x="1000664" y="5253157"/>
            <a:ext cx="2743200" cy="1527536"/>
          </a:xfrm>
          <a:prstGeom prst="rect">
            <a:avLst/>
          </a:prstGeom>
        </p:spPr>
      </p:pic>
    </p:spTree>
    <p:extLst>
      <p:ext uri="{BB962C8B-B14F-4D97-AF65-F5344CB8AC3E}">
        <p14:creationId xmlns:p14="http://schemas.microsoft.com/office/powerpoint/2010/main" val="23945334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277D3B4-FAB5-4C16-B07E-BF090B39C278}"/>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Click to add text</a:t>
            </a:r>
          </a:p>
        </p:txBody>
      </p:sp>
      <p:sp>
        <p:nvSpPr>
          <p:cNvPr id="3" name="TextBox 2">
            <a:extLst>
              <a:ext uri="{FF2B5EF4-FFF2-40B4-BE49-F238E27FC236}">
                <a16:creationId xmlns:a16="http://schemas.microsoft.com/office/drawing/2014/main" id="{DF19BEA7-B05C-4E86-9D57-F028DEC22C4E}"/>
              </a:ext>
            </a:extLst>
          </p:cNvPr>
          <p:cNvSpPr txBox="1"/>
          <p:nvPr/>
        </p:nvSpPr>
        <p:spPr>
          <a:xfrm>
            <a:off x="2523766" y="-6650"/>
            <a:ext cx="8681048"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000" dirty="0"/>
              <a:t>Of course …...... The Lashes </a:t>
            </a:r>
          </a:p>
        </p:txBody>
      </p:sp>
      <p:pic>
        <p:nvPicPr>
          <p:cNvPr id="4" name="Picture 4">
            <a:extLst>
              <a:ext uri="{FF2B5EF4-FFF2-40B4-BE49-F238E27FC236}">
                <a16:creationId xmlns:a16="http://schemas.microsoft.com/office/drawing/2014/main" id="{65C72C20-AEFF-4F57-B3CF-141CE90B224B}"/>
              </a:ext>
            </a:extLst>
          </p:cNvPr>
          <p:cNvPicPr>
            <a:picLocks noChangeAspect="1"/>
          </p:cNvPicPr>
          <p:nvPr/>
        </p:nvPicPr>
        <p:blipFill>
          <a:blip r:embed="rId2"/>
          <a:stretch>
            <a:fillRect/>
          </a:stretch>
        </p:blipFill>
        <p:spPr>
          <a:xfrm>
            <a:off x="885645" y="1057132"/>
            <a:ext cx="7387087" cy="4657471"/>
          </a:xfrm>
          <a:prstGeom prst="rect">
            <a:avLst/>
          </a:prstGeom>
        </p:spPr>
      </p:pic>
      <p:pic>
        <p:nvPicPr>
          <p:cNvPr id="5" name="Picture 5" descr="Graphical user interface, website&#10;&#10;Description automatically generated">
            <a:extLst>
              <a:ext uri="{FF2B5EF4-FFF2-40B4-BE49-F238E27FC236}">
                <a16:creationId xmlns:a16="http://schemas.microsoft.com/office/drawing/2014/main" id="{0A788298-F95D-4C0A-BF21-FDD1546D7A07}"/>
              </a:ext>
            </a:extLst>
          </p:cNvPr>
          <p:cNvPicPr>
            <a:picLocks noChangeAspect="1"/>
          </p:cNvPicPr>
          <p:nvPr/>
        </p:nvPicPr>
        <p:blipFill>
          <a:blip r:embed="rId3"/>
          <a:stretch>
            <a:fillRect/>
          </a:stretch>
        </p:blipFill>
        <p:spPr>
          <a:xfrm>
            <a:off x="8261231" y="1079440"/>
            <a:ext cx="3936519" cy="4598479"/>
          </a:xfrm>
          <a:prstGeom prst="rect">
            <a:avLst/>
          </a:prstGeom>
        </p:spPr>
      </p:pic>
      <p:sp>
        <p:nvSpPr>
          <p:cNvPr id="6" name="TextBox 5">
            <a:extLst>
              <a:ext uri="{FF2B5EF4-FFF2-40B4-BE49-F238E27FC236}">
                <a16:creationId xmlns:a16="http://schemas.microsoft.com/office/drawing/2014/main" id="{BFA10FBE-0DE5-41D7-9EBF-B9F9060C6C93}"/>
              </a:ext>
            </a:extLst>
          </p:cNvPr>
          <p:cNvSpPr txBox="1"/>
          <p:nvPr/>
        </p:nvSpPr>
        <p:spPr>
          <a:xfrm>
            <a:off x="2278452" y="6074075"/>
            <a:ext cx="9500557"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000" dirty="0"/>
              <a:t>Chelsea Lashes by London Lash</a:t>
            </a:r>
          </a:p>
        </p:txBody>
      </p:sp>
      <p:pic>
        <p:nvPicPr>
          <p:cNvPr id="7" name="Picture 7" descr="Text, background pattern&#10;&#10;Description automatically generated">
            <a:extLst>
              <a:ext uri="{FF2B5EF4-FFF2-40B4-BE49-F238E27FC236}">
                <a16:creationId xmlns:a16="http://schemas.microsoft.com/office/drawing/2014/main" id="{9F180C8B-E3D8-4D96-A2DD-A59D31022BB5}"/>
              </a:ext>
            </a:extLst>
          </p:cNvPr>
          <p:cNvPicPr>
            <a:picLocks noChangeAspect="1"/>
          </p:cNvPicPr>
          <p:nvPr/>
        </p:nvPicPr>
        <p:blipFill>
          <a:blip r:embed="rId4"/>
          <a:stretch>
            <a:fillRect/>
          </a:stretch>
        </p:blipFill>
        <p:spPr>
          <a:xfrm>
            <a:off x="10475343" y="34175"/>
            <a:ext cx="1722408" cy="1009952"/>
          </a:xfrm>
          <a:prstGeom prst="rect">
            <a:avLst/>
          </a:prstGeom>
        </p:spPr>
      </p:pic>
    </p:spTree>
    <p:extLst>
      <p:ext uri="{BB962C8B-B14F-4D97-AF65-F5344CB8AC3E}">
        <p14:creationId xmlns:p14="http://schemas.microsoft.com/office/powerpoint/2010/main" val="390654565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198FA0-CA87-43AC-99F3-851ED4EB9E35}"/>
              </a:ext>
            </a:extLst>
          </p:cNvPr>
          <p:cNvSpPr>
            <a:spLocks noGrp="1"/>
          </p:cNvSpPr>
          <p:nvPr>
            <p:ph type="ctrTitle"/>
          </p:nvPr>
        </p:nvSpPr>
        <p:spPr>
          <a:xfrm>
            <a:off x="442913" y="81891"/>
            <a:ext cx="8617609" cy="2844782"/>
          </a:xfrm>
        </p:spPr>
        <p:txBody>
          <a:bodyPr>
            <a:normAutofit fontScale="90000"/>
          </a:bodyPr>
          <a:lstStyle/>
          <a:p>
            <a:r>
              <a:rPr lang="en-US" dirty="0">
                <a:ea typeface="Microsoft Sans Serif"/>
                <a:cs typeface="Microsoft Sans Serif"/>
              </a:rPr>
              <a:t>Lashes by Layla has a length, style and curl to suit everyone. We will work together to get the look you desire </a:t>
            </a:r>
            <a:endParaRPr lang="en-US" dirty="0"/>
          </a:p>
        </p:txBody>
      </p:sp>
      <p:sp>
        <p:nvSpPr>
          <p:cNvPr id="3" name="Subtitle 2">
            <a:extLst>
              <a:ext uri="{FF2B5EF4-FFF2-40B4-BE49-F238E27FC236}">
                <a16:creationId xmlns:a16="http://schemas.microsoft.com/office/drawing/2014/main" id="{2C689909-3429-4710-824A-E9795D88014F}"/>
              </a:ext>
            </a:extLst>
          </p:cNvPr>
          <p:cNvSpPr>
            <a:spLocks noGrp="1"/>
          </p:cNvSpPr>
          <p:nvPr>
            <p:ph type="subTitle" idx="1"/>
          </p:nvPr>
        </p:nvSpPr>
        <p:spPr/>
        <p:txBody>
          <a:bodyPr/>
          <a:lstStyle/>
          <a:p>
            <a:endParaRPr lang="en-US"/>
          </a:p>
        </p:txBody>
      </p:sp>
      <p:pic>
        <p:nvPicPr>
          <p:cNvPr id="4" name="Picture 4" descr="A picture containing microscope&#10;&#10;Description automatically generated">
            <a:extLst>
              <a:ext uri="{FF2B5EF4-FFF2-40B4-BE49-F238E27FC236}">
                <a16:creationId xmlns:a16="http://schemas.microsoft.com/office/drawing/2014/main" id="{D4546A54-48B0-41AC-97D3-454096CEFA27}"/>
              </a:ext>
            </a:extLst>
          </p:cNvPr>
          <p:cNvPicPr>
            <a:picLocks noChangeAspect="1"/>
          </p:cNvPicPr>
          <p:nvPr/>
        </p:nvPicPr>
        <p:blipFill>
          <a:blip r:embed="rId2"/>
          <a:stretch>
            <a:fillRect/>
          </a:stretch>
        </p:blipFill>
        <p:spPr>
          <a:xfrm>
            <a:off x="439949" y="3144329"/>
            <a:ext cx="11326480" cy="2380889"/>
          </a:xfrm>
          <a:prstGeom prst="rect">
            <a:avLst/>
          </a:prstGeom>
        </p:spPr>
      </p:pic>
      <p:pic>
        <p:nvPicPr>
          <p:cNvPr id="5" name="Picture 5">
            <a:extLst>
              <a:ext uri="{FF2B5EF4-FFF2-40B4-BE49-F238E27FC236}">
                <a16:creationId xmlns:a16="http://schemas.microsoft.com/office/drawing/2014/main" id="{2EE32344-426F-4C71-A0F6-C4B7F240CDFD}"/>
              </a:ext>
            </a:extLst>
          </p:cNvPr>
          <p:cNvPicPr>
            <a:picLocks noChangeAspect="1"/>
          </p:cNvPicPr>
          <p:nvPr/>
        </p:nvPicPr>
        <p:blipFill>
          <a:blip r:embed="rId3"/>
          <a:stretch>
            <a:fillRect/>
          </a:stretch>
        </p:blipFill>
        <p:spPr>
          <a:xfrm>
            <a:off x="9051984" y="177949"/>
            <a:ext cx="3059502" cy="1743196"/>
          </a:xfrm>
          <a:prstGeom prst="rect">
            <a:avLst/>
          </a:prstGeom>
        </p:spPr>
      </p:pic>
    </p:spTree>
    <p:extLst>
      <p:ext uri="{BB962C8B-B14F-4D97-AF65-F5344CB8AC3E}">
        <p14:creationId xmlns:p14="http://schemas.microsoft.com/office/powerpoint/2010/main" val="163593586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1A9FC3-25A7-4BD9-9121-11E1B772E17A}"/>
              </a:ext>
            </a:extLst>
          </p:cNvPr>
          <p:cNvSpPr>
            <a:spLocks noGrp="1"/>
          </p:cNvSpPr>
          <p:nvPr>
            <p:ph type="title"/>
          </p:nvPr>
        </p:nvSpPr>
        <p:spPr/>
        <p:txBody>
          <a:bodyPr>
            <a:normAutofit fontScale="90000"/>
          </a:bodyPr>
          <a:lstStyle/>
          <a:p>
            <a:pPr algn="ctr"/>
            <a:r>
              <a:rPr lang="en-US" dirty="0">
                <a:ea typeface="Microsoft Sans Serif"/>
                <a:cs typeface="Microsoft Sans Serif"/>
              </a:rPr>
              <a:t>Patch Test </a:t>
            </a:r>
            <a:br>
              <a:rPr lang="en-US" dirty="0">
                <a:ea typeface="Microsoft Sans Serif"/>
                <a:cs typeface="Microsoft Sans Serif"/>
              </a:rPr>
            </a:br>
            <a:r>
              <a:rPr lang="en-US" dirty="0">
                <a:ea typeface="Microsoft Sans Serif"/>
                <a:cs typeface="Microsoft Sans Serif"/>
              </a:rPr>
              <a:t>100% always required </a:t>
            </a:r>
            <a:endParaRPr lang="en-US" dirty="0"/>
          </a:p>
        </p:txBody>
      </p:sp>
      <p:sp>
        <p:nvSpPr>
          <p:cNvPr id="3" name="Text Placeholder 2">
            <a:extLst>
              <a:ext uri="{FF2B5EF4-FFF2-40B4-BE49-F238E27FC236}">
                <a16:creationId xmlns:a16="http://schemas.microsoft.com/office/drawing/2014/main" id="{E4726A9F-2D6A-4A0F-B648-08012DF857DB}"/>
              </a:ext>
            </a:extLst>
          </p:cNvPr>
          <p:cNvSpPr>
            <a:spLocks noGrp="1"/>
          </p:cNvSpPr>
          <p:nvPr>
            <p:ph type="body" idx="1"/>
          </p:nvPr>
        </p:nvSpPr>
        <p:spPr/>
        <p:txBody>
          <a:bodyPr>
            <a:noAutofit/>
          </a:bodyPr>
          <a:lstStyle/>
          <a:p>
            <a:r>
              <a:rPr lang="en-US" sz="2000" dirty="0">
                <a:solidFill>
                  <a:srgbClr val="592F34"/>
                </a:solidFill>
                <a:ea typeface="Microsoft Sans Serif"/>
                <a:cs typeface="Microsoft Sans Serif"/>
              </a:rPr>
              <a:t>Why do you need to do a patch test</a:t>
            </a:r>
            <a:endParaRPr lang="en-US" sz="2000" dirty="0"/>
          </a:p>
        </p:txBody>
      </p:sp>
      <p:sp>
        <p:nvSpPr>
          <p:cNvPr id="4" name="Content Placeholder 3">
            <a:extLst>
              <a:ext uri="{FF2B5EF4-FFF2-40B4-BE49-F238E27FC236}">
                <a16:creationId xmlns:a16="http://schemas.microsoft.com/office/drawing/2014/main" id="{75F639B4-F055-4A3C-A4C5-DDE79647944F}"/>
              </a:ext>
            </a:extLst>
          </p:cNvPr>
          <p:cNvSpPr>
            <a:spLocks noGrp="1"/>
          </p:cNvSpPr>
          <p:nvPr>
            <p:ph sz="half" idx="2"/>
          </p:nvPr>
        </p:nvSpPr>
        <p:spPr/>
        <p:txBody>
          <a:bodyPr vert="horz" lIns="0" tIns="0" rIns="0" bIns="0" rtlCol="0" anchor="t">
            <a:noAutofit/>
          </a:bodyPr>
          <a:lstStyle/>
          <a:p>
            <a:pPr marL="0" indent="0">
              <a:buNone/>
            </a:pPr>
            <a:r>
              <a:rPr lang="en-US" sz="2400" dirty="0">
                <a:solidFill>
                  <a:srgbClr val="592F34"/>
                </a:solidFill>
                <a:ea typeface="Microsoft Sans Serif"/>
                <a:cs typeface="Microsoft Sans Serif"/>
              </a:rPr>
              <a:t>The point of a patch test is to see if you are going to have an allergic reaction to the glue used within the treatment.</a:t>
            </a:r>
            <a:endParaRPr lang="en-US" sz="2400">
              <a:solidFill>
                <a:srgbClr val="592F34">
                  <a:alpha val="77000"/>
                </a:srgbClr>
              </a:solidFill>
            </a:endParaRPr>
          </a:p>
          <a:p>
            <a:pPr marL="0" indent="0">
              <a:buNone/>
            </a:pPr>
            <a:r>
              <a:rPr lang="en-US" sz="2400" dirty="0">
                <a:solidFill>
                  <a:srgbClr val="592F34"/>
                </a:solidFill>
                <a:ea typeface="Microsoft Sans Serif"/>
                <a:cs typeface="Microsoft Sans Serif"/>
              </a:rPr>
              <a:t>When a therapist changes their glue or brand you will require another patch test </a:t>
            </a:r>
            <a:endParaRPr lang="en-US" sz="2400">
              <a:solidFill>
                <a:srgbClr val="592F34">
                  <a:alpha val="77000"/>
                </a:srgbClr>
              </a:solidFill>
            </a:endParaRPr>
          </a:p>
        </p:txBody>
      </p:sp>
      <p:sp>
        <p:nvSpPr>
          <p:cNvPr id="5" name="Text Placeholder 4">
            <a:extLst>
              <a:ext uri="{FF2B5EF4-FFF2-40B4-BE49-F238E27FC236}">
                <a16:creationId xmlns:a16="http://schemas.microsoft.com/office/drawing/2014/main" id="{C8587386-FCE8-47AB-946C-16E7EBCEA330}"/>
              </a:ext>
            </a:extLst>
          </p:cNvPr>
          <p:cNvSpPr>
            <a:spLocks noGrp="1"/>
          </p:cNvSpPr>
          <p:nvPr>
            <p:ph type="body" sz="quarter" idx="3"/>
          </p:nvPr>
        </p:nvSpPr>
        <p:spPr/>
        <p:txBody>
          <a:bodyPr/>
          <a:lstStyle/>
          <a:p>
            <a:r>
              <a:rPr lang="en-US" sz="2000" dirty="0">
                <a:solidFill>
                  <a:srgbClr val="592F34"/>
                </a:solidFill>
                <a:ea typeface="Microsoft Sans Serif"/>
                <a:cs typeface="Microsoft Sans Serif"/>
              </a:rPr>
              <a:t>Patch tests are painless</a:t>
            </a:r>
            <a:endParaRPr lang="en-US" dirty="0"/>
          </a:p>
        </p:txBody>
      </p:sp>
      <p:sp>
        <p:nvSpPr>
          <p:cNvPr id="6" name="Content Placeholder 5">
            <a:extLst>
              <a:ext uri="{FF2B5EF4-FFF2-40B4-BE49-F238E27FC236}">
                <a16:creationId xmlns:a16="http://schemas.microsoft.com/office/drawing/2014/main" id="{6035AEC6-D251-4D51-BE46-731080C5175C}"/>
              </a:ext>
            </a:extLst>
          </p:cNvPr>
          <p:cNvSpPr>
            <a:spLocks noGrp="1"/>
          </p:cNvSpPr>
          <p:nvPr>
            <p:ph sz="quarter" idx="4"/>
          </p:nvPr>
        </p:nvSpPr>
        <p:spPr/>
        <p:txBody>
          <a:bodyPr vert="horz" lIns="0" tIns="0" rIns="0" bIns="0" rtlCol="0" anchor="t">
            <a:normAutofit lnSpcReduction="10000"/>
          </a:bodyPr>
          <a:lstStyle/>
          <a:p>
            <a:pPr marL="0" indent="0">
              <a:buNone/>
            </a:pPr>
            <a:r>
              <a:rPr lang="en-US" dirty="0">
                <a:solidFill>
                  <a:srgbClr val="592F34"/>
                </a:solidFill>
                <a:ea typeface="Microsoft Sans Serif"/>
                <a:cs typeface="Microsoft Sans Serif"/>
              </a:rPr>
              <a:t>P</a:t>
            </a:r>
            <a:r>
              <a:rPr lang="en-US" sz="2400" dirty="0">
                <a:solidFill>
                  <a:srgbClr val="592F34"/>
                </a:solidFill>
                <a:ea typeface="Microsoft Sans Serif"/>
                <a:cs typeface="Microsoft Sans Serif"/>
              </a:rPr>
              <a:t>atch test will take less than 4 minutes to do and are to be done no less than 24 hours prior to having lashes done.</a:t>
            </a:r>
            <a:endParaRPr lang="en-US" sz="2400"/>
          </a:p>
          <a:p>
            <a:pPr marL="0" indent="0">
              <a:buNone/>
            </a:pPr>
            <a:r>
              <a:rPr lang="en-US" sz="2400" dirty="0">
                <a:solidFill>
                  <a:srgbClr val="592F34"/>
                </a:solidFill>
                <a:ea typeface="Microsoft Sans Serif"/>
                <a:cs typeface="Microsoft Sans Serif"/>
              </a:rPr>
              <a:t>Lash techs who ensure their new clients are having patch tests care more about their clients.</a:t>
            </a:r>
            <a:endParaRPr lang="en-US" sz="2400">
              <a:solidFill>
                <a:srgbClr val="592F34">
                  <a:alpha val="77000"/>
                </a:srgbClr>
              </a:solidFill>
            </a:endParaRPr>
          </a:p>
        </p:txBody>
      </p:sp>
      <p:pic>
        <p:nvPicPr>
          <p:cNvPr id="7" name="Picture 7">
            <a:extLst>
              <a:ext uri="{FF2B5EF4-FFF2-40B4-BE49-F238E27FC236}">
                <a16:creationId xmlns:a16="http://schemas.microsoft.com/office/drawing/2014/main" id="{659051F4-3EA3-41FE-81FE-AA078468CD51}"/>
              </a:ext>
            </a:extLst>
          </p:cNvPr>
          <p:cNvPicPr>
            <a:picLocks noChangeAspect="1"/>
          </p:cNvPicPr>
          <p:nvPr/>
        </p:nvPicPr>
        <p:blipFill>
          <a:blip r:embed="rId2"/>
          <a:stretch>
            <a:fillRect/>
          </a:stretch>
        </p:blipFill>
        <p:spPr>
          <a:xfrm>
            <a:off x="-5751" y="48553"/>
            <a:ext cx="2743200" cy="1196857"/>
          </a:xfrm>
          <a:prstGeom prst="rect">
            <a:avLst/>
          </a:prstGeom>
        </p:spPr>
      </p:pic>
    </p:spTree>
    <p:extLst>
      <p:ext uri="{BB962C8B-B14F-4D97-AF65-F5344CB8AC3E}">
        <p14:creationId xmlns:p14="http://schemas.microsoft.com/office/powerpoint/2010/main" val="299433861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66C9ED-7502-4FF7-9775-076ED7BB78C2}"/>
              </a:ext>
            </a:extLst>
          </p:cNvPr>
          <p:cNvSpPr>
            <a:spLocks noGrp="1"/>
          </p:cNvSpPr>
          <p:nvPr>
            <p:ph type="title"/>
          </p:nvPr>
        </p:nvSpPr>
        <p:spPr>
          <a:xfrm>
            <a:off x="370913" y="-3079"/>
            <a:ext cx="11284037" cy="767389"/>
          </a:xfrm>
        </p:spPr>
        <p:txBody>
          <a:bodyPr vert="horz" lIns="0" tIns="0" rIns="0" bIns="0" rtlCol="0" anchor="t" anchorCtr="0">
            <a:noAutofit/>
          </a:bodyPr>
          <a:lstStyle/>
          <a:p>
            <a:r>
              <a:rPr lang="en-US" sz="3600" dirty="0">
                <a:ea typeface="Microsoft Sans Serif"/>
                <a:cs typeface="Microsoft Sans Serif"/>
              </a:rPr>
              <a:t>Enquires and bookings can be made through Facebook and Instagram or telephone </a:t>
            </a:r>
            <a:endParaRPr lang="en-US" sz="3600"/>
          </a:p>
        </p:txBody>
      </p:sp>
      <p:pic>
        <p:nvPicPr>
          <p:cNvPr id="7" name="Picture 7" descr="Icon&#10;&#10;Description automatically generated">
            <a:extLst>
              <a:ext uri="{FF2B5EF4-FFF2-40B4-BE49-F238E27FC236}">
                <a16:creationId xmlns:a16="http://schemas.microsoft.com/office/drawing/2014/main" id="{1EDEFB80-25FE-4CDE-9DDA-98ED117296FA}"/>
              </a:ext>
            </a:extLst>
          </p:cNvPr>
          <p:cNvPicPr>
            <a:picLocks noGrp="1" noChangeAspect="1"/>
          </p:cNvPicPr>
          <p:nvPr>
            <p:ph sz="half" idx="1"/>
          </p:nvPr>
        </p:nvPicPr>
        <p:blipFill>
          <a:blip r:embed="rId2"/>
          <a:stretch>
            <a:fillRect/>
          </a:stretch>
        </p:blipFill>
        <p:spPr>
          <a:xfrm>
            <a:off x="306868" y="1518998"/>
            <a:ext cx="1762125" cy="1695450"/>
          </a:xfrm>
        </p:spPr>
      </p:pic>
      <p:pic>
        <p:nvPicPr>
          <p:cNvPr id="8" name="Picture 8">
            <a:extLst>
              <a:ext uri="{FF2B5EF4-FFF2-40B4-BE49-F238E27FC236}">
                <a16:creationId xmlns:a16="http://schemas.microsoft.com/office/drawing/2014/main" id="{668C8F11-F84B-419A-87D6-99203B5DE95C}"/>
              </a:ext>
            </a:extLst>
          </p:cNvPr>
          <p:cNvPicPr>
            <a:picLocks noGrp="1" noChangeAspect="1"/>
          </p:cNvPicPr>
          <p:nvPr>
            <p:ph sz="half" idx="2"/>
          </p:nvPr>
        </p:nvPicPr>
        <p:blipFill>
          <a:blip r:embed="rId3"/>
          <a:stretch>
            <a:fillRect/>
          </a:stretch>
        </p:blipFill>
        <p:spPr>
          <a:xfrm>
            <a:off x="586745" y="3863586"/>
            <a:ext cx="3983246" cy="1463255"/>
          </a:xfrm>
        </p:spPr>
      </p:pic>
      <p:sp>
        <p:nvSpPr>
          <p:cNvPr id="9" name="TextBox 8">
            <a:extLst>
              <a:ext uri="{FF2B5EF4-FFF2-40B4-BE49-F238E27FC236}">
                <a16:creationId xmlns:a16="http://schemas.microsoft.com/office/drawing/2014/main" id="{CCE1D7B8-7E0B-4D49-822D-26A26C59CEBB}"/>
              </a:ext>
            </a:extLst>
          </p:cNvPr>
          <p:cNvSpPr txBox="1"/>
          <p:nvPr/>
        </p:nvSpPr>
        <p:spPr>
          <a:xfrm>
            <a:off x="7139797" y="2007079"/>
            <a:ext cx="4655388"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dirty="0"/>
              <a:t>Please call 07539585151</a:t>
            </a:r>
          </a:p>
        </p:txBody>
      </p:sp>
      <p:pic>
        <p:nvPicPr>
          <p:cNvPr id="3" name="Picture 3" descr="Text, background pattern&#10;&#10;Description automatically generated">
            <a:extLst>
              <a:ext uri="{FF2B5EF4-FFF2-40B4-BE49-F238E27FC236}">
                <a16:creationId xmlns:a16="http://schemas.microsoft.com/office/drawing/2014/main" id="{7C8242D6-0CA2-4942-A7EB-155744039401}"/>
              </a:ext>
            </a:extLst>
          </p:cNvPr>
          <p:cNvPicPr>
            <a:picLocks noChangeAspect="1"/>
          </p:cNvPicPr>
          <p:nvPr/>
        </p:nvPicPr>
        <p:blipFill>
          <a:blip r:embed="rId4"/>
          <a:stretch>
            <a:fillRect/>
          </a:stretch>
        </p:blipFill>
        <p:spPr>
          <a:xfrm>
            <a:off x="5342627" y="2924024"/>
            <a:ext cx="6280029" cy="2922141"/>
          </a:xfrm>
          <a:prstGeom prst="rect">
            <a:avLst/>
          </a:prstGeom>
        </p:spPr>
      </p:pic>
    </p:spTree>
    <p:extLst>
      <p:ext uri="{BB962C8B-B14F-4D97-AF65-F5344CB8AC3E}">
        <p14:creationId xmlns:p14="http://schemas.microsoft.com/office/powerpoint/2010/main" val="27781065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6DD9C8-1518-4F79-8B85-EE41887CDE96}"/>
              </a:ext>
            </a:extLst>
          </p:cNvPr>
          <p:cNvSpPr>
            <a:spLocks noGrp="1"/>
          </p:cNvSpPr>
          <p:nvPr>
            <p:ph type="title"/>
          </p:nvPr>
        </p:nvSpPr>
        <p:spPr/>
        <p:txBody>
          <a:bodyPr/>
          <a:lstStyle/>
          <a:p>
            <a:endParaRPr lang="en-US"/>
          </a:p>
        </p:txBody>
      </p:sp>
      <p:pic>
        <p:nvPicPr>
          <p:cNvPr id="5" name="Picture 5" descr="Text, background pattern&#10;&#10;Description automatically generated">
            <a:extLst>
              <a:ext uri="{FF2B5EF4-FFF2-40B4-BE49-F238E27FC236}">
                <a16:creationId xmlns:a16="http://schemas.microsoft.com/office/drawing/2014/main" id="{A92FB513-5445-419F-B141-3E32FAC17CC5}"/>
              </a:ext>
            </a:extLst>
          </p:cNvPr>
          <p:cNvPicPr>
            <a:picLocks noGrp="1" noChangeAspect="1"/>
          </p:cNvPicPr>
          <p:nvPr>
            <p:ph idx="1"/>
          </p:nvPr>
        </p:nvPicPr>
        <p:blipFill>
          <a:blip r:embed="rId2"/>
          <a:stretch>
            <a:fillRect/>
          </a:stretch>
        </p:blipFill>
        <p:spPr>
          <a:xfrm>
            <a:off x="442194" y="384642"/>
            <a:ext cx="3449099" cy="1444792"/>
          </a:xfrm>
        </p:spPr>
      </p:pic>
      <p:sp>
        <p:nvSpPr>
          <p:cNvPr id="4" name="Text Placeholder 3">
            <a:extLst>
              <a:ext uri="{FF2B5EF4-FFF2-40B4-BE49-F238E27FC236}">
                <a16:creationId xmlns:a16="http://schemas.microsoft.com/office/drawing/2014/main" id="{30146D59-F888-4727-A08F-A3B0F19EEA45}"/>
              </a:ext>
            </a:extLst>
          </p:cNvPr>
          <p:cNvSpPr>
            <a:spLocks noGrp="1"/>
          </p:cNvSpPr>
          <p:nvPr>
            <p:ph type="body" sz="half" idx="2"/>
          </p:nvPr>
        </p:nvSpPr>
        <p:spPr/>
        <p:txBody>
          <a:bodyPr vert="horz" lIns="0" tIns="0" rIns="0" bIns="0" rtlCol="0" anchor="t">
            <a:normAutofit/>
          </a:bodyPr>
          <a:lstStyle/>
          <a:p>
            <a:r>
              <a:rPr lang="en-US" sz="2400" dirty="0">
                <a:solidFill>
                  <a:srgbClr val="592F34"/>
                </a:solidFill>
                <a:ea typeface="Microsoft Sans Serif"/>
                <a:cs typeface="Microsoft Sans Serif"/>
              </a:rPr>
              <a:t>Lahes by Layla will be a mobile service. I will travel to you. Ensuring my clients full flexibility.</a:t>
            </a:r>
            <a:endParaRPr lang="en-US" sz="2400" dirty="0"/>
          </a:p>
        </p:txBody>
      </p:sp>
      <p:pic>
        <p:nvPicPr>
          <p:cNvPr id="6" name="Picture 6" descr="A picture containing indoor, cluttered&#10;&#10;Description automatically generated">
            <a:extLst>
              <a:ext uri="{FF2B5EF4-FFF2-40B4-BE49-F238E27FC236}">
                <a16:creationId xmlns:a16="http://schemas.microsoft.com/office/drawing/2014/main" id="{9263AE61-C62B-45FB-836E-708262093984}"/>
              </a:ext>
            </a:extLst>
          </p:cNvPr>
          <p:cNvPicPr>
            <a:picLocks noChangeAspect="1"/>
          </p:cNvPicPr>
          <p:nvPr/>
        </p:nvPicPr>
        <p:blipFill>
          <a:blip r:embed="rId3"/>
          <a:stretch>
            <a:fillRect/>
          </a:stretch>
        </p:blipFill>
        <p:spPr>
          <a:xfrm>
            <a:off x="4882551" y="396"/>
            <a:ext cx="7113916" cy="5836417"/>
          </a:xfrm>
          <a:prstGeom prst="rect">
            <a:avLst/>
          </a:prstGeom>
        </p:spPr>
      </p:pic>
    </p:spTree>
    <p:extLst>
      <p:ext uri="{BB962C8B-B14F-4D97-AF65-F5344CB8AC3E}">
        <p14:creationId xmlns:p14="http://schemas.microsoft.com/office/powerpoint/2010/main" val="312244739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2CC77AC-3E39-4BD3-ACD3-B5A4F2316DE5}"/>
              </a:ext>
            </a:extLst>
          </p:cNvPr>
          <p:cNvSpPr txBox="1"/>
          <p:nvPr/>
        </p:nvSpPr>
        <p:spPr>
          <a:xfrm>
            <a:off x="4954437" y="3430438"/>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Click to add text</a:t>
            </a:r>
          </a:p>
        </p:txBody>
      </p:sp>
      <p:sp>
        <p:nvSpPr>
          <p:cNvPr id="3" name="Oval 2">
            <a:extLst>
              <a:ext uri="{FF2B5EF4-FFF2-40B4-BE49-F238E27FC236}">
                <a16:creationId xmlns:a16="http://schemas.microsoft.com/office/drawing/2014/main" id="{F4553D06-0C89-457F-9306-81A1DCCB7F89}"/>
              </a:ext>
            </a:extLst>
          </p:cNvPr>
          <p:cNvSpPr/>
          <p:nvPr/>
        </p:nvSpPr>
        <p:spPr>
          <a:xfrm>
            <a:off x="3481298" y="2252034"/>
            <a:ext cx="5233356" cy="2947357"/>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dirty="0"/>
              <a:t>Legal Identities in business</a:t>
            </a:r>
          </a:p>
        </p:txBody>
      </p:sp>
      <p:sp>
        <p:nvSpPr>
          <p:cNvPr id="4" name="Oval 3">
            <a:extLst>
              <a:ext uri="{FF2B5EF4-FFF2-40B4-BE49-F238E27FC236}">
                <a16:creationId xmlns:a16="http://schemas.microsoft.com/office/drawing/2014/main" id="{122B9D59-6CEB-4CDF-8F99-F1491854544C}"/>
              </a:ext>
            </a:extLst>
          </p:cNvPr>
          <p:cNvSpPr/>
          <p:nvPr/>
        </p:nvSpPr>
        <p:spPr>
          <a:xfrm>
            <a:off x="7592324" y="640871"/>
            <a:ext cx="3047999" cy="175403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dirty="0"/>
              <a:t>Sole Trader </a:t>
            </a:r>
          </a:p>
        </p:txBody>
      </p:sp>
      <p:sp>
        <p:nvSpPr>
          <p:cNvPr id="5" name="Oval 4">
            <a:extLst>
              <a:ext uri="{FF2B5EF4-FFF2-40B4-BE49-F238E27FC236}">
                <a16:creationId xmlns:a16="http://schemas.microsoft.com/office/drawing/2014/main" id="{6D024DD6-1BB1-46AE-8444-593C1221D709}"/>
              </a:ext>
            </a:extLst>
          </p:cNvPr>
          <p:cNvSpPr/>
          <p:nvPr/>
        </p:nvSpPr>
        <p:spPr>
          <a:xfrm>
            <a:off x="8123387" y="4866917"/>
            <a:ext cx="3335546" cy="1581507"/>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dirty="0"/>
              <a:t>Limited Company</a:t>
            </a:r>
          </a:p>
        </p:txBody>
      </p:sp>
      <p:sp>
        <p:nvSpPr>
          <p:cNvPr id="6" name="Oval 5">
            <a:extLst>
              <a:ext uri="{FF2B5EF4-FFF2-40B4-BE49-F238E27FC236}">
                <a16:creationId xmlns:a16="http://schemas.microsoft.com/office/drawing/2014/main" id="{32765290-6AA6-4E31-A079-EC3D38D63FA3}"/>
              </a:ext>
            </a:extLst>
          </p:cNvPr>
          <p:cNvSpPr/>
          <p:nvPr/>
        </p:nvSpPr>
        <p:spPr>
          <a:xfrm>
            <a:off x="1336376" y="710960"/>
            <a:ext cx="3047998" cy="161026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dirty="0"/>
              <a:t>Partnership</a:t>
            </a:r>
          </a:p>
        </p:txBody>
      </p:sp>
      <p:sp>
        <p:nvSpPr>
          <p:cNvPr id="7" name="Oval 6">
            <a:extLst>
              <a:ext uri="{FF2B5EF4-FFF2-40B4-BE49-F238E27FC236}">
                <a16:creationId xmlns:a16="http://schemas.microsoft.com/office/drawing/2014/main" id="{6BE32BF5-5604-43BE-A890-95ABA700777F}"/>
              </a:ext>
            </a:extLst>
          </p:cNvPr>
          <p:cNvSpPr/>
          <p:nvPr/>
        </p:nvSpPr>
        <p:spPr>
          <a:xfrm>
            <a:off x="1162949" y="4937005"/>
            <a:ext cx="3047998" cy="158150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dirty="0"/>
              <a:t>Limited Liability Partnership</a:t>
            </a:r>
            <a:endParaRPr lang="en-US" dirty="0"/>
          </a:p>
        </p:txBody>
      </p:sp>
    </p:spTree>
    <p:extLst>
      <p:ext uri="{BB962C8B-B14F-4D97-AF65-F5344CB8AC3E}">
        <p14:creationId xmlns:p14="http://schemas.microsoft.com/office/powerpoint/2010/main" val="137310711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A81B49-2B08-4D18-9B88-693A3FDFF088}"/>
              </a:ext>
            </a:extLst>
          </p:cNvPr>
          <p:cNvSpPr>
            <a:spLocks noGrp="1"/>
          </p:cNvSpPr>
          <p:nvPr>
            <p:ph type="title"/>
          </p:nvPr>
        </p:nvSpPr>
        <p:spPr>
          <a:xfrm>
            <a:off x="442915" y="383270"/>
            <a:ext cx="3630101" cy="1718133"/>
          </a:xfrm>
        </p:spPr>
        <p:txBody>
          <a:bodyPr vert="horz" lIns="0" tIns="0" rIns="0" bIns="0" rtlCol="0" anchor="t" anchorCtr="0">
            <a:noAutofit/>
          </a:bodyPr>
          <a:lstStyle/>
          <a:p>
            <a:r>
              <a:rPr lang="en-US" sz="3600" dirty="0">
                <a:ea typeface="Microsoft Sans Serif"/>
                <a:cs typeface="Microsoft Sans Serif"/>
              </a:rPr>
              <a:t>Lahes by Layla will be a sole trading business</a:t>
            </a:r>
            <a:endParaRPr lang="en-US" sz="3600" dirty="0"/>
          </a:p>
        </p:txBody>
      </p:sp>
      <p:pic>
        <p:nvPicPr>
          <p:cNvPr id="5" name="Picture 5" descr="Text, background pattern&#10;&#10;Description automatically generated">
            <a:extLst>
              <a:ext uri="{FF2B5EF4-FFF2-40B4-BE49-F238E27FC236}">
                <a16:creationId xmlns:a16="http://schemas.microsoft.com/office/drawing/2014/main" id="{36CB247C-62C1-4A2B-B532-4B980ACF95A6}"/>
              </a:ext>
            </a:extLst>
          </p:cNvPr>
          <p:cNvPicPr>
            <a:picLocks noGrp="1" noChangeAspect="1"/>
          </p:cNvPicPr>
          <p:nvPr>
            <p:ph idx="1"/>
          </p:nvPr>
        </p:nvPicPr>
        <p:blipFill>
          <a:blip r:embed="rId2"/>
          <a:stretch>
            <a:fillRect/>
          </a:stretch>
        </p:blipFill>
        <p:spPr>
          <a:xfrm>
            <a:off x="140270" y="2397473"/>
            <a:ext cx="4139212" cy="3356980"/>
          </a:xfrm>
        </p:spPr>
      </p:pic>
      <p:sp>
        <p:nvSpPr>
          <p:cNvPr id="4" name="Text Placeholder 3">
            <a:extLst>
              <a:ext uri="{FF2B5EF4-FFF2-40B4-BE49-F238E27FC236}">
                <a16:creationId xmlns:a16="http://schemas.microsoft.com/office/drawing/2014/main" id="{08B87C07-9790-40EC-8903-256ABCE17FB5}"/>
              </a:ext>
            </a:extLst>
          </p:cNvPr>
          <p:cNvSpPr>
            <a:spLocks noGrp="1"/>
          </p:cNvSpPr>
          <p:nvPr>
            <p:ph type="body" sz="half" idx="2"/>
          </p:nvPr>
        </p:nvSpPr>
        <p:spPr>
          <a:xfrm flipH="1">
            <a:off x="10815997" y="3026228"/>
            <a:ext cx="438691" cy="2495637"/>
          </a:xfrm>
        </p:spPr>
        <p:txBody>
          <a:bodyPr vert="horz" lIns="0" tIns="0" rIns="0" bIns="0" rtlCol="0" anchor="t">
            <a:normAutofit/>
          </a:bodyPr>
          <a:lstStyle/>
          <a:p>
            <a:endParaRPr lang="en-US" sz="2000" dirty="0">
              <a:solidFill>
                <a:srgbClr val="592F34"/>
              </a:solidFill>
            </a:endParaRPr>
          </a:p>
          <a:p>
            <a:br>
              <a:rPr lang="en-US" dirty="0"/>
            </a:br>
            <a:endParaRPr lang="en-US" dirty="0">
              <a:solidFill>
                <a:srgbClr val="592F34">
                  <a:alpha val="77000"/>
                </a:srgbClr>
              </a:solidFill>
            </a:endParaRPr>
          </a:p>
          <a:p>
            <a:br>
              <a:rPr lang="en-US" dirty="0"/>
            </a:br>
            <a:endParaRPr lang="en-US" dirty="0"/>
          </a:p>
          <a:p>
            <a:endParaRPr lang="en-US" sz="2000" dirty="0"/>
          </a:p>
        </p:txBody>
      </p:sp>
      <p:sp>
        <p:nvSpPr>
          <p:cNvPr id="3" name="TextBox 2">
            <a:extLst>
              <a:ext uri="{FF2B5EF4-FFF2-40B4-BE49-F238E27FC236}">
                <a16:creationId xmlns:a16="http://schemas.microsoft.com/office/drawing/2014/main" id="{D6B65984-A50F-437E-9001-16A49A7E059C}"/>
              </a:ext>
            </a:extLst>
          </p:cNvPr>
          <p:cNvSpPr txBox="1"/>
          <p:nvPr/>
        </p:nvSpPr>
        <p:spPr>
          <a:xfrm>
            <a:off x="4537494" y="439947"/>
            <a:ext cx="3634597" cy="455727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20000"/>
              </a:lnSpc>
              <a:spcBef>
                <a:spcPts val="800"/>
              </a:spcBef>
            </a:pPr>
            <a:r>
              <a:rPr lang="en-US" sz="2400" dirty="0">
                <a:ea typeface="+mn-lt"/>
                <a:cs typeface="+mn-lt"/>
              </a:rPr>
              <a:t>Pros of being a sole trader:</a:t>
            </a:r>
          </a:p>
          <a:p>
            <a:pPr marL="342900" indent="-342900">
              <a:lnSpc>
                <a:spcPct val="120000"/>
              </a:lnSpc>
              <a:spcBef>
                <a:spcPts val="800"/>
              </a:spcBef>
              <a:buFont typeface="Arial"/>
              <a:buChar char="•"/>
            </a:pPr>
            <a:r>
              <a:rPr lang="en-US" sz="2400" dirty="0">
                <a:ea typeface="+mn-lt"/>
                <a:cs typeface="+mn-lt"/>
              </a:rPr>
              <a:t>You have full control</a:t>
            </a:r>
            <a:endParaRPr lang="en-US" sz="2400"/>
          </a:p>
          <a:p>
            <a:pPr marL="342900" indent="-342900">
              <a:lnSpc>
                <a:spcPct val="120000"/>
              </a:lnSpc>
              <a:spcBef>
                <a:spcPts val="800"/>
              </a:spcBef>
              <a:buFont typeface="Arial"/>
              <a:buChar char="•"/>
            </a:pPr>
            <a:r>
              <a:rPr lang="en-US" sz="2400" dirty="0">
                <a:ea typeface="+mn-lt"/>
                <a:cs typeface="+mn-lt"/>
              </a:rPr>
              <a:t>The profit is all yours </a:t>
            </a:r>
          </a:p>
          <a:p>
            <a:pPr marL="342900" indent="-342900">
              <a:lnSpc>
                <a:spcPct val="120000"/>
              </a:lnSpc>
              <a:spcBef>
                <a:spcPts val="800"/>
              </a:spcBef>
              <a:buFont typeface="Arial"/>
              <a:buChar char="•"/>
            </a:pPr>
            <a:r>
              <a:rPr lang="en-US" sz="2400" dirty="0">
                <a:ea typeface="+mn-lt"/>
                <a:cs typeface="+mn-lt"/>
              </a:rPr>
              <a:t>The setup is easier </a:t>
            </a:r>
          </a:p>
          <a:p>
            <a:pPr marL="342900" indent="-342900">
              <a:lnSpc>
                <a:spcPct val="120000"/>
              </a:lnSpc>
              <a:spcBef>
                <a:spcPts val="800"/>
              </a:spcBef>
              <a:buFont typeface="Arial"/>
              <a:buChar char="•"/>
            </a:pPr>
            <a:r>
              <a:rPr lang="en-US" sz="2400" dirty="0">
                <a:ea typeface="+mn-lt"/>
                <a:cs typeface="+mn-lt"/>
              </a:rPr>
              <a:t>Your personal ideas can be used </a:t>
            </a:r>
          </a:p>
          <a:p>
            <a:pPr marL="342900" indent="-342900">
              <a:lnSpc>
                <a:spcPct val="120000"/>
              </a:lnSpc>
              <a:spcBef>
                <a:spcPts val="800"/>
              </a:spcBef>
              <a:buFont typeface="Arial"/>
              <a:buChar char="•"/>
            </a:pPr>
            <a:r>
              <a:rPr lang="en-US" sz="2400" dirty="0">
                <a:ea typeface="+mn-lt"/>
                <a:cs typeface="+mn-lt"/>
              </a:rPr>
              <a:t>You can change aspects as you like</a:t>
            </a:r>
            <a:endParaRPr lang="en-US" sz="2400" dirty="0"/>
          </a:p>
        </p:txBody>
      </p:sp>
      <p:sp>
        <p:nvSpPr>
          <p:cNvPr id="6" name="TextBox 5">
            <a:extLst>
              <a:ext uri="{FF2B5EF4-FFF2-40B4-BE49-F238E27FC236}">
                <a16:creationId xmlns:a16="http://schemas.microsoft.com/office/drawing/2014/main" id="{802F099B-5B39-445A-8299-2BFB7A92DBAD}"/>
              </a:ext>
            </a:extLst>
          </p:cNvPr>
          <p:cNvSpPr txBox="1"/>
          <p:nvPr/>
        </p:nvSpPr>
        <p:spPr>
          <a:xfrm>
            <a:off x="9166105" y="525313"/>
            <a:ext cx="2743200" cy="58169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dirty="0"/>
              <a:t>Cons of being a sole trader :</a:t>
            </a:r>
          </a:p>
          <a:p>
            <a:endParaRPr lang="en-US" sz="2400" dirty="0"/>
          </a:p>
          <a:p>
            <a:pPr marL="342900" indent="-342900">
              <a:buFont typeface="Arial"/>
              <a:buChar char="•"/>
            </a:pPr>
            <a:r>
              <a:rPr lang="en-US" sz="2400" dirty="0"/>
              <a:t>You are liable for the debt</a:t>
            </a:r>
          </a:p>
          <a:p>
            <a:endParaRPr lang="en-US" sz="2400" dirty="0"/>
          </a:p>
          <a:p>
            <a:pPr marL="342900" indent="-342900">
              <a:buFont typeface="Arial"/>
              <a:buChar char="•"/>
            </a:pPr>
            <a:r>
              <a:rPr lang="en-US" sz="2400" dirty="0"/>
              <a:t>There is less Tax flexibility</a:t>
            </a:r>
          </a:p>
          <a:p>
            <a:endParaRPr lang="en-US" sz="2400" dirty="0"/>
          </a:p>
          <a:p>
            <a:pPr marL="342900" indent="-342900">
              <a:buFont typeface="Arial"/>
              <a:buChar char="•"/>
            </a:pPr>
            <a:r>
              <a:rPr lang="en-US" sz="2400" dirty="0"/>
              <a:t>Less free time</a:t>
            </a:r>
          </a:p>
          <a:p>
            <a:endParaRPr lang="en-US" sz="2400" dirty="0"/>
          </a:p>
          <a:p>
            <a:pPr marL="342900" indent="-342900">
              <a:buFont typeface="Arial"/>
              <a:buChar char="•"/>
            </a:pPr>
            <a:r>
              <a:rPr lang="en-US" sz="2400" dirty="0"/>
              <a:t>Can be more difficult to finance </a:t>
            </a:r>
          </a:p>
          <a:p>
            <a:endParaRPr lang="en-US" dirty="0"/>
          </a:p>
          <a:p>
            <a:endParaRPr lang="en-US" dirty="0"/>
          </a:p>
        </p:txBody>
      </p:sp>
    </p:spTree>
    <p:extLst>
      <p:ext uri="{BB962C8B-B14F-4D97-AF65-F5344CB8AC3E}">
        <p14:creationId xmlns:p14="http://schemas.microsoft.com/office/powerpoint/2010/main" val="428527280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A36C38-B3C6-4E58-9F4C-B2E29C5ED72B}"/>
              </a:ext>
            </a:extLst>
          </p:cNvPr>
          <p:cNvSpPr>
            <a:spLocks noGrp="1"/>
          </p:cNvSpPr>
          <p:nvPr>
            <p:ph type="ctrTitle"/>
          </p:nvPr>
        </p:nvSpPr>
        <p:spPr/>
        <p:txBody>
          <a:bodyPr/>
          <a:lstStyle/>
          <a:p>
            <a:r>
              <a:rPr lang="en-US" sz="2400" dirty="0">
                <a:ea typeface="Microsoft Sans Serif"/>
                <a:cs typeface="Microsoft Sans Serif"/>
              </a:rPr>
              <a:t>According to a recent ABC news report the lash industry in expected to grow $1.5 billion dollars.</a:t>
            </a:r>
            <a:br>
              <a:rPr lang="en-US" sz="2400" dirty="0">
                <a:ea typeface="Microsoft Sans Serif"/>
                <a:cs typeface="Microsoft Sans Serif"/>
              </a:rPr>
            </a:br>
            <a:r>
              <a:rPr lang="en-US" sz="2400" dirty="0">
                <a:ea typeface="Microsoft Sans Serif"/>
                <a:cs typeface="Microsoft Sans Serif"/>
              </a:rPr>
              <a:t>Lah extension have grown so much that people now consider it as important as getting their hair done</a:t>
            </a:r>
            <a:br>
              <a:rPr lang="en-US" dirty="0"/>
            </a:br>
            <a:r>
              <a:rPr lang="en-US" sz="2400" dirty="0">
                <a:ea typeface="Microsoft Sans Serif"/>
                <a:cs typeface="Microsoft Sans Serif"/>
              </a:rPr>
              <a:t>Research by BL lashes suggests that over half of lash artists earn $50.000 a year.</a:t>
            </a:r>
            <a:endParaRPr lang="en-US" sz="2400" dirty="0"/>
          </a:p>
        </p:txBody>
      </p:sp>
      <p:sp>
        <p:nvSpPr>
          <p:cNvPr id="3" name="Subtitle 2">
            <a:extLst>
              <a:ext uri="{FF2B5EF4-FFF2-40B4-BE49-F238E27FC236}">
                <a16:creationId xmlns:a16="http://schemas.microsoft.com/office/drawing/2014/main" id="{CFE215AA-F358-4AD1-BFA0-B2ED938CD649}"/>
              </a:ext>
            </a:extLst>
          </p:cNvPr>
          <p:cNvSpPr>
            <a:spLocks noGrp="1"/>
          </p:cNvSpPr>
          <p:nvPr>
            <p:ph type="subTitle" idx="1"/>
          </p:nvPr>
        </p:nvSpPr>
        <p:spPr/>
        <p:txBody>
          <a:bodyPr vert="horz" lIns="0" tIns="0" rIns="0" bIns="0" rtlCol="0" anchor="t">
            <a:normAutofit/>
          </a:bodyPr>
          <a:lstStyle/>
          <a:p>
            <a:r>
              <a:rPr lang="en-US" sz="2400" dirty="0">
                <a:solidFill>
                  <a:srgbClr val="592F34"/>
                </a:solidFill>
                <a:ea typeface="Microsoft Sans Serif"/>
                <a:cs typeface="Microsoft Sans Serif"/>
              </a:rPr>
              <a:t>Current lash trends include</a:t>
            </a:r>
          </a:p>
          <a:p>
            <a:pPr marL="685800" indent="-685800">
              <a:buFont typeface="Arial" panose="05020102010507070707" pitchFamily="18" charset="2"/>
              <a:buChar char="•"/>
            </a:pPr>
            <a:r>
              <a:rPr lang="en-US" sz="2400" dirty="0">
                <a:solidFill>
                  <a:srgbClr val="592F34"/>
                </a:solidFill>
                <a:ea typeface="Microsoft Sans Serif"/>
                <a:cs typeface="Microsoft Sans Serif"/>
              </a:rPr>
              <a:t>Texturizing your work</a:t>
            </a:r>
            <a:endParaRPr lang="en-US" sz="2400">
              <a:solidFill>
                <a:srgbClr val="592F34">
                  <a:alpha val="56000"/>
                </a:srgbClr>
              </a:solidFill>
            </a:endParaRPr>
          </a:p>
          <a:p>
            <a:pPr marL="685800" indent="-685800">
              <a:buFont typeface="Arial" panose="05020102010507070707" pitchFamily="18" charset="2"/>
              <a:buChar char="•"/>
            </a:pPr>
            <a:r>
              <a:rPr lang="en-US" sz="2400" dirty="0">
                <a:solidFill>
                  <a:srgbClr val="592F34"/>
                </a:solidFill>
                <a:ea typeface="Microsoft Sans Serif"/>
                <a:cs typeface="Microsoft Sans Serif"/>
              </a:rPr>
              <a:t>Adding spikes to your lashes </a:t>
            </a:r>
          </a:p>
          <a:p>
            <a:pPr marL="685800" indent="-685800">
              <a:buFont typeface="Arial" panose="05020102010507070707" pitchFamily="18" charset="2"/>
              <a:buChar char="•"/>
            </a:pPr>
            <a:r>
              <a:rPr lang="en-US" sz="2400" dirty="0">
                <a:solidFill>
                  <a:srgbClr val="592F34"/>
                </a:solidFill>
                <a:ea typeface="Microsoft Sans Serif"/>
                <a:cs typeface="Microsoft Sans Serif"/>
              </a:rPr>
              <a:t>Pre-made volume fans </a:t>
            </a:r>
          </a:p>
        </p:txBody>
      </p:sp>
      <p:pic>
        <p:nvPicPr>
          <p:cNvPr id="4" name="Picture 4" descr="Text, background pattern&#10;&#10;Description automatically generated">
            <a:extLst>
              <a:ext uri="{FF2B5EF4-FFF2-40B4-BE49-F238E27FC236}">
                <a16:creationId xmlns:a16="http://schemas.microsoft.com/office/drawing/2014/main" id="{20E8FC71-B69E-4A7D-8FFD-0955898797DA}"/>
              </a:ext>
            </a:extLst>
          </p:cNvPr>
          <p:cNvPicPr>
            <a:picLocks noChangeAspect="1"/>
          </p:cNvPicPr>
          <p:nvPr/>
        </p:nvPicPr>
        <p:blipFill>
          <a:blip r:embed="rId2"/>
          <a:stretch>
            <a:fillRect/>
          </a:stretch>
        </p:blipFill>
        <p:spPr>
          <a:xfrm>
            <a:off x="9138249" y="4289874"/>
            <a:ext cx="2743200" cy="1527536"/>
          </a:xfrm>
          <a:prstGeom prst="rect">
            <a:avLst/>
          </a:prstGeom>
        </p:spPr>
      </p:pic>
    </p:spTree>
    <p:extLst>
      <p:ext uri="{BB962C8B-B14F-4D97-AF65-F5344CB8AC3E}">
        <p14:creationId xmlns:p14="http://schemas.microsoft.com/office/powerpoint/2010/main" val="407611935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B3458DB-251D-4900-B0D1-3A19D6A3DDED}"/>
              </a:ext>
            </a:extLst>
          </p:cNvPr>
          <p:cNvSpPr txBox="1"/>
          <p:nvPr/>
        </p:nvSpPr>
        <p:spPr>
          <a:xfrm>
            <a:off x="1015042" y="195532"/>
            <a:ext cx="11182709" cy="4154984"/>
          </a:xfrm>
          <a:prstGeom prst="rect">
            <a:avLst/>
          </a:prstGeom>
          <a:noFill/>
          <a:ln>
            <a:solidFill>
              <a:srgbClr val="4472C4"/>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dirty="0"/>
              <a:t>Marketing Strategies will include </a:t>
            </a:r>
          </a:p>
          <a:p>
            <a:endParaRPr lang="en-US" sz="2400" dirty="0"/>
          </a:p>
          <a:p>
            <a:pPr marL="285750" indent="-285750">
              <a:buFont typeface="Arial"/>
              <a:buChar char="•"/>
            </a:pPr>
            <a:r>
              <a:rPr lang="en-US" sz="2400" dirty="0"/>
              <a:t>An </a:t>
            </a:r>
            <a:r>
              <a:rPr lang="en-US" sz="2400"/>
              <a:t>intuductory</a:t>
            </a:r>
            <a:r>
              <a:rPr lang="en-US" sz="2400" dirty="0"/>
              <a:t> price on your first full set of lashes of £30 for either classic or volume lashes. I will run the offer for two months and promote this through Instagram and Facebook.</a:t>
            </a:r>
          </a:p>
          <a:p>
            <a:pPr marL="285750" indent="-285750">
              <a:buFont typeface="Arial"/>
              <a:buChar char="•"/>
            </a:pPr>
            <a:r>
              <a:rPr lang="en-US" sz="2400" dirty="0"/>
              <a:t>I will use word of mouth. Leaflet drop in the areas where there is a high percentage of my demographic. </a:t>
            </a:r>
          </a:p>
          <a:p>
            <a:pPr marL="285750" indent="-285750">
              <a:buFont typeface="Arial"/>
              <a:buChar char="•"/>
            </a:pPr>
            <a:r>
              <a:rPr lang="en-US" sz="2400" dirty="0"/>
              <a:t>I will use a refer a friend scheme where money off full prices</a:t>
            </a:r>
            <a:r>
              <a:rPr lang="en-US" sz="2400"/>
              <a:t> can be attained.</a:t>
            </a:r>
            <a:endParaRPr lang="en-US" sz="2400" dirty="0"/>
          </a:p>
          <a:p>
            <a:pPr marL="285750" indent="-285750">
              <a:buFont typeface="Arial"/>
              <a:buChar char="•"/>
            </a:pPr>
            <a:r>
              <a:rPr lang="en-US" sz="2400" dirty="0"/>
              <a:t>My demographic will be to target females between the ages of 16 – 40, however will be a service available to all and inclusive </a:t>
            </a:r>
          </a:p>
        </p:txBody>
      </p:sp>
      <p:pic>
        <p:nvPicPr>
          <p:cNvPr id="3" name="Picture 3" descr="Text, background pattern&#10;&#10;Description automatically generated">
            <a:extLst>
              <a:ext uri="{FF2B5EF4-FFF2-40B4-BE49-F238E27FC236}">
                <a16:creationId xmlns:a16="http://schemas.microsoft.com/office/drawing/2014/main" id="{97009794-05C7-4CBB-99D7-C5CD4735EAD7}"/>
              </a:ext>
            </a:extLst>
          </p:cNvPr>
          <p:cNvPicPr>
            <a:picLocks noChangeAspect="1"/>
          </p:cNvPicPr>
          <p:nvPr/>
        </p:nvPicPr>
        <p:blipFill>
          <a:blip r:embed="rId2"/>
          <a:stretch>
            <a:fillRect/>
          </a:stretch>
        </p:blipFill>
        <p:spPr>
          <a:xfrm>
            <a:off x="9253268" y="5210024"/>
            <a:ext cx="2743200" cy="1527536"/>
          </a:xfrm>
          <a:prstGeom prst="rect">
            <a:avLst/>
          </a:prstGeom>
        </p:spPr>
      </p:pic>
    </p:spTree>
    <p:extLst>
      <p:ext uri="{BB962C8B-B14F-4D97-AF65-F5344CB8AC3E}">
        <p14:creationId xmlns:p14="http://schemas.microsoft.com/office/powerpoint/2010/main" val="313761437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FFD37B3-0FC0-4065-80D1-C5E1FC163E7A}"/>
              </a:ext>
            </a:extLst>
          </p:cNvPr>
          <p:cNvSpPr txBox="1"/>
          <p:nvPr/>
        </p:nvSpPr>
        <p:spPr>
          <a:xfrm>
            <a:off x="1158816" y="1604513"/>
            <a:ext cx="8954218" cy="212365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400" dirty="0"/>
              <a:t>Thank you so much for watching. Any questions feel free to contact me.</a:t>
            </a:r>
          </a:p>
        </p:txBody>
      </p:sp>
      <p:pic>
        <p:nvPicPr>
          <p:cNvPr id="3" name="Picture 3" descr="Text, background pattern&#10;&#10;Description automatically generated">
            <a:extLst>
              <a:ext uri="{FF2B5EF4-FFF2-40B4-BE49-F238E27FC236}">
                <a16:creationId xmlns:a16="http://schemas.microsoft.com/office/drawing/2014/main" id="{780FAED3-E550-4EC2-A455-DE29060609BE}"/>
              </a:ext>
            </a:extLst>
          </p:cNvPr>
          <p:cNvPicPr>
            <a:picLocks noChangeAspect="1"/>
          </p:cNvPicPr>
          <p:nvPr/>
        </p:nvPicPr>
        <p:blipFill>
          <a:blip r:embed="rId2"/>
          <a:stretch>
            <a:fillRect/>
          </a:stretch>
        </p:blipFill>
        <p:spPr>
          <a:xfrm>
            <a:off x="8994475" y="5066251"/>
            <a:ext cx="2743200" cy="1527536"/>
          </a:xfrm>
          <a:prstGeom prst="rect">
            <a:avLst/>
          </a:prstGeom>
        </p:spPr>
      </p:pic>
    </p:spTree>
    <p:extLst>
      <p:ext uri="{BB962C8B-B14F-4D97-AF65-F5344CB8AC3E}">
        <p14:creationId xmlns:p14="http://schemas.microsoft.com/office/powerpoint/2010/main" val="314659781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EB46AC6-27DE-4196-BE26-9DE241C8E286}"/>
              </a:ext>
            </a:extLst>
          </p:cNvPr>
          <p:cNvSpPr txBox="1"/>
          <p:nvPr/>
        </p:nvSpPr>
        <p:spPr>
          <a:xfrm>
            <a:off x="928778" y="655608"/>
            <a:ext cx="11211463" cy="526297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dirty="0"/>
              <a:t>References </a:t>
            </a:r>
          </a:p>
          <a:p>
            <a:endParaRPr lang="en-US" sz="2800" dirty="0"/>
          </a:p>
          <a:p>
            <a:r>
              <a:rPr lang="en-US" sz="2800" dirty="0">
                <a:ea typeface="+mn-lt"/>
                <a:cs typeface="+mn-lt"/>
                <a:hlinkClick r:id="rId2"/>
              </a:rPr>
              <a:t>https://gorillaaccounting.com/blog/what-are-the-pros-and-cons-of-being-a-sole-trader/</a:t>
            </a:r>
            <a:endParaRPr lang="en-US" sz="2800" dirty="0">
              <a:ea typeface="+mn-lt"/>
              <a:cs typeface="+mn-lt"/>
            </a:endParaRPr>
          </a:p>
          <a:p>
            <a:r>
              <a:rPr lang="en-US" sz="2800" dirty="0">
                <a:ea typeface="+mn-lt"/>
                <a:cs typeface="+mn-lt"/>
                <a:hlinkClick r:id="rId3"/>
              </a:rPr>
              <a:t>https://www.bllashes.com/blogs/blog/will-the-eyelash-extension-market-continue-to-grow</a:t>
            </a:r>
            <a:endParaRPr lang="en-US" dirty="0"/>
          </a:p>
          <a:p>
            <a:r>
              <a:rPr lang="en-US" sz="2800" dirty="0">
                <a:ea typeface="+mn-lt"/>
                <a:cs typeface="+mn-lt"/>
                <a:hlinkClick r:id="rId4"/>
              </a:rPr>
              <a:t>https://lashsavvy.com/blog/2020-lash-trends/</a:t>
            </a:r>
            <a:endParaRPr lang="en-US"/>
          </a:p>
          <a:p>
            <a:endParaRPr lang="en-US" sz="2800" dirty="0"/>
          </a:p>
          <a:p>
            <a:endParaRPr lang="en-US" sz="2800" dirty="0"/>
          </a:p>
          <a:p>
            <a:endParaRPr lang="en-US" sz="2800" dirty="0"/>
          </a:p>
          <a:p>
            <a:endParaRPr lang="en-US" sz="2800" dirty="0"/>
          </a:p>
          <a:p>
            <a:endParaRPr lang="en-US" sz="2800" dirty="0"/>
          </a:p>
        </p:txBody>
      </p:sp>
      <p:pic>
        <p:nvPicPr>
          <p:cNvPr id="3" name="Picture 3" descr="Text, background pattern&#10;&#10;Description automatically generated">
            <a:extLst>
              <a:ext uri="{FF2B5EF4-FFF2-40B4-BE49-F238E27FC236}">
                <a16:creationId xmlns:a16="http://schemas.microsoft.com/office/drawing/2014/main" id="{0762D289-FBF5-463E-BB92-2B9949F4AD1B}"/>
              </a:ext>
            </a:extLst>
          </p:cNvPr>
          <p:cNvPicPr>
            <a:picLocks noChangeAspect="1"/>
          </p:cNvPicPr>
          <p:nvPr/>
        </p:nvPicPr>
        <p:blipFill>
          <a:blip r:embed="rId5"/>
          <a:stretch>
            <a:fillRect/>
          </a:stretch>
        </p:blipFill>
        <p:spPr>
          <a:xfrm>
            <a:off x="9095117" y="5152515"/>
            <a:ext cx="2743200" cy="1527536"/>
          </a:xfrm>
          <a:prstGeom prst="rect">
            <a:avLst/>
          </a:prstGeom>
        </p:spPr>
      </p:pic>
    </p:spTree>
    <p:extLst>
      <p:ext uri="{BB962C8B-B14F-4D97-AF65-F5344CB8AC3E}">
        <p14:creationId xmlns:p14="http://schemas.microsoft.com/office/powerpoint/2010/main" val="2356127623"/>
      </p:ext>
    </p:extLst>
  </p:cSld>
  <p:clrMapOvr>
    <a:masterClrMapping/>
  </p:clrMapOvr>
</p:sld>
</file>

<file path=ppt/theme/theme1.xml><?xml version="1.0" encoding="utf-8"?>
<a:theme xmlns:a="http://schemas.openxmlformats.org/drawingml/2006/main" name="LinesVTI">
  <a:themeElements>
    <a:clrScheme name="Lines">
      <a:dk1>
        <a:sysClr val="windowText" lastClr="000000"/>
      </a:dk1>
      <a:lt1>
        <a:sysClr val="window" lastClr="FFFFFF"/>
      </a:lt1>
      <a:dk2>
        <a:srgbClr val="592F34"/>
      </a:dk2>
      <a:lt2>
        <a:srgbClr val="F8EFE3"/>
      </a:lt2>
      <a:accent1>
        <a:srgbClr val="5B8E96"/>
      </a:accent1>
      <a:accent2>
        <a:srgbClr val="B09BA2"/>
      </a:accent2>
      <a:accent3>
        <a:srgbClr val="E3835D"/>
      </a:accent3>
      <a:accent4>
        <a:srgbClr val="7B99DB"/>
      </a:accent4>
      <a:accent5>
        <a:srgbClr val="D09245"/>
      </a:accent5>
      <a:accent6>
        <a:srgbClr val="96A82C"/>
      </a:accent6>
      <a:hlink>
        <a:srgbClr val="5B8E96"/>
      </a:hlink>
      <a:folHlink>
        <a:srgbClr val="B5826E"/>
      </a:folHlink>
    </a:clrScheme>
    <a:fontScheme name="NH Grotesk">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LinesVTI" id="{6E3869FE-86F4-49DA-A8B9-3320C89167F7}" vid="{3A76BC48-4881-4AE8-821D-8B9CC9A080F9}"/>
    </a:ext>
  </a:extLst>
</a:theme>
</file>

<file path=docProps/app.xml><?xml version="1.0" encoding="utf-8"?>
<Properties xmlns="http://schemas.openxmlformats.org/officeDocument/2006/extended-properties" xmlns:vt="http://schemas.openxmlformats.org/officeDocument/2006/docPropsVTypes">
  <Template>Wisp</Template>
  <Application>Microsoft Office PowerPoint</Application>
  <PresentationFormat>Widescreen</PresentationFormat>
  <Slides>20</Slides>
  <Notes>0</Notes>
  <HiddenSlides>0</HiddenSlides>
  <ScaleCrop>false</ScaleCrop>
  <HeadingPairs>
    <vt:vector size="4" baseType="variant">
      <vt:variant>
        <vt:lpstr>Theme</vt:lpstr>
      </vt:variant>
      <vt:variant>
        <vt:i4>1</vt:i4>
      </vt:variant>
      <vt:variant>
        <vt:lpstr>Slide Titles</vt:lpstr>
      </vt:variant>
      <vt:variant>
        <vt:i4>20</vt:i4>
      </vt:variant>
    </vt:vector>
  </HeadingPairs>
  <TitlesOfParts>
    <vt:vector size="21" baseType="lpstr">
      <vt:lpstr>LinesVTI</vt:lpstr>
      <vt:lpstr>  </vt:lpstr>
      <vt:lpstr>PowerPoint Presentation</vt:lpstr>
      <vt:lpstr>“Success is not final; failure is not fatal: it is the courage to continue that counts.” – Winston Churchill </vt:lpstr>
      <vt:lpstr>Business Aims  - My Business aim is to provide clients with gorgeous looking eyelashes to suit their lifestyles using safe top quality products.  </vt:lpstr>
      <vt:lpstr>Objectives   To give excellent customer service Maintain a healthy cash flow Reaching the correct customers  Stay ahead of the competition Dealing with change       </vt:lpstr>
      <vt:lpstr>Styles of lashes</vt:lpstr>
      <vt:lpstr>Volume lashes </vt:lpstr>
      <vt:lpstr>Lash Price List</vt:lpstr>
      <vt:lpstr>PowerPoint Presentation</vt:lpstr>
      <vt:lpstr>PowerPoint Presentation</vt:lpstr>
      <vt:lpstr>Lashes by Layla has a length, style and curl to suit everyone. We will work together to get the look you desire </vt:lpstr>
      <vt:lpstr>Patch Test  100% always required </vt:lpstr>
      <vt:lpstr>Enquires and bookings can be made through Facebook and Instagram or telephone </vt:lpstr>
      <vt:lpstr>PowerPoint Presentation</vt:lpstr>
      <vt:lpstr>PowerPoint Presentation</vt:lpstr>
      <vt:lpstr>Lahes by Layla will be a sole trading business</vt:lpstr>
      <vt:lpstr>According to a recent ABC news report the lash industry in expected to grow $1.5 billion dollars. Lah extension have grown so much that people now consider it as important as getting their hair done Research by BL lashes suggests that over half of lash artists earn $50.000 a year.</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721</cp:revision>
  <dcterms:created xsi:type="dcterms:W3CDTF">2021-03-09T16:14:28Z</dcterms:created>
  <dcterms:modified xsi:type="dcterms:W3CDTF">2021-03-16T19:20:54Z</dcterms:modified>
</cp:coreProperties>
</file>