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2401DB-A9D6-453B-98E0-81C3CBE84A6A}" v="22" dt="2023-06-09T21:00:49.5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73" d="100"/>
          <a:sy n="73" d="100"/>
        </p:scale>
        <p:origin x="96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ina irimia" userId="d13c4f65c0f15c3c" providerId="LiveId" clId="{D02401DB-A9D6-453B-98E0-81C3CBE84A6A}"/>
    <pc:docChg chg="undo custSel modSld">
      <pc:chgData name="Adina irimia" userId="d13c4f65c0f15c3c" providerId="LiveId" clId="{D02401DB-A9D6-453B-98E0-81C3CBE84A6A}" dt="2023-06-09T21:00:49.577" v="44"/>
      <pc:docMkLst>
        <pc:docMk/>
      </pc:docMkLst>
      <pc:sldChg chg="addSp delSp modSp mod">
        <pc:chgData name="Adina irimia" userId="d13c4f65c0f15c3c" providerId="LiveId" clId="{D02401DB-A9D6-453B-98E0-81C3CBE84A6A}" dt="2023-06-09T21:00:02.722" v="33"/>
        <pc:sldMkLst>
          <pc:docMk/>
          <pc:sldMk cId="1958590066" sldId="256"/>
        </pc:sldMkLst>
        <pc:spChg chg="add del">
          <ac:chgData name="Adina irimia" userId="d13c4f65c0f15c3c" providerId="LiveId" clId="{D02401DB-A9D6-453B-98E0-81C3CBE84A6A}" dt="2023-06-09T20:54:03.476" v="6" actId="26606"/>
          <ac:spMkLst>
            <pc:docMk/>
            <pc:sldMk cId="1958590066" sldId="256"/>
            <ac:spMk id="7" creationId="{8F5DCBD8-16E3-A978-DBF4-C34B4383B403}"/>
          </ac:spMkLst>
        </pc:spChg>
        <pc:graphicFrameChg chg="add del">
          <ac:chgData name="Adina irimia" userId="d13c4f65c0f15c3c" providerId="LiveId" clId="{D02401DB-A9D6-453B-98E0-81C3CBE84A6A}" dt="2023-06-09T20:53:58.118" v="1" actId="26606"/>
          <ac:graphicFrameMkLst>
            <pc:docMk/>
            <pc:sldMk cId="1958590066" sldId="256"/>
            <ac:graphicFrameMk id="15" creationId="{DCF70BCA-6989-B464-357A-C3D5B93F5CD9}"/>
          </ac:graphicFrameMkLst>
        </pc:graphicFrameChg>
        <pc:graphicFrameChg chg="add del">
          <ac:chgData name="Adina irimia" userId="d13c4f65c0f15c3c" providerId="LiveId" clId="{D02401DB-A9D6-453B-98E0-81C3CBE84A6A}" dt="2023-06-09T20:54:01.308" v="3" actId="26606"/>
          <ac:graphicFrameMkLst>
            <pc:docMk/>
            <pc:sldMk cId="1958590066" sldId="256"/>
            <ac:graphicFrameMk id="17" creationId="{ECDF1DBB-DFBA-CFEE-79C2-47F6468BC54E}"/>
          </ac:graphicFrameMkLst>
        </pc:graphicFrameChg>
        <pc:graphicFrameChg chg="add del">
          <ac:chgData name="Adina irimia" userId="d13c4f65c0f15c3c" providerId="LiveId" clId="{D02401DB-A9D6-453B-98E0-81C3CBE84A6A}" dt="2023-06-09T20:54:03.392" v="5" actId="26606"/>
          <ac:graphicFrameMkLst>
            <pc:docMk/>
            <pc:sldMk cId="1958590066" sldId="256"/>
            <ac:graphicFrameMk id="19" creationId="{80D8FDCD-834A-D64C-E8D1-F4561F18F9E7}"/>
          </ac:graphicFrameMkLst>
        </pc:graphicFrameChg>
        <pc:graphicFrameChg chg="add modGraphic">
          <ac:chgData name="Adina irimia" userId="d13c4f65c0f15c3c" providerId="LiveId" clId="{D02401DB-A9D6-453B-98E0-81C3CBE84A6A}" dt="2023-06-09T20:54:31.945" v="7" actId="26606"/>
          <ac:graphicFrameMkLst>
            <pc:docMk/>
            <pc:sldMk cId="1958590066" sldId="256"/>
            <ac:graphicFrameMk id="21" creationId="{1B493760-9DE6-BCE4-2FC9-84073DFE568E}"/>
          </ac:graphicFrameMkLst>
        </pc:graphicFrameChg>
        <pc:picChg chg="mod">
          <ac:chgData name="Adina irimia" userId="d13c4f65c0f15c3c" providerId="LiveId" clId="{D02401DB-A9D6-453B-98E0-81C3CBE84A6A}" dt="2023-06-09T21:00:02.722" v="33"/>
          <ac:picMkLst>
            <pc:docMk/>
            <pc:sldMk cId="1958590066" sldId="256"/>
            <ac:picMk id="13" creationId="{7BE9859D-943A-4CA8-1672-3BF8D809A9A3}"/>
          </ac:picMkLst>
        </pc:picChg>
      </pc:sldChg>
      <pc:sldChg chg="modSp mod">
        <pc:chgData name="Adina irimia" userId="d13c4f65c0f15c3c" providerId="LiveId" clId="{D02401DB-A9D6-453B-98E0-81C3CBE84A6A}" dt="2023-06-09T21:00:49.577" v="44"/>
        <pc:sldMkLst>
          <pc:docMk/>
          <pc:sldMk cId="52856319" sldId="257"/>
        </pc:sldMkLst>
        <pc:spChg chg="mod">
          <ac:chgData name="Adina irimia" userId="d13c4f65c0f15c3c" providerId="LiveId" clId="{D02401DB-A9D6-453B-98E0-81C3CBE84A6A}" dt="2023-06-09T21:00:47.628" v="40" actId="14100"/>
          <ac:spMkLst>
            <pc:docMk/>
            <pc:sldMk cId="52856319" sldId="257"/>
            <ac:spMk id="2" creationId="{30051D71-DF72-FDDE-09A6-4B7F640186E7}"/>
          </ac:spMkLst>
        </pc:spChg>
        <pc:spChg chg="mod">
          <ac:chgData name="Adina irimia" userId="d13c4f65c0f15c3c" providerId="LiveId" clId="{D02401DB-A9D6-453B-98E0-81C3CBE84A6A}" dt="2023-06-09T21:00:04.568" v="37"/>
          <ac:spMkLst>
            <pc:docMk/>
            <pc:sldMk cId="52856319" sldId="257"/>
            <ac:spMk id="3" creationId="{067A045F-A5C9-D6BB-123C-E902BEDCAD9B}"/>
          </ac:spMkLst>
        </pc:spChg>
        <pc:spChg chg="mod">
          <ac:chgData name="Adina irimia" userId="d13c4f65c0f15c3c" providerId="LiveId" clId="{D02401DB-A9D6-453B-98E0-81C3CBE84A6A}" dt="2023-06-09T21:00:49.577" v="44"/>
          <ac:spMkLst>
            <pc:docMk/>
            <pc:sldMk cId="52856319" sldId="257"/>
            <ac:spMk id="4" creationId="{6BF3549E-EB91-4FE6-BBC2-BF01306DEAF1}"/>
          </ac:spMkLst>
        </pc:spChg>
        <pc:spChg chg="mod">
          <ac:chgData name="Adina irimia" userId="d13c4f65c0f15c3c" providerId="LiveId" clId="{D02401DB-A9D6-453B-98E0-81C3CBE84A6A}" dt="2023-06-09T21:00:04.568" v="37"/>
          <ac:spMkLst>
            <pc:docMk/>
            <pc:sldMk cId="52856319" sldId="257"/>
            <ac:spMk id="5" creationId="{5E9DA78E-FFCA-90BD-F988-A63ADD94D072}"/>
          </ac:spMkLst>
        </pc:spChg>
        <pc:picChg chg="mod">
          <ac:chgData name="Adina irimia" userId="d13c4f65c0f15c3c" providerId="LiveId" clId="{D02401DB-A9D6-453B-98E0-81C3CBE84A6A}" dt="2023-06-09T21:00:45.293" v="38" actId="14100"/>
          <ac:picMkLst>
            <pc:docMk/>
            <pc:sldMk cId="52856319" sldId="257"/>
            <ac:picMk id="12" creationId="{74DEE12E-8495-31B7-0E1A-3D916394B798}"/>
          </ac:picMkLst>
        </pc:picChg>
        <pc:picChg chg="mod">
          <ac:chgData name="Adina irimia" userId="d13c4f65c0f15c3c" providerId="LiveId" clId="{D02401DB-A9D6-453B-98E0-81C3CBE84A6A}" dt="2023-06-09T21:00:48.648" v="42" actId="1076"/>
          <ac:picMkLst>
            <pc:docMk/>
            <pc:sldMk cId="52856319" sldId="257"/>
            <ac:picMk id="14" creationId="{83FA3CB4-9EE9-5975-18B6-972FAE53F9CE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833F9C-F1D7-446A-95B2-F4B45161D88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37EF749-E15B-4B2E-9387-BE81DFE09C6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Deutsche Apfelpfannkuchen…………2.99€</a:t>
          </a:r>
          <a:endParaRPr lang="en-US"/>
        </a:p>
      </dgm:t>
    </dgm:pt>
    <dgm:pt modelId="{E634FD4A-226B-4B89-83AD-6F1DEBC44FB9}" type="parTrans" cxnId="{ED907F2B-ADBB-438C-A15D-A8495EBA401B}">
      <dgm:prSet/>
      <dgm:spPr/>
      <dgm:t>
        <a:bodyPr/>
        <a:lstStyle/>
        <a:p>
          <a:endParaRPr lang="en-US"/>
        </a:p>
      </dgm:t>
    </dgm:pt>
    <dgm:pt modelId="{2706E5BF-0E40-433A-8A25-69EB380ED099}" type="sibTrans" cxnId="{ED907F2B-ADBB-438C-A15D-A8495EBA401B}">
      <dgm:prSet/>
      <dgm:spPr/>
      <dgm:t>
        <a:bodyPr/>
        <a:lstStyle/>
        <a:p>
          <a:endParaRPr lang="en-US"/>
        </a:p>
      </dgm:t>
    </dgm:pt>
    <dgm:pt modelId="{7A27D4BF-52ED-4474-A46E-F1C9ABA6E9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Hausgemachtes Birchermüsli…………..3.99€</a:t>
          </a:r>
          <a:endParaRPr lang="en-US"/>
        </a:p>
      </dgm:t>
    </dgm:pt>
    <dgm:pt modelId="{45FB5EF5-2FAA-4B78-82CE-A3E66093813C}" type="parTrans" cxnId="{4D574121-F032-41E1-8087-52A80BF7CF7A}">
      <dgm:prSet/>
      <dgm:spPr/>
      <dgm:t>
        <a:bodyPr/>
        <a:lstStyle/>
        <a:p>
          <a:endParaRPr lang="en-US"/>
        </a:p>
      </dgm:t>
    </dgm:pt>
    <dgm:pt modelId="{2F3EAB62-7D02-4104-A8F9-B0D7F47C8D94}" type="sibTrans" cxnId="{4D574121-F032-41E1-8087-52A80BF7CF7A}">
      <dgm:prSet/>
      <dgm:spPr/>
      <dgm:t>
        <a:bodyPr/>
        <a:lstStyle/>
        <a:p>
          <a:endParaRPr lang="en-US"/>
        </a:p>
      </dgm:t>
    </dgm:pt>
    <dgm:pt modelId="{37BF6740-B9E0-4855-982B-26C09083499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Deutsches Kartoffelomelett……………3.99€</a:t>
          </a:r>
          <a:endParaRPr lang="en-US"/>
        </a:p>
      </dgm:t>
    </dgm:pt>
    <dgm:pt modelId="{7FDE0A43-4B04-4D74-9D52-E6ADDF904C4C}" type="parTrans" cxnId="{B6988065-D16E-4F21-85C7-502FE0FFFA6A}">
      <dgm:prSet/>
      <dgm:spPr/>
      <dgm:t>
        <a:bodyPr/>
        <a:lstStyle/>
        <a:p>
          <a:endParaRPr lang="en-US"/>
        </a:p>
      </dgm:t>
    </dgm:pt>
    <dgm:pt modelId="{4BC69C35-4323-4633-8BE6-0B329570C8F4}" type="sibTrans" cxnId="{B6988065-D16E-4F21-85C7-502FE0FFFA6A}">
      <dgm:prSet/>
      <dgm:spPr/>
      <dgm:t>
        <a:bodyPr/>
        <a:lstStyle/>
        <a:p>
          <a:endParaRPr lang="en-US"/>
        </a:p>
      </dgm:t>
    </dgm:pt>
    <dgm:pt modelId="{B3A4BF90-5992-4A21-9F98-65E338CEB3D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Kalte Snacks:</a:t>
          </a:r>
          <a:endParaRPr lang="en-US"/>
        </a:p>
      </dgm:t>
    </dgm:pt>
    <dgm:pt modelId="{A9DD60CF-64B1-4463-9430-366AD357DB82}" type="parTrans" cxnId="{D646ED90-B3DC-4C56-A181-3228D8E703DC}">
      <dgm:prSet/>
      <dgm:spPr/>
      <dgm:t>
        <a:bodyPr/>
        <a:lstStyle/>
        <a:p>
          <a:endParaRPr lang="en-US"/>
        </a:p>
      </dgm:t>
    </dgm:pt>
    <dgm:pt modelId="{993EBE27-8344-4F12-8038-31BE03074268}" type="sibTrans" cxnId="{D646ED90-B3DC-4C56-A181-3228D8E703DC}">
      <dgm:prSet/>
      <dgm:spPr/>
      <dgm:t>
        <a:bodyPr/>
        <a:lstStyle/>
        <a:p>
          <a:endParaRPr lang="en-US"/>
        </a:p>
      </dgm:t>
    </dgm:pt>
    <dgm:pt modelId="{60A3E384-1B29-427E-B763-C4C83E76381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Verschiedene Müslisorten……………1.99€</a:t>
          </a:r>
          <a:endParaRPr lang="en-US"/>
        </a:p>
      </dgm:t>
    </dgm:pt>
    <dgm:pt modelId="{E0C8EDF2-C37F-45D7-AAA2-01F4EF6D67E1}" type="parTrans" cxnId="{B00C1E87-12BF-4507-93A6-0D4607E59B0B}">
      <dgm:prSet/>
      <dgm:spPr/>
      <dgm:t>
        <a:bodyPr/>
        <a:lstStyle/>
        <a:p>
          <a:endParaRPr lang="en-US"/>
        </a:p>
      </dgm:t>
    </dgm:pt>
    <dgm:pt modelId="{4A7C0245-2827-4A25-9599-34F12DB291AF}" type="sibTrans" cxnId="{B00C1E87-12BF-4507-93A6-0D4607E59B0B}">
      <dgm:prSet/>
      <dgm:spPr/>
      <dgm:t>
        <a:bodyPr/>
        <a:lstStyle/>
        <a:p>
          <a:endParaRPr lang="en-US"/>
        </a:p>
      </dgm:t>
    </dgm:pt>
    <dgm:pt modelId="{87AE5489-EB07-4797-9AD5-2E1240B7DD8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Schokoladencroissants………………...1.99€</a:t>
          </a:r>
          <a:endParaRPr lang="en-US"/>
        </a:p>
      </dgm:t>
    </dgm:pt>
    <dgm:pt modelId="{5BD47384-9AD9-4AE6-A049-05F2AFA7A91E}" type="parTrans" cxnId="{EFE4F446-7C97-47C9-93FE-6CDF7DE6377D}">
      <dgm:prSet/>
      <dgm:spPr/>
      <dgm:t>
        <a:bodyPr/>
        <a:lstStyle/>
        <a:p>
          <a:endParaRPr lang="en-US"/>
        </a:p>
      </dgm:t>
    </dgm:pt>
    <dgm:pt modelId="{569AC04B-0BA0-46F6-8B52-54AD63FED301}" type="sibTrans" cxnId="{EFE4F446-7C97-47C9-93FE-6CDF7DE6377D}">
      <dgm:prSet/>
      <dgm:spPr/>
      <dgm:t>
        <a:bodyPr/>
        <a:lstStyle/>
        <a:p>
          <a:endParaRPr lang="en-US"/>
        </a:p>
      </dgm:t>
    </dgm:pt>
    <dgm:pt modelId="{EABA6C47-717A-4A96-AB22-E8EC67A2D7C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Obstsalat, einfache Croissants………….1.99€</a:t>
          </a:r>
          <a:endParaRPr lang="en-US"/>
        </a:p>
      </dgm:t>
    </dgm:pt>
    <dgm:pt modelId="{C873ECBB-6AEF-4BEA-969E-D5B66742DF81}" type="parTrans" cxnId="{6F4D5AA9-CF37-4B1B-A1A8-1D1C9D1F154F}">
      <dgm:prSet/>
      <dgm:spPr/>
      <dgm:t>
        <a:bodyPr/>
        <a:lstStyle/>
        <a:p>
          <a:endParaRPr lang="en-US"/>
        </a:p>
      </dgm:t>
    </dgm:pt>
    <dgm:pt modelId="{094117A0-4136-4A99-8907-DE33CD080C42}" type="sibTrans" cxnId="{6F4D5AA9-CF37-4B1B-A1A8-1D1C9D1F154F}">
      <dgm:prSet/>
      <dgm:spPr/>
      <dgm:t>
        <a:bodyPr/>
        <a:lstStyle/>
        <a:p>
          <a:endParaRPr lang="en-US"/>
        </a:p>
      </dgm:t>
    </dgm:pt>
    <dgm:pt modelId="{A3261595-85B6-4AE7-AC41-35F119734867}" type="pres">
      <dgm:prSet presAssocID="{1B833F9C-F1D7-446A-95B2-F4B45161D88D}" presName="vert0" presStyleCnt="0">
        <dgm:presLayoutVars>
          <dgm:dir/>
          <dgm:animOne val="branch"/>
          <dgm:animLvl val="lvl"/>
        </dgm:presLayoutVars>
      </dgm:prSet>
      <dgm:spPr/>
    </dgm:pt>
    <dgm:pt modelId="{E9252147-0713-4AB3-9C0D-09417BCC89E8}" type="pres">
      <dgm:prSet presAssocID="{837EF749-E15B-4B2E-9387-BE81DFE09C61}" presName="thickLine" presStyleLbl="alignNode1" presStyleIdx="0" presStyleCnt="7"/>
      <dgm:spPr/>
    </dgm:pt>
    <dgm:pt modelId="{96E7F3E7-17A0-4B5C-817B-BD81FCC9C22F}" type="pres">
      <dgm:prSet presAssocID="{837EF749-E15B-4B2E-9387-BE81DFE09C61}" presName="horz1" presStyleCnt="0"/>
      <dgm:spPr/>
    </dgm:pt>
    <dgm:pt modelId="{DF420270-240E-47A8-8F08-1B53A0B91F34}" type="pres">
      <dgm:prSet presAssocID="{837EF749-E15B-4B2E-9387-BE81DFE09C61}" presName="tx1" presStyleLbl="revTx" presStyleIdx="0" presStyleCnt="7"/>
      <dgm:spPr/>
    </dgm:pt>
    <dgm:pt modelId="{E60E96AE-07C4-4607-A07F-001AD35CD6F3}" type="pres">
      <dgm:prSet presAssocID="{837EF749-E15B-4B2E-9387-BE81DFE09C61}" presName="vert1" presStyleCnt="0"/>
      <dgm:spPr/>
    </dgm:pt>
    <dgm:pt modelId="{C37C5F66-4CDB-45B9-9585-CAFE5CAD4699}" type="pres">
      <dgm:prSet presAssocID="{7A27D4BF-52ED-4474-A46E-F1C9ABA6E9B8}" presName="thickLine" presStyleLbl="alignNode1" presStyleIdx="1" presStyleCnt="7"/>
      <dgm:spPr/>
    </dgm:pt>
    <dgm:pt modelId="{47A11AF6-16FD-4DA9-AD96-0B872E7E204A}" type="pres">
      <dgm:prSet presAssocID="{7A27D4BF-52ED-4474-A46E-F1C9ABA6E9B8}" presName="horz1" presStyleCnt="0"/>
      <dgm:spPr/>
    </dgm:pt>
    <dgm:pt modelId="{7F3221C2-6AA2-4E1C-A519-99F1255FD942}" type="pres">
      <dgm:prSet presAssocID="{7A27D4BF-52ED-4474-A46E-F1C9ABA6E9B8}" presName="tx1" presStyleLbl="revTx" presStyleIdx="1" presStyleCnt="7"/>
      <dgm:spPr/>
    </dgm:pt>
    <dgm:pt modelId="{F9DE8B88-EB78-4E56-8216-263B47C3D6B2}" type="pres">
      <dgm:prSet presAssocID="{7A27D4BF-52ED-4474-A46E-F1C9ABA6E9B8}" presName="vert1" presStyleCnt="0"/>
      <dgm:spPr/>
    </dgm:pt>
    <dgm:pt modelId="{39842CC1-E334-4552-8CE6-6DAA4F246391}" type="pres">
      <dgm:prSet presAssocID="{37BF6740-B9E0-4855-982B-26C09083499B}" presName="thickLine" presStyleLbl="alignNode1" presStyleIdx="2" presStyleCnt="7"/>
      <dgm:spPr/>
    </dgm:pt>
    <dgm:pt modelId="{BAB00278-DAC6-4FB9-A01E-FE65B3E0B21A}" type="pres">
      <dgm:prSet presAssocID="{37BF6740-B9E0-4855-982B-26C09083499B}" presName="horz1" presStyleCnt="0"/>
      <dgm:spPr/>
    </dgm:pt>
    <dgm:pt modelId="{FF613D05-8B14-4059-AB7E-D3B07EB111B7}" type="pres">
      <dgm:prSet presAssocID="{37BF6740-B9E0-4855-982B-26C09083499B}" presName="tx1" presStyleLbl="revTx" presStyleIdx="2" presStyleCnt="7"/>
      <dgm:spPr/>
    </dgm:pt>
    <dgm:pt modelId="{764DC7CA-7DF5-460B-8121-863A6F90671F}" type="pres">
      <dgm:prSet presAssocID="{37BF6740-B9E0-4855-982B-26C09083499B}" presName="vert1" presStyleCnt="0"/>
      <dgm:spPr/>
    </dgm:pt>
    <dgm:pt modelId="{51EF8145-EDC1-4596-815F-8EA5DA00B26B}" type="pres">
      <dgm:prSet presAssocID="{B3A4BF90-5992-4A21-9F98-65E338CEB3DA}" presName="thickLine" presStyleLbl="alignNode1" presStyleIdx="3" presStyleCnt="7"/>
      <dgm:spPr/>
    </dgm:pt>
    <dgm:pt modelId="{11E364CA-CEF4-4577-964F-053976E8D02F}" type="pres">
      <dgm:prSet presAssocID="{B3A4BF90-5992-4A21-9F98-65E338CEB3DA}" presName="horz1" presStyleCnt="0"/>
      <dgm:spPr/>
    </dgm:pt>
    <dgm:pt modelId="{0CB2083B-56BD-4502-8D0C-0D74CC22426B}" type="pres">
      <dgm:prSet presAssocID="{B3A4BF90-5992-4A21-9F98-65E338CEB3DA}" presName="tx1" presStyleLbl="revTx" presStyleIdx="3" presStyleCnt="7"/>
      <dgm:spPr/>
    </dgm:pt>
    <dgm:pt modelId="{C46BAF0B-1968-4A8D-93D9-E4CB714B2AF3}" type="pres">
      <dgm:prSet presAssocID="{B3A4BF90-5992-4A21-9F98-65E338CEB3DA}" presName="vert1" presStyleCnt="0"/>
      <dgm:spPr/>
    </dgm:pt>
    <dgm:pt modelId="{B239C8EA-8704-4D1B-9E0E-49C4087A99A0}" type="pres">
      <dgm:prSet presAssocID="{60A3E384-1B29-427E-B763-C4C83E763811}" presName="thickLine" presStyleLbl="alignNode1" presStyleIdx="4" presStyleCnt="7"/>
      <dgm:spPr/>
    </dgm:pt>
    <dgm:pt modelId="{CFD1E215-883C-43D9-9B66-8EB56093BD60}" type="pres">
      <dgm:prSet presAssocID="{60A3E384-1B29-427E-B763-C4C83E763811}" presName="horz1" presStyleCnt="0"/>
      <dgm:spPr/>
    </dgm:pt>
    <dgm:pt modelId="{5EED4F8E-941F-40AD-AAA6-6C4EAF990E9D}" type="pres">
      <dgm:prSet presAssocID="{60A3E384-1B29-427E-B763-C4C83E763811}" presName="tx1" presStyleLbl="revTx" presStyleIdx="4" presStyleCnt="7"/>
      <dgm:spPr/>
    </dgm:pt>
    <dgm:pt modelId="{B6F42AAE-7375-40E8-A446-46D2E75C251D}" type="pres">
      <dgm:prSet presAssocID="{60A3E384-1B29-427E-B763-C4C83E763811}" presName="vert1" presStyleCnt="0"/>
      <dgm:spPr/>
    </dgm:pt>
    <dgm:pt modelId="{22332A9A-0521-4F0D-8AFE-B8E7D2C20E33}" type="pres">
      <dgm:prSet presAssocID="{87AE5489-EB07-4797-9AD5-2E1240B7DD85}" presName="thickLine" presStyleLbl="alignNode1" presStyleIdx="5" presStyleCnt="7"/>
      <dgm:spPr/>
    </dgm:pt>
    <dgm:pt modelId="{57CEF9E8-5F7F-4644-9890-DD2BB8EFF8CB}" type="pres">
      <dgm:prSet presAssocID="{87AE5489-EB07-4797-9AD5-2E1240B7DD85}" presName="horz1" presStyleCnt="0"/>
      <dgm:spPr/>
    </dgm:pt>
    <dgm:pt modelId="{955B02A4-452D-4931-ABD8-A672445A791B}" type="pres">
      <dgm:prSet presAssocID="{87AE5489-EB07-4797-9AD5-2E1240B7DD85}" presName="tx1" presStyleLbl="revTx" presStyleIdx="5" presStyleCnt="7"/>
      <dgm:spPr/>
    </dgm:pt>
    <dgm:pt modelId="{144C4DBE-CCAC-4FAB-8B65-15F3C20F6339}" type="pres">
      <dgm:prSet presAssocID="{87AE5489-EB07-4797-9AD5-2E1240B7DD85}" presName="vert1" presStyleCnt="0"/>
      <dgm:spPr/>
    </dgm:pt>
    <dgm:pt modelId="{BC9447F1-3586-4AB3-954C-A8F7EE61F087}" type="pres">
      <dgm:prSet presAssocID="{EABA6C47-717A-4A96-AB22-E8EC67A2D7C0}" presName="thickLine" presStyleLbl="alignNode1" presStyleIdx="6" presStyleCnt="7"/>
      <dgm:spPr/>
    </dgm:pt>
    <dgm:pt modelId="{18DBA9F7-9F92-4FFC-9E12-75E353CF5E6C}" type="pres">
      <dgm:prSet presAssocID="{EABA6C47-717A-4A96-AB22-E8EC67A2D7C0}" presName="horz1" presStyleCnt="0"/>
      <dgm:spPr/>
    </dgm:pt>
    <dgm:pt modelId="{D33A50E9-D2DB-4372-A050-188F0852D3DD}" type="pres">
      <dgm:prSet presAssocID="{EABA6C47-717A-4A96-AB22-E8EC67A2D7C0}" presName="tx1" presStyleLbl="revTx" presStyleIdx="6" presStyleCnt="7"/>
      <dgm:spPr/>
    </dgm:pt>
    <dgm:pt modelId="{857861BB-1EAC-4899-A5BB-C391EC7B96E2}" type="pres">
      <dgm:prSet presAssocID="{EABA6C47-717A-4A96-AB22-E8EC67A2D7C0}" presName="vert1" presStyleCnt="0"/>
      <dgm:spPr/>
    </dgm:pt>
  </dgm:ptLst>
  <dgm:cxnLst>
    <dgm:cxn modelId="{890DA403-9714-4C6A-84DA-8EAF2E758D22}" type="presOf" srcId="{EABA6C47-717A-4A96-AB22-E8EC67A2D7C0}" destId="{D33A50E9-D2DB-4372-A050-188F0852D3DD}" srcOrd="0" destOrd="0" presId="urn:microsoft.com/office/officeart/2008/layout/LinedList"/>
    <dgm:cxn modelId="{C5A82405-189A-4338-AE92-2D929923C64B}" type="presOf" srcId="{37BF6740-B9E0-4855-982B-26C09083499B}" destId="{FF613D05-8B14-4059-AB7E-D3B07EB111B7}" srcOrd="0" destOrd="0" presId="urn:microsoft.com/office/officeart/2008/layout/LinedList"/>
    <dgm:cxn modelId="{FFE85714-528E-4F37-AC6F-D5931D13886E}" type="presOf" srcId="{7A27D4BF-52ED-4474-A46E-F1C9ABA6E9B8}" destId="{7F3221C2-6AA2-4E1C-A519-99F1255FD942}" srcOrd="0" destOrd="0" presId="urn:microsoft.com/office/officeart/2008/layout/LinedList"/>
    <dgm:cxn modelId="{B2DA1421-0275-4373-83FB-039FCD3C33E7}" type="presOf" srcId="{837EF749-E15B-4B2E-9387-BE81DFE09C61}" destId="{DF420270-240E-47A8-8F08-1B53A0B91F34}" srcOrd="0" destOrd="0" presId="urn:microsoft.com/office/officeart/2008/layout/LinedList"/>
    <dgm:cxn modelId="{4D574121-F032-41E1-8087-52A80BF7CF7A}" srcId="{1B833F9C-F1D7-446A-95B2-F4B45161D88D}" destId="{7A27D4BF-52ED-4474-A46E-F1C9ABA6E9B8}" srcOrd="1" destOrd="0" parTransId="{45FB5EF5-2FAA-4B78-82CE-A3E66093813C}" sibTransId="{2F3EAB62-7D02-4104-A8F9-B0D7F47C8D94}"/>
    <dgm:cxn modelId="{ED907F2B-ADBB-438C-A15D-A8495EBA401B}" srcId="{1B833F9C-F1D7-446A-95B2-F4B45161D88D}" destId="{837EF749-E15B-4B2E-9387-BE81DFE09C61}" srcOrd="0" destOrd="0" parTransId="{E634FD4A-226B-4B89-83AD-6F1DEBC44FB9}" sibTransId="{2706E5BF-0E40-433A-8A25-69EB380ED099}"/>
    <dgm:cxn modelId="{37C54544-A72C-485F-A0D0-8A24C28F075B}" type="presOf" srcId="{60A3E384-1B29-427E-B763-C4C83E763811}" destId="{5EED4F8E-941F-40AD-AAA6-6C4EAF990E9D}" srcOrd="0" destOrd="0" presId="urn:microsoft.com/office/officeart/2008/layout/LinedList"/>
    <dgm:cxn modelId="{B6988065-D16E-4F21-85C7-502FE0FFFA6A}" srcId="{1B833F9C-F1D7-446A-95B2-F4B45161D88D}" destId="{37BF6740-B9E0-4855-982B-26C09083499B}" srcOrd="2" destOrd="0" parTransId="{7FDE0A43-4B04-4D74-9D52-E6ADDF904C4C}" sibTransId="{4BC69C35-4323-4633-8BE6-0B329570C8F4}"/>
    <dgm:cxn modelId="{EFE4F446-7C97-47C9-93FE-6CDF7DE6377D}" srcId="{1B833F9C-F1D7-446A-95B2-F4B45161D88D}" destId="{87AE5489-EB07-4797-9AD5-2E1240B7DD85}" srcOrd="5" destOrd="0" parTransId="{5BD47384-9AD9-4AE6-A049-05F2AFA7A91E}" sibTransId="{569AC04B-0BA0-46F6-8B52-54AD63FED301}"/>
    <dgm:cxn modelId="{FBDB3F6A-23F0-4C04-95CB-51CD01A66C2E}" type="presOf" srcId="{1B833F9C-F1D7-446A-95B2-F4B45161D88D}" destId="{A3261595-85B6-4AE7-AC41-35F119734867}" srcOrd="0" destOrd="0" presId="urn:microsoft.com/office/officeart/2008/layout/LinedList"/>
    <dgm:cxn modelId="{B00C1E87-12BF-4507-93A6-0D4607E59B0B}" srcId="{1B833F9C-F1D7-446A-95B2-F4B45161D88D}" destId="{60A3E384-1B29-427E-B763-C4C83E763811}" srcOrd="4" destOrd="0" parTransId="{E0C8EDF2-C37F-45D7-AAA2-01F4EF6D67E1}" sibTransId="{4A7C0245-2827-4A25-9599-34F12DB291AF}"/>
    <dgm:cxn modelId="{4C51A588-8D25-48AF-8B58-57984F5A56DD}" type="presOf" srcId="{B3A4BF90-5992-4A21-9F98-65E338CEB3DA}" destId="{0CB2083B-56BD-4502-8D0C-0D74CC22426B}" srcOrd="0" destOrd="0" presId="urn:microsoft.com/office/officeart/2008/layout/LinedList"/>
    <dgm:cxn modelId="{D646ED90-B3DC-4C56-A181-3228D8E703DC}" srcId="{1B833F9C-F1D7-446A-95B2-F4B45161D88D}" destId="{B3A4BF90-5992-4A21-9F98-65E338CEB3DA}" srcOrd="3" destOrd="0" parTransId="{A9DD60CF-64B1-4463-9430-366AD357DB82}" sibTransId="{993EBE27-8344-4F12-8038-31BE03074268}"/>
    <dgm:cxn modelId="{6F4D5AA9-CF37-4B1B-A1A8-1D1C9D1F154F}" srcId="{1B833F9C-F1D7-446A-95B2-F4B45161D88D}" destId="{EABA6C47-717A-4A96-AB22-E8EC67A2D7C0}" srcOrd="6" destOrd="0" parTransId="{C873ECBB-6AEF-4BEA-969E-D5B66742DF81}" sibTransId="{094117A0-4136-4A99-8907-DE33CD080C42}"/>
    <dgm:cxn modelId="{33EE2BDC-ABB6-4249-A3F3-84C12F42D267}" type="presOf" srcId="{87AE5489-EB07-4797-9AD5-2E1240B7DD85}" destId="{955B02A4-452D-4931-ABD8-A672445A791B}" srcOrd="0" destOrd="0" presId="urn:microsoft.com/office/officeart/2008/layout/LinedList"/>
    <dgm:cxn modelId="{F8B00D0F-574F-45FB-91D5-BDBCCEB868FE}" type="presParOf" srcId="{A3261595-85B6-4AE7-AC41-35F119734867}" destId="{E9252147-0713-4AB3-9C0D-09417BCC89E8}" srcOrd="0" destOrd="0" presId="urn:microsoft.com/office/officeart/2008/layout/LinedList"/>
    <dgm:cxn modelId="{478B7F67-BF92-4526-9021-B262A05F66D4}" type="presParOf" srcId="{A3261595-85B6-4AE7-AC41-35F119734867}" destId="{96E7F3E7-17A0-4B5C-817B-BD81FCC9C22F}" srcOrd="1" destOrd="0" presId="urn:microsoft.com/office/officeart/2008/layout/LinedList"/>
    <dgm:cxn modelId="{913054ED-F493-4E0A-BA7D-FBA69AFE0FC0}" type="presParOf" srcId="{96E7F3E7-17A0-4B5C-817B-BD81FCC9C22F}" destId="{DF420270-240E-47A8-8F08-1B53A0B91F34}" srcOrd="0" destOrd="0" presId="urn:microsoft.com/office/officeart/2008/layout/LinedList"/>
    <dgm:cxn modelId="{65E31736-25B3-45FF-A21D-7ECCABBA179C}" type="presParOf" srcId="{96E7F3E7-17A0-4B5C-817B-BD81FCC9C22F}" destId="{E60E96AE-07C4-4607-A07F-001AD35CD6F3}" srcOrd="1" destOrd="0" presId="urn:microsoft.com/office/officeart/2008/layout/LinedList"/>
    <dgm:cxn modelId="{3FE0A4C5-99BB-417E-8278-78E1A8A350EA}" type="presParOf" srcId="{A3261595-85B6-4AE7-AC41-35F119734867}" destId="{C37C5F66-4CDB-45B9-9585-CAFE5CAD4699}" srcOrd="2" destOrd="0" presId="urn:microsoft.com/office/officeart/2008/layout/LinedList"/>
    <dgm:cxn modelId="{0F596425-6E03-4F43-8597-E956CE1CFBBD}" type="presParOf" srcId="{A3261595-85B6-4AE7-AC41-35F119734867}" destId="{47A11AF6-16FD-4DA9-AD96-0B872E7E204A}" srcOrd="3" destOrd="0" presId="urn:microsoft.com/office/officeart/2008/layout/LinedList"/>
    <dgm:cxn modelId="{D8981631-5C0C-49E2-BA89-B9FE93A70EF0}" type="presParOf" srcId="{47A11AF6-16FD-4DA9-AD96-0B872E7E204A}" destId="{7F3221C2-6AA2-4E1C-A519-99F1255FD942}" srcOrd="0" destOrd="0" presId="urn:microsoft.com/office/officeart/2008/layout/LinedList"/>
    <dgm:cxn modelId="{AF0715BD-2B91-46C0-9FED-88002EB62607}" type="presParOf" srcId="{47A11AF6-16FD-4DA9-AD96-0B872E7E204A}" destId="{F9DE8B88-EB78-4E56-8216-263B47C3D6B2}" srcOrd="1" destOrd="0" presId="urn:microsoft.com/office/officeart/2008/layout/LinedList"/>
    <dgm:cxn modelId="{592917E3-BBB6-457E-9CBD-3F76B6FE872C}" type="presParOf" srcId="{A3261595-85B6-4AE7-AC41-35F119734867}" destId="{39842CC1-E334-4552-8CE6-6DAA4F246391}" srcOrd="4" destOrd="0" presId="urn:microsoft.com/office/officeart/2008/layout/LinedList"/>
    <dgm:cxn modelId="{69EAD384-C9B5-4494-9B5A-9807F1A7E706}" type="presParOf" srcId="{A3261595-85B6-4AE7-AC41-35F119734867}" destId="{BAB00278-DAC6-4FB9-A01E-FE65B3E0B21A}" srcOrd="5" destOrd="0" presId="urn:microsoft.com/office/officeart/2008/layout/LinedList"/>
    <dgm:cxn modelId="{8E8E6705-8501-4CBF-9CF4-52B60D9883AF}" type="presParOf" srcId="{BAB00278-DAC6-4FB9-A01E-FE65B3E0B21A}" destId="{FF613D05-8B14-4059-AB7E-D3B07EB111B7}" srcOrd="0" destOrd="0" presId="urn:microsoft.com/office/officeart/2008/layout/LinedList"/>
    <dgm:cxn modelId="{6464EE23-C436-4492-91DA-6F989C2D8A74}" type="presParOf" srcId="{BAB00278-DAC6-4FB9-A01E-FE65B3E0B21A}" destId="{764DC7CA-7DF5-460B-8121-863A6F90671F}" srcOrd="1" destOrd="0" presId="urn:microsoft.com/office/officeart/2008/layout/LinedList"/>
    <dgm:cxn modelId="{B10695BD-EC14-4455-A398-488237346456}" type="presParOf" srcId="{A3261595-85B6-4AE7-AC41-35F119734867}" destId="{51EF8145-EDC1-4596-815F-8EA5DA00B26B}" srcOrd="6" destOrd="0" presId="urn:microsoft.com/office/officeart/2008/layout/LinedList"/>
    <dgm:cxn modelId="{3B6CE366-5216-43F3-9EEE-77A9C4067BC0}" type="presParOf" srcId="{A3261595-85B6-4AE7-AC41-35F119734867}" destId="{11E364CA-CEF4-4577-964F-053976E8D02F}" srcOrd="7" destOrd="0" presId="urn:microsoft.com/office/officeart/2008/layout/LinedList"/>
    <dgm:cxn modelId="{6B0FF56D-478A-4EBE-9A12-5FC08C1970EB}" type="presParOf" srcId="{11E364CA-CEF4-4577-964F-053976E8D02F}" destId="{0CB2083B-56BD-4502-8D0C-0D74CC22426B}" srcOrd="0" destOrd="0" presId="urn:microsoft.com/office/officeart/2008/layout/LinedList"/>
    <dgm:cxn modelId="{2F79339F-9C78-4F7A-B75B-40AA70EF4617}" type="presParOf" srcId="{11E364CA-CEF4-4577-964F-053976E8D02F}" destId="{C46BAF0B-1968-4A8D-93D9-E4CB714B2AF3}" srcOrd="1" destOrd="0" presId="urn:microsoft.com/office/officeart/2008/layout/LinedList"/>
    <dgm:cxn modelId="{BABDC14F-3F8A-4C86-AFA9-F58DB2A402A4}" type="presParOf" srcId="{A3261595-85B6-4AE7-AC41-35F119734867}" destId="{B239C8EA-8704-4D1B-9E0E-49C4087A99A0}" srcOrd="8" destOrd="0" presId="urn:microsoft.com/office/officeart/2008/layout/LinedList"/>
    <dgm:cxn modelId="{B990C159-F44C-4C75-A9CD-E4BA530BFB87}" type="presParOf" srcId="{A3261595-85B6-4AE7-AC41-35F119734867}" destId="{CFD1E215-883C-43D9-9B66-8EB56093BD60}" srcOrd="9" destOrd="0" presId="urn:microsoft.com/office/officeart/2008/layout/LinedList"/>
    <dgm:cxn modelId="{BF87886A-7C52-4CF8-86B9-4C1FF649E624}" type="presParOf" srcId="{CFD1E215-883C-43D9-9B66-8EB56093BD60}" destId="{5EED4F8E-941F-40AD-AAA6-6C4EAF990E9D}" srcOrd="0" destOrd="0" presId="urn:microsoft.com/office/officeart/2008/layout/LinedList"/>
    <dgm:cxn modelId="{11517337-61CD-4231-9737-60D18F57641C}" type="presParOf" srcId="{CFD1E215-883C-43D9-9B66-8EB56093BD60}" destId="{B6F42AAE-7375-40E8-A446-46D2E75C251D}" srcOrd="1" destOrd="0" presId="urn:microsoft.com/office/officeart/2008/layout/LinedList"/>
    <dgm:cxn modelId="{2BA2FEEF-7DB3-418D-87AA-02B9400F27C3}" type="presParOf" srcId="{A3261595-85B6-4AE7-AC41-35F119734867}" destId="{22332A9A-0521-4F0D-8AFE-B8E7D2C20E33}" srcOrd="10" destOrd="0" presId="urn:microsoft.com/office/officeart/2008/layout/LinedList"/>
    <dgm:cxn modelId="{E9D813B4-B3DC-44FE-BB5B-62581382E2F9}" type="presParOf" srcId="{A3261595-85B6-4AE7-AC41-35F119734867}" destId="{57CEF9E8-5F7F-4644-9890-DD2BB8EFF8CB}" srcOrd="11" destOrd="0" presId="urn:microsoft.com/office/officeart/2008/layout/LinedList"/>
    <dgm:cxn modelId="{58596E4F-8D20-4469-86A3-660D83171527}" type="presParOf" srcId="{57CEF9E8-5F7F-4644-9890-DD2BB8EFF8CB}" destId="{955B02A4-452D-4931-ABD8-A672445A791B}" srcOrd="0" destOrd="0" presId="urn:microsoft.com/office/officeart/2008/layout/LinedList"/>
    <dgm:cxn modelId="{234C48FF-61D2-4D6D-92AF-5E0AB597A828}" type="presParOf" srcId="{57CEF9E8-5F7F-4644-9890-DD2BB8EFF8CB}" destId="{144C4DBE-CCAC-4FAB-8B65-15F3C20F6339}" srcOrd="1" destOrd="0" presId="urn:microsoft.com/office/officeart/2008/layout/LinedList"/>
    <dgm:cxn modelId="{EC0C14DB-AE53-453E-ABB3-0ADE451182AC}" type="presParOf" srcId="{A3261595-85B6-4AE7-AC41-35F119734867}" destId="{BC9447F1-3586-4AB3-954C-A8F7EE61F087}" srcOrd="12" destOrd="0" presId="urn:microsoft.com/office/officeart/2008/layout/LinedList"/>
    <dgm:cxn modelId="{1A7DDCED-6C66-4F77-B4E5-A7867BB44A3C}" type="presParOf" srcId="{A3261595-85B6-4AE7-AC41-35F119734867}" destId="{18DBA9F7-9F92-4FFC-9E12-75E353CF5E6C}" srcOrd="13" destOrd="0" presId="urn:microsoft.com/office/officeart/2008/layout/LinedList"/>
    <dgm:cxn modelId="{B5680354-576C-4AD9-A808-22EA66CA4C4E}" type="presParOf" srcId="{18DBA9F7-9F92-4FFC-9E12-75E353CF5E6C}" destId="{D33A50E9-D2DB-4372-A050-188F0852D3DD}" srcOrd="0" destOrd="0" presId="urn:microsoft.com/office/officeart/2008/layout/LinedList"/>
    <dgm:cxn modelId="{D113E0C4-94B5-46AA-B071-4DA9B9B7352C}" type="presParOf" srcId="{18DBA9F7-9F92-4FFC-9E12-75E353CF5E6C}" destId="{857861BB-1EAC-4899-A5BB-C391EC7B96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252147-0713-4AB3-9C0D-09417BCC89E8}">
      <dsp:nvSpPr>
        <dsp:cNvPr id="0" name=""/>
        <dsp:cNvSpPr/>
      </dsp:nvSpPr>
      <dsp:spPr>
        <a:xfrm>
          <a:off x="0" y="518"/>
          <a:ext cx="4741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420270-240E-47A8-8F08-1B53A0B91F34}">
      <dsp:nvSpPr>
        <dsp:cNvPr id="0" name=""/>
        <dsp:cNvSpPr/>
      </dsp:nvSpPr>
      <dsp:spPr>
        <a:xfrm>
          <a:off x="0" y="518"/>
          <a:ext cx="4741199" cy="6071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Deutsche Apfelpfannkuchen…………2.99€</a:t>
          </a:r>
          <a:endParaRPr lang="en-US" sz="1500" kern="1200"/>
        </a:p>
      </dsp:txBody>
      <dsp:txXfrm>
        <a:off x="0" y="518"/>
        <a:ext cx="4741199" cy="607196"/>
      </dsp:txXfrm>
    </dsp:sp>
    <dsp:sp modelId="{C37C5F66-4CDB-45B9-9585-CAFE5CAD4699}">
      <dsp:nvSpPr>
        <dsp:cNvPr id="0" name=""/>
        <dsp:cNvSpPr/>
      </dsp:nvSpPr>
      <dsp:spPr>
        <a:xfrm>
          <a:off x="0" y="607715"/>
          <a:ext cx="4741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3221C2-6AA2-4E1C-A519-99F1255FD942}">
      <dsp:nvSpPr>
        <dsp:cNvPr id="0" name=""/>
        <dsp:cNvSpPr/>
      </dsp:nvSpPr>
      <dsp:spPr>
        <a:xfrm>
          <a:off x="0" y="607715"/>
          <a:ext cx="4741199" cy="6071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Hausgemachtes Birchermüsli…………..3.99€</a:t>
          </a:r>
          <a:endParaRPr lang="en-US" sz="1500" kern="1200"/>
        </a:p>
      </dsp:txBody>
      <dsp:txXfrm>
        <a:off x="0" y="607715"/>
        <a:ext cx="4741199" cy="607196"/>
      </dsp:txXfrm>
    </dsp:sp>
    <dsp:sp modelId="{39842CC1-E334-4552-8CE6-6DAA4F246391}">
      <dsp:nvSpPr>
        <dsp:cNvPr id="0" name=""/>
        <dsp:cNvSpPr/>
      </dsp:nvSpPr>
      <dsp:spPr>
        <a:xfrm>
          <a:off x="0" y="1214912"/>
          <a:ext cx="4741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613D05-8B14-4059-AB7E-D3B07EB111B7}">
      <dsp:nvSpPr>
        <dsp:cNvPr id="0" name=""/>
        <dsp:cNvSpPr/>
      </dsp:nvSpPr>
      <dsp:spPr>
        <a:xfrm>
          <a:off x="0" y="1214912"/>
          <a:ext cx="4741199" cy="6071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Deutsches Kartoffelomelett……………3.99€</a:t>
          </a:r>
          <a:endParaRPr lang="en-US" sz="1500" kern="1200"/>
        </a:p>
      </dsp:txBody>
      <dsp:txXfrm>
        <a:off x="0" y="1214912"/>
        <a:ext cx="4741199" cy="607196"/>
      </dsp:txXfrm>
    </dsp:sp>
    <dsp:sp modelId="{51EF8145-EDC1-4596-815F-8EA5DA00B26B}">
      <dsp:nvSpPr>
        <dsp:cNvPr id="0" name=""/>
        <dsp:cNvSpPr/>
      </dsp:nvSpPr>
      <dsp:spPr>
        <a:xfrm>
          <a:off x="0" y="1822109"/>
          <a:ext cx="4741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B2083B-56BD-4502-8D0C-0D74CC22426B}">
      <dsp:nvSpPr>
        <dsp:cNvPr id="0" name=""/>
        <dsp:cNvSpPr/>
      </dsp:nvSpPr>
      <dsp:spPr>
        <a:xfrm>
          <a:off x="0" y="1822109"/>
          <a:ext cx="4741199" cy="6071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Kalte Snacks:</a:t>
          </a:r>
          <a:endParaRPr lang="en-US" sz="1500" kern="1200"/>
        </a:p>
      </dsp:txBody>
      <dsp:txXfrm>
        <a:off x="0" y="1822109"/>
        <a:ext cx="4741199" cy="607196"/>
      </dsp:txXfrm>
    </dsp:sp>
    <dsp:sp modelId="{B239C8EA-8704-4D1B-9E0E-49C4087A99A0}">
      <dsp:nvSpPr>
        <dsp:cNvPr id="0" name=""/>
        <dsp:cNvSpPr/>
      </dsp:nvSpPr>
      <dsp:spPr>
        <a:xfrm>
          <a:off x="0" y="2429306"/>
          <a:ext cx="4741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ED4F8E-941F-40AD-AAA6-6C4EAF990E9D}">
      <dsp:nvSpPr>
        <dsp:cNvPr id="0" name=""/>
        <dsp:cNvSpPr/>
      </dsp:nvSpPr>
      <dsp:spPr>
        <a:xfrm>
          <a:off x="0" y="2429306"/>
          <a:ext cx="4741199" cy="6071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Verschiedene Müslisorten……………1.99€</a:t>
          </a:r>
          <a:endParaRPr lang="en-US" sz="1500" kern="1200"/>
        </a:p>
      </dsp:txBody>
      <dsp:txXfrm>
        <a:off x="0" y="2429306"/>
        <a:ext cx="4741199" cy="607196"/>
      </dsp:txXfrm>
    </dsp:sp>
    <dsp:sp modelId="{22332A9A-0521-4F0D-8AFE-B8E7D2C20E33}">
      <dsp:nvSpPr>
        <dsp:cNvPr id="0" name=""/>
        <dsp:cNvSpPr/>
      </dsp:nvSpPr>
      <dsp:spPr>
        <a:xfrm>
          <a:off x="0" y="3036503"/>
          <a:ext cx="4741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5B02A4-452D-4931-ABD8-A672445A791B}">
      <dsp:nvSpPr>
        <dsp:cNvPr id="0" name=""/>
        <dsp:cNvSpPr/>
      </dsp:nvSpPr>
      <dsp:spPr>
        <a:xfrm>
          <a:off x="0" y="3036503"/>
          <a:ext cx="4741199" cy="6071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Schokoladencroissants………………...1.99€</a:t>
          </a:r>
          <a:endParaRPr lang="en-US" sz="1500" kern="1200"/>
        </a:p>
      </dsp:txBody>
      <dsp:txXfrm>
        <a:off x="0" y="3036503"/>
        <a:ext cx="4741199" cy="607196"/>
      </dsp:txXfrm>
    </dsp:sp>
    <dsp:sp modelId="{BC9447F1-3586-4AB3-954C-A8F7EE61F087}">
      <dsp:nvSpPr>
        <dsp:cNvPr id="0" name=""/>
        <dsp:cNvSpPr/>
      </dsp:nvSpPr>
      <dsp:spPr>
        <a:xfrm>
          <a:off x="0" y="3643700"/>
          <a:ext cx="4741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3A50E9-D2DB-4372-A050-188F0852D3DD}">
      <dsp:nvSpPr>
        <dsp:cNvPr id="0" name=""/>
        <dsp:cNvSpPr/>
      </dsp:nvSpPr>
      <dsp:spPr>
        <a:xfrm>
          <a:off x="0" y="3643700"/>
          <a:ext cx="4741199" cy="6071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Obstsalat, einfache Croissants………….1.99€</a:t>
          </a:r>
          <a:endParaRPr lang="en-US" sz="1500" kern="1200"/>
        </a:p>
      </dsp:txBody>
      <dsp:txXfrm>
        <a:off x="0" y="3643700"/>
        <a:ext cx="4741199" cy="6071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081394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96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8239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99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4386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113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2164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285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487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72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606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6/9/2023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09967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u 4">
            <a:extLst>
              <a:ext uri="{FF2B5EF4-FFF2-40B4-BE49-F238E27FC236}">
                <a16:creationId xmlns:a16="http://schemas.microsoft.com/office/drawing/2014/main" id="{8715B2D8-45C9-0CB1-3EA5-8B1B9BBC5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5911" y="81024"/>
            <a:ext cx="6850239" cy="1008002"/>
          </a:xfrm>
        </p:spPr>
        <p:txBody>
          <a:bodyPr>
            <a:normAutofit/>
          </a:bodyPr>
          <a:lstStyle/>
          <a:p>
            <a:pPr algn="ctr"/>
            <a:r>
              <a:rPr lang="en-GB" sz="3600" b="1" i="1" dirty="0">
                <a:latin typeface="Abadi" panose="020B0604020104020204" pitchFamily="34" charset="0"/>
              </a:rPr>
              <a:t>Hotel Mirin Berlin </a:t>
            </a:r>
          </a:p>
        </p:txBody>
      </p:sp>
      <p:sp>
        <p:nvSpPr>
          <p:cNvPr id="6" name="Substituent text 5">
            <a:extLst>
              <a:ext uri="{FF2B5EF4-FFF2-40B4-BE49-F238E27FC236}">
                <a16:creationId xmlns:a16="http://schemas.microsoft.com/office/drawing/2014/main" id="{8FCB7A7E-0566-EC2D-52A5-9A24EC0398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51625" y="1488447"/>
            <a:ext cx="4741200" cy="690309"/>
          </a:xfrm>
        </p:spPr>
        <p:txBody>
          <a:bodyPr>
            <a:normAutofit/>
          </a:bodyPr>
          <a:lstStyle/>
          <a:p>
            <a:r>
              <a:rPr lang="en-GB" sz="2800" b="1" i="1" dirty="0" err="1">
                <a:solidFill>
                  <a:srgbClr val="0070C0">
                    <a:alpha val="80000"/>
                  </a:srgbClr>
                </a:solidFill>
                <a:latin typeface="Abadi" panose="020B0604020104020204" pitchFamily="34" charset="0"/>
              </a:rPr>
              <a:t>Frühstück</a:t>
            </a:r>
            <a:endParaRPr lang="en-GB" sz="2800" b="1" i="1" dirty="0">
              <a:solidFill>
                <a:srgbClr val="0070C0">
                  <a:alpha val="80000"/>
                </a:srgbClr>
              </a:solidFill>
              <a:latin typeface="Abadi" panose="020B0604020104020204" pitchFamily="34" charset="0"/>
            </a:endParaRPr>
          </a:p>
        </p:txBody>
      </p:sp>
      <p:graphicFrame>
        <p:nvGraphicFramePr>
          <p:cNvPr id="21" name="Substituent conținut 6">
            <a:extLst>
              <a:ext uri="{FF2B5EF4-FFF2-40B4-BE49-F238E27FC236}">
                <a16:creationId xmlns:a16="http://schemas.microsoft.com/office/drawing/2014/main" id="{1B493760-9DE6-BCE4-2FC9-84073DFE568E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13827092"/>
              </p:ext>
            </p:extLst>
          </p:nvPr>
        </p:nvGraphicFramePr>
        <p:xfrm>
          <a:off x="1351625" y="2525560"/>
          <a:ext cx="4741200" cy="4251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Substituent text 7">
            <a:extLst>
              <a:ext uri="{FF2B5EF4-FFF2-40B4-BE49-F238E27FC236}">
                <a16:creationId xmlns:a16="http://schemas.microsoft.com/office/drawing/2014/main" id="{84F2F296-79E2-176C-EC9B-50F2DC3B47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79732" y="5576710"/>
            <a:ext cx="4919839" cy="1200265"/>
          </a:xfrm>
        </p:spPr>
        <p:txBody>
          <a:bodyPr/>
          <a:lstStyle/>
          <a:p>
            <a:r>
              <a:rPr lang="de-DE" b="1" i="1" dirty="0"/>
              <a:t>Zeitpla</a:t>
            </a:r>
          </a:p>
          <a:p>
            <a:r>
              <a:rPr lang="de-DE" dirty="0"/>
              <a:t>nMontag - Freitag 06:00-11:00 Samstag-Sonntag 07:00-10:30 </a:t>
            </a:r>
            <a:endParaRPr lang="en-GB" dirty="0"/>
          </a:p>
        </p:txBody>
      </p:sp>
      <p:pic>
        <p:nvPicPr>
          <p:cNvPr id="13" name="Substituent conținut 12" descr="O imagine care conține alimente, farfurie, Fast food, produse de patiserie">
            <a:extLst>
              <a:ext uri="{FF2B5EF4-FFF2-40B4-BE49-F238E27FC236}">
                <a16:creationId xmlns:a16="http://schemas.microsoft.com/office/drawing/2014/main" id="{7BE9859D-943A-4CA8-1672-3BF8D809A9A3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9732" y="1488447"/>
            <a:ext cx="4741862" cy="31628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585900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0051D71-DF72-FDDE-09A6-4B7F64018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84329"/>
            <a:ext cx="6095999" cy="3206043"/>
          </a:xfrm>
        </p:spPr>
        <p:txBody>
          <a:bodyPr>
            <a:normAutofit/>
          </a:bodyPr>
          <a:lstStyle/>
          <a:p>
            <a:r>
              <a:rPr lang="en-GB" sz="2400" b="1" cap="none" dirty="0" err="1"/>
              <a:t>Vegane</a:t>
            </a:r>
            <a:r>
              <a:rPr lang="en-GB" sz="2400" b="1" cap="none" dirty="0"/>
              <a:t> kuchen</a:t>
            </a:r>
            <a:br>
              <a:rPr lang="en-GB" sz="2400" b="1" cap="none" dirty="0"/>
            </a:br>
            <a:br>
              <a:rPr lang="en-GB" sz="2400" b="1" cap="none" dirty="0"/>
            </a:br>
            <a:r>
              <a:rPr lang="en-GB" sz="1800" b="1" i="1" cap="none" dirty="0">
                <a:latin typeface="Abadi" panose="020B0604020104020204" pitchFamily="34" charset="0"/>
              </a:rPr>
              <a:t>Der BESTE </a:t>
            </a:r>
            <a:r>
              <a:rPr lang="en-GB" sz="1800" b="1" i="1" cap="none" dirty="0" err="1">
                <a:latin typeface="Abadi" panose="020B0604020104020204" pitchFamily="34" charset="0"/>
              </a:rPr>
              <a:t>karottenkuchen</a:t>
            </a:r>
            <a:r>
              <a:rPr lang="en-GB" sz="1800" b="1" i="1" cap="none" dirty="0">
                <a:latin typeface="Abadi" panose="020B0604020104020204" pitchFamily="34" charset="0"/>
              </a:rPr>
              <a:t> ………3.45€</a:t>
            </a:r>
            <a:br>
              <a:rPr lang="en-GB" sz="1800" b="1" i="1" cap="none" dirty="0">
                <a:latin typeface="Abadi" panose="020B0604020104020204" pitchFamily="34" charset="0"/>
              </a:rPr>
            </a:br>
            <a:br>
              <a:rPr lang="en-GB" sz="1800" b="1" i="1" cap="none" dirty="0">
                <a:latin typeface="Abadi" panose="020B0604020104020204" pitchFamily="34" charset="0"/>
              </a:rPr>
            </a:br>
            <a:r>
              <a:rPr lang="en-GB" sz="1800" b="1" i="1" cap="none" dirty="0" err="1">
                <a:latin typeface="Abadi" panose="020B0604020104020204" pitchFamily="34" charset="0"/>
              </a:rPr>
              <a:t>Veganr</a:t>
            </a:r>
            <a:r>
              <a:rPr lang="en-GB" sz="1800" b="1" i="1" cap="none" dirty="0">
                <a:latin typeface="Abadi" panose="020B0604020104020204" pitchFamily="34" charset="0"/>
              </a:rPr>
              <a:t> </a:t>
            </a:r>
            <a:r>
              <a:rPr lang="en-GB" sz="1800" b="1" i="1" cap="none" dirty="0" err="1">
                <a:latin typeface="Abadi" panose="020B0604020104020204" pitchFamily="34" charset="0"/>
              </a:rPr>
              <a:t>schokokuchen</a:t>
            </a:r>
            <a:r>
              <a:rPr lang="en-GB" sz="1800" b="1" i="1" cap="none" dirty="0">
                <a:latin typeface="Abadi" panose="020B0604020104020204" pitchFamily="34" charset="0"/>
              </a:rPr>
              <a:t> </a:t>
            </a:r>
            <a:r>
              <a:rPr lang="en-GB" sz="1800" b="1" i="1" cap="none" dirty="0" err="1">
                <a:latin typeface="Abadi" panose="020B0604020104020204" pitchFamily="34" charset="0"/>
              </a:rPr>
              <a:t>mit</a:t>
            </a:r>
            <a:r>
              <a:rPr lang="en-GB" sz="1800" b="1" i="1" cap="none" dirty="0">
                <a:latin typeface="Abadi" panose="020B0604020104020204" pitchFamily="34" charset="0"/>
              </a:rPr>
              <a:t> frosting..3.99€</a:t>
            </a:r>
            <a:br>
              <a:rPr lang="en-GB" sz="1800" b="1" i="1" cap="none" dirty="0">
                <a:latin typeface="Abadi" panose="020B0604020104020204" pitchFamily="34" charset="0"/>
              </a:rPr>
            </a:br>
            <a:r>
              <a:rPr lang="en-GB" sz="1800" b="1" i="1" cap="none" dirty="0" err="1">
                <a:latin typeface="Abadi" panose="020B0604020104020204" pitchFamily="34" charset="0"/>
              </a:rPr>
              <a:t>Himbeer-vanille-käsekuchen</a:t>
            </a:r>
            <a:r>
              <a:rPr lang="en-GB" sz="1800" b="1" i="1" cap="none" dirty="0">
                <a:latin typeface="Abadi" panose="020B0604020104020204" pitchFamily="34" charset="0"/>
              </a:rPr>
              <a:t>……….</a:t>
            </a:r>
            <a:r>
              <a:rPr lang="en-GB" sz="1800" b="1" i="1" cap="none">
                <a:latin typeface="Abadi" panose="020B0604020104020204" pitchFamily="34" charset="0"/>
              </a:rPr>
              <a:t>3.99 €</a:t>
            </a:r>
            <a:endParaRPr lang="en-GB" sz="1800" b="1" i="1" cap="none" dirty="0">
              <a:latin typeface="Abadi" panose="020B0604020104020204" pitchFamily="34" charset="0"/>
            </a:endParaRP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067A045F-A5C9-D6BB-123C-E902BEDCAD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178" y="293512"/>
            <a:ext cx="3510844" cy="485421"/>
          </a:xfrm>
        </p:spPr>
        <p:txBody>
          <a:bodyPr>
            <a:normAutofit lnSpcReduction="10000"/>
          </a:bodyPr>
          <a:lstStyle/>
          <a:p>
            <a:r>
              <a:rPr lang="en-GB" sz="2400" b="1" i="1" cap="none" spc="0" dirty="0" err="1">
                <a:latin typeface="Abadi" panose="020B0604020104020204" pitchFamily="34" charset="0"/>
              </a:rPr>
              <a:t>Vegetarisches</a:t>
            </a:r>
            <a:r>
              <a:rPr lang="en-GB" sz="2400" b="1" i="1" cap="none" spc="0" dirty="0">
                <a:latin typeface="Abadi" panose="020B0604020104020204" pitchFamily="34" charset="0"/>
              </a:rPr>
              <a:t> </a:t>
            </a:r>
            <a:r>
              <a:rPr lang="en-GB" sz="2400" b="1" i="1" cap="none" spc="0" dirty="0" err="1">
                <a:latin typeface="Abadi" panose="020B0604020104020204" pitchFamily="34" charset="0"/>
              </a:rPr>
              <a:t>frühstück</a:t>
            </a:r>
            <a:endParaRPr lang="en-GB" sz="2400" b="1" i="1" cap="none" spc="0" dirty="0">
              <a:latin typeface="Abadi" panose="020B0604020104020204" pitchFamily="34" charset="0"/>
            </a:endParaRP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6BF3549E-EB91-4FE6-BBC2-BF01306DEA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178" y="1011239"/>
            <a:ext cx="5696522" cy="1980318"/>
          </a:xfrm>
        </p:spPr>
        <p:txBody>
          <a:bodyPr>
            <a:normAutofit fontScale="92500"/>
          </a:bodyPr>
          <a:lstStyle/>
          <a:p>
            <a:r>
              <a:rPr lang="de-DE" dirty="0"/>
              <a:t>Vegetarisches Frühstücksbrot mit frischen Feigen..................3.99€</a:t>
            </a:r>
          </a:p>
          <a:p>
            <a:r>
              <a:rPr lang="en-GB" dirty="0" err="1"/>
              <a:t>Vegetarische</a:t>
            </a:r>
            <a:r>
              <a:rPr lang="en-GB" dirty="0"/>
              <a:t> </a:t>
            </a:r>
            <a:r>
              <a:rPr lang="en-GB" dirty="0" err="1"/>
              <a:t>Frühstückssandwiches</a:t>
            </a:r>
            <a:r>
              <a:rPr lang="en-GB" dirty="0"/>
              <a:t>………3.99€</a:t>
            </a:r>
          </a:p>
          <a:p>
            <a:r>
              <a:rPr lang="en-GB" dirty="0" err="1"/>
              <a:t>Vegetarischer</a:t>
            </a:r>
            <a:r>
              <a:rPr lang="en-GB" dirty="0"/>
              <a:t> </a:t>
            </a:r>
            <a:r>
              <a:rPr lang="en-GB" dirty="0" err="1"/>
              <a:t>Frühstücktoast</a:t>
            </a:r>
            <a:r>
              <a:rPr lang="en-GB" dirty="0"/>
              <a:t>……………….3.99€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5E9DA78E-FFCA-90BD-F988-A63ADD94D0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087056" y="5118630"/>
            <a:ext cx="4741200" cy="1584108"/>
          </a:xfrm>
        </p:spPr>
        <p:txBody>
          <a:bodyPr>
            <a:normAutofit lnSpcReduction="10000"/>
          </a:bodyPr>
          <a:lstStyle/>
          <a:p>
            <a:r>
              <a:rPr lang="de-DE" sz="2400" b="1" i="1" u="sng" cap="none" dirty="0">
                <a:latin typeface="Abadi" panose="020B0604020104020204" pitchFamily="34" charset="0"/>
              </a:rPr>
              <a:t>Tipps bei Allergien!!</a:t>
            </a:r>
          </a:p>
          <a:p>
            <a:r>
              <a:rPr lang="de-DE" sz="2000" b="1" cap="none" dirty="0">
                <a:latin typeface="Abadi" panose="020B0604020104020204" pitchFamily="34" charset="0"/>
              </a:rPr>
              <a:t>Wenn sie allergien haben, besprechen sie dies bitte mit unserem personal, bevor sie das frühstück servieren</a:t>
            </a:r>
            <a:r>
              <a:rPr lang="de-DE" cap="none" dirty="0">
                <a:latin typeface="Abadi" panose="020B0604020104020204" pitchFamily="34" charset="0"/>
              </a:rPr>
              <a:t>.</a:t>
            </a:r>
            <a:endParaRPr lang="en-GB" cap="none" dirty="0">
              <a:latin typeface="Abadi" panose="020B0604020104020204" pitchFamily="34" charset="0"/>
            </a:endParaRPr>
          </a:p>
        </p:txBody>
      </p:sp>
      <p:pic>
        <p:nvPicPr>
          <p:cNvPr id="12" name="Substituent conținut 11" descr="O imagine care conține curmală, alimente, Smochin comun, de interior">
            <a:extLst>
              <a:ext uri="{FF2B5EF4-FFF2-40B4-BE49-F238E27FC236}">
                <a16:creationId xmlns:a16="http://schemas.microsoft.com/office/drawing/2014/main" id="{74DEE12E-8495-31B7-0E1A-3D916394B79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544" y="2991557"/>
            <a:ext cx="4741862" cy="212707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4" name="Imagine 13" descr="O imagine care conține desert, alimente, farfurie, produse de patiserie&#10;&#10;Descriere generată automat">
            <a:extLst>
              <a:ext uri="{FF2B5EF4-FFF2-40B4-BE49-F238E27FC236}">
                <a16:creationId xmlns:a16="http://schemas.microsoft.com/office/drawing/2014/main" id="{83FA3CB4-9EE9-5975-18B6-972FAE53F9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3999" y="2203146"/>
            <a:ext cx="2857762" cy="278835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2856319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AnalogousFromRegularSeed_2SEEDS">
      <a:dk1>
        <a:srgbClr val="000000"/>
      </a:dk1>
      <a:lt1>
        <a:srgbClr val="FFFFFF"/>
      </a:lt1>
      <a:dk2>
        <a:srgbClr val="23323E"/>
      </a:dk2>
      <a:lt2>
        <a:srgbClr val="E8E3E2"/>
      </a:lt2>
      <a:accent1>
        <a:srgbClr val="3B94B1"/>
      </a:accent1>
      <a:accent2>
        <a:srgbClr val="46B4A1"/>
      </a:accent2>
      <a:accent3>
        <a:srgbClr val="4D74C3"/>
      </a:accent3>
      <a:accent4>
        <a:srgbClr val="B13B58"/>
      </a:accent4>
      <a:accent5>
        <a:srgbClr val="C3604D"/>
      </a:accent5>
      <a:accent6>
        <a:srgbClr val="B1803B"/>
      </a:accent6>
      <a:hlink>
        <a:srgbClr val="BF5F3F"/>
      </a:hlink>
      <a:folHlink>
        <a:srgbClr val="7F7F7F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TM03457485[[fn=Plasă]]</Template>
  <TotalTime>56</TotalTime>
  <Words>112</Words>
  <Application>Microsoft Office PowerPoint</Application>
  <PresentationFormat>Ecran lat</PresentationFormat>
  <Paragraphs>19</Paragraphs>
  <Slides>2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5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2</vt:i4>
      </vt:variant>
    </vt:vector>
  </HeadingPairs>
  <TitlesOfParts>
    <vt:vector size="8" baseType="lpstr">
      <vt:lpstr>Abadi</vt:lpstr>
      <vt:lpstr>Arial</vt:lpstr>
      <vt:lpstr>Avenir Next LT Pro Light</vt:lpstr>
      <vt:lpstr>Rockwell Nova Light</vt:lpstr>
      <vt:lpstr>Wingdings</vt:lpstr>
      <vt:lpstr>LeafVTI</vt:lpstr>
      <vt:lpstr>Hotel Mirin Berlin </vt:lpstr>
      <vt:lpstr>Vegane kuchen  Der BESTE karottenkuchen ………3.45€  Veganr schokokuchen mit frosting..3.99€ Himbeer-vanille-käsekuchen……….3.99 €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Mirin Berlin </dc:title>
  <dc:creator>Adina irimia</dc:creator>
  <cp:lastModifiedBy>Adina irimia</cp:lastModifiedBy>
  <cp:revision>1</cp:revision>
  <dcterms:created xsi:type="dcterms:W3CDTF">2023-06-09T20:00:51Z</dcterms:created>
  <dcterms:modified xsi:type="dcterms:W3CDTF">2023-06-09T21:00:57Z</dcterms:modified>
</cp:coreProperties>
</file>