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3"/>
  </p:sldMasterIdLst>
  <p:sldIdLst>
    <p:sldId id="256" r:id="rId4"/>
    <p:sldId id="262" r:id="rId5"/>
    <p:sldId id="264" r:id="rId6"/>
    <p:sldId id="267" r:id="rId7"/>
    <p:sldId id="277" r:id="rId8"/>
    <p:sldId id="278" r:id="rId9"/>
    <p:sldId id="274" r:id="rId10"/>
    <p:sldId id="276" r:id="rId11"/>
    <p:sldId id="257" r:id="rId12"/>
    <p:sldId id="259" r:id="rId13"/>
    <p:sldId id="260" r:id="rId14"/>
    <p:sldId id="266" r:id="rId15"/>
    <p:sldId id="268" r:id="rId16"/>
    <p:sldId id="269" r:id="rId17"/>
    <p:sldId id="271" r:id="rId18"/>
    <p:sldId id="272" r:id="rId19"/>
    <p:sldId id="273" r:id="rId2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8BBAEA0A-CCD8-492B-8609-D83976D5E4AE}" type="doc">
      <dgm:prSet loTypeId="urn:microsoft.com/office/officeart/2005/8/layout/hProcess9" loCatId="process" qsTypeId="urn:microsoft.com/office/officeart/2005/8/quickstyle/simple1" qsCatId="simple" csTypeId="urn:microsoft.com/office/officeart/2005/8/colors/accent1_2" csCatId="accent1" phldr="1"/>
      <dgm:spPr/>
    </dgm:pt>
    <dgm:pt modelId="{68786C07-4736-404B-B5C8-D57F45C202B6}">
      <dgm:prSet phldrT="[Text]" phldr="0"/>
      <dgm:spPr/>
      <dgm:t>
        <a:bodyPr/>
        <a:lstStyle/>
        <a:p>
          <a:pPr rtl="0"/>
          <a:r>
            <a:rPr lang="en-US">
              <a:latin typeface="Calibri Light" panose="020F0302020204030204"/>
            </a:rPr>
            <a:t>Body movements</a:t>
          </a:r>
          <a:endParaRPr lang="en-US"/>
        </a:p>
      </dgm:t>
    </dgm:pt>
    <dgm:pt modelId="{03371C89-C222-4240-B3DB-43ABBF1A3875}" cxnId="{01797EF9-6B2F-41CD-9027-70FCE052025A}" type="parTrans">
      <dgm:prSet/>
      <dgm:spPr/>
    </dgm:pt>
    <dgm:pt modelId="{57ECE9F4-D09D-4983-89BD-0298ED9849DE}" cxnId="{01797EF9-6B2F-41CD-9027-70FCE052025A}" type="sibTrans">
      <dgm:prSet/>
      <dgm:spPr/>
    </dgm:pt>
    <dgm:pt modelId="{CBA519D4-F26E-4A1A-84B1-3D97DCE73987}">
      <dgm:prSet phldrT="[Text]" phldr="0"/>
      <dgm:spPr/>
      <dgm:t>
        <a:bodyPr/>
        <a:lstStyle/>
        <a:p>
          <a:pPr rtl="0"/>
          <a:r>
            <a:rPr lang="en-US">
              <a:latin typeface="Calibri Light" panose="020F0302020204030204"/>
            </a:rPr>
            <a:t>Tone of voice</a:t>
          </a:r>
          <a:endParaRPr lang="en-US"/>
        </a:p>
      </dgm:t>
    </dgm:pt>
    <dgm:pt modelId="{383E3CC5-C78F-43E4-A752-9D9C962E0A54}" cxnId="{B7757816-C788-45E4-825F-E05897255523}" type="parTrans">
      <dgm:prSet/>
      <dgm:spPr/>
    </dgm:pt>
    <dgm:pt modelId="{D691E897-1C24-40A1-9AF9-82F9E2EA5E8C}" cxnId="{B7757816-C788-45E4-825F-E05897255523}" type="sibTrans">
      <dgm:prSet/>
      <dgm:spPr/>
    </dgm:pt>
    <dgm:pt modelId="{7B1D92A0-A3A1-4758-B7A2-A86807592784}">
      <dgm:prSet phldrT="[Text]" phldr="0"/>
      <dgm:spPr/>
      <dgm:t>
        <a:bodyPr/>
        <a:lstStyle/>
        <a:p>
          <a:pPr rtl="0"/>
          <a:r>
            <a:rPr lang="en-US">
              <a:latin typeface="Calibri Light" panose="020F0302020204030204"/>
            </a:rPr>
            <a:t>Facial expression</a:t>
          </a:r>
          <a:endParaRPr lang="en-US"/>
        </a:p>
      </dgm:t>
    </dgm:pt>
    <dgm:pt modelId="{D9523055-77A8-44DC-AA47-96B6A1AF0096}" cxnId="{B595EF6F-CE9F-4306-9FBD-C44A17230BAF}" type="parTrans">
      <dgm:prSet/>
      <dgm:spPr/>
    </dgm:pt>
    <dgm:pt modelId="{39B941C0-50D3-4D4B-8AF0-26BD8108CCB1}" cxnId="{B595EF6F-CE9F-4306-9FBD-C44A17230BAF}" type="sibTrans">
      <dgm:prSet/>
      <dgm:spPr/>
    </dgm:pt>
    <dgm:pt modelId="{D44F5539-3EE1-44C3-98EB-38A38293C975}" type="pres">
      <dgm:prSet presAssocID="{8BBAEA0A-CCD8-492B-8609-D83976D5E4AE}" presName="CompostProcess" presStyleCnt="0">
        <dgm:presLayoutVars>
          <dgm:dir/>
          <dgm:resizeHandles val="exact"/>
        </dgm:presLayoutVars>
      </dgm:prSet>
      <dgm:spPr/>
    </dgm:pt>
    <dgm:pt modelId="{E25B253C-D6FB-414D-9A74-90EB147F1EFE}" type="pres">
      <dgm:prSet presAssocID="{8BBAEA0A-CCD8-492B-8609-D83976D5E4AE}" presName="arrow" presStyleLbl="bgShp" presStyleIdx="0" presStyleCnt="1"/>
      <dgm:spPr/>
    </dgm:pt>
    <dgm:pt modelId="{D8080223-16F4-4694-AEAB-C3912ED692F5}" type="pres">
      <dgm:prSet presAssocID="{8BBAEA0A-CCD8-492B-8609-D83976D5E4AE}" presName="linearProcess" presStyleCnt="0"/>
      <dgm:spPr/>
    </dgm:pt>
    <dgm:pt modelId="{94D47137-0F69-4880-BA15-C11651BE96D8}" type="pres">
      <dgm:prSet presAssocID="{68786C07-4736-404B-B5C8-D57F45C202B6}" presName="textNode" presStyleLbl="node1" presStyleIdx="0" presStyleCnt="3">
        <dgm:presLayoutVars>
          <dgm:bulletEnabled val="1"/>
        </dgm:presLayoutVars>
      </dgm:prSet>
      <dgm:spPr/>
    </dgm:pt>
    <dgm:pt modelId="{EB694F06-F740-482D-94AB-952573F0E127}" type="pres">
      <dgm:prSet presAssocID="{57ECE9F4-D09D-4983-89BD-0298ED9849DE}" presName="sibTrans" presStyleCnt="0"/>
      <dgm:spPr/>
    </dgm:pt>
    <dgm:pt modelId="{356805FD-1CF4-4F88-8DE4-F6F055538D99}" type="pres">
      <dgm:prSet presAssocID="{CBA519D4-F26E-4A1A-84B1-3D97DCE73987}" presName="textNode" presStyleLbl="node1" presStyleIdx="1" presStyleCnt="3">
        <dgm:presLayoutVars>
          <dgm:bulletEnabled val="1"/>
        </dgm:presLayoutVars>
      </dgm:prSet>
      <dgm:spPr/>
    </dgm:pt>
    <dgm:pt modelId="{5C98E75C-6616-48D4-A32F-3248043F1481}" type="pres">
      <dgm:prSet presAssocID="{D691E897-1C24-40A1-9AF9-82F9E2EA5E8C}" presName="sibTrans" presStyleCnt="0"/>
      <dgm:spPr/>
    </dgm:pt>
    <dgm:pt modelId="{DAA4DDD0-D210-4990-B853-A2785E2F769A}" type="pres">
      <dgm:prSet presAssocID="{7B1D92A0-A3A1-4758-B7A2-A86807592784}" presName="textNode" presStyleLbl="node1" presStyleIdx="2" presStyleCnt="3">
        <dgm:presLayoutVars>
          <dgm:bulletEnabled val="1"/>
        </dgm:presLayoutVars>
      </dgm:prSet>
      <dgm:spPr/>
    </dgm:pt>
  </dgm:ptLst>
  <dgm:cxnLst>
    <dgm:cxn modelId="{25B4DF05-4265-4AD4-9B01-8A4C8866C7FD}" type="presOf" srcId="{8BBAEA0A-CCD8-492B-8609-D83976D5E4AE}" destId="{D44F5539-3EE1-44C3-98EB-38A38293C975}" srcOrd="0" destOrd="0" presId="urn:microsoft.com/office/officeart/2005/8/layout/hProcess9"/>
    <dgm:cxn modelId="{B7757816-C788-45E4-825F-E05897255523}" srcId="{8BBAEA0A-CCD8-492B-8609-D83976D5E4AE}" destId="{CBA519D4-F26E-4A1A-84B1-3D97DCE73987}" srcOrd="1" destOrd="0" parTransId="{383E3CC5-C78F-43E4-A752-9D9C962E0A54}" sibTransId="{D691E897-1C24-40A1-9AF9-82F9E2EA5E8C}"/>
    <dgm:cxn modelId="{A76BB818-121F-420F-A9AA-B61FDD23D0A3}" type="presOf" srcId="{7B1D92A0-A3A1-4758-B7A2-A86807592784}" destId="{DAA4DDD0-D210-4990-B853-A2785E2F769A}" srcOrd="0" destOrd="0" presId="urn:microsoft.com/office/officeart/2005/8/layout/hProcess9"/>
    <dgm:cxn modelId="{CE6F3435-23AA-4307-8DC5-38413B90FAFE}" type="presOf" srcId="{CBA519D4-F26E-4A1A-84B1-3D97DCE73987}" destId="{356805FD-1CF4-4F88-8DE4-F6F055538D99}" srcOrd="0" destOrd="0" presId="urn:microsoft.com/office/officeart/2005/8/layout/hProcess9"/>
    <dgm:cxn modelId="{B595EF6F-CE9F-4306-9FBD-C44A17230BAF}" srcId="{8BBAEA0A-CCD8-492B-8609-D83976D5E4AE}" destId="{7B1D92A0-A3A1-4758-B7A2-A86807592784}" srcOrd="2" destOrd="0" parTransId="{D9523055-77A8-44DC-AA47-96B6A1AF0096}" sibTransId="{39B941C0-50D3-4D4B-8AF0-26BD8108CCB1}"/>
    <dgm:cxn modelId="{36A0328C-7EA0-4A10-A904-37BE42D522A8}" type="presOf" srcId="{68786C07-4736-404B-B5C8-D57F45C202B6}" destId="{94D47137-0F69-4880-BA15-C11651BE96D8}" srcOrd="0" destOrd="0" presId="urn:microsoft.com/office/officeart/2005/8/layout/hProcess9"/>
    <dgm:cxn modelId="{01797EF9-6B2F-41CD-9027-70FCE052025A}" srcId="{8BBAEA0A-CCD8-492B-8609-D83976D5E4AE}" destId="{68786C07-4736-404B-B5C8-D57F45C202B6}" srcOrd="0" destOrd="0" parTransId="{03371C89-C222-4240-B3DB-43ABBF1A3875}" sibTransId="{57ECE9F4-D09D-4983-89BD-0298ED9849DE}"/>
    <dgm:cxn modelId="{685678CC-D1E6-4053-AD92-9FC560EFDDBE}" type="presParOf" srcId="{D44F5539-3EE1-44C3-98EB-38A38293C975}" destId="{E25B253C-D6FB-414D-9A74-90EB147F1EFE}" srcOrd="0" destOrd="0" presId="urn:microsoft.com/office/officeart/2005/8/layout/hProcess9"/>
    <dgm:cxn modelId="{8B6583C6-034D-4962-B22A-B013C4364E1F}" type="presParOf" srcId="{D44F5539-3EE1-44C3-98EB-38A38293C975}" destId="{D8080223-16F4-4694-AEAB-C3912ED692F5}" srcOrd="1" destOrd="0" presId="urn:microsoft.com/office/officeart/2005/8/layout/hProcess9"/>
    <dgm:cxn modelId="{9F36A3FF-26FD-4025-8809-137DCB4F134C}" type="presParOf" srcId="{D8080223-16F4-4694-AEAB-C3912ED692F5}" destId="{94D47137-0F69-4880-BA15-C11651BE96D8}" srcOrd="0" destOrd="0" presId="urn:microsoft.com/office/officeart/2005/8/layout/hProcess9"/>
    <dgm:cxn modelId="{E6EB1451-02AA-4D86-AE58-2CB894E14F98}" type="presParOf" srcId="{D8080223-16F4-4694-AEAB-C3912ED692F5}" destId="{EB694F06-F740-482D-94AB-952573F0E127}" srcOrd="1" destOrd="0" presId="urn:microsoft.com/office/officeart/2005/8/layout/hProcess9"/>
    <dgm:cxn modelId="{8FC97B4E-1CB7-4166-8BFD-FED8EB32F31B}" type="presParOf" srcId="{D8080223-16F4-4694-AEAB-C3912ED692F5}" destId="{356805FD-1CF4-4F88-8DE4-F6F055538D99}" srcOrd="2" destOrd="0" presId="urn:microsoft.com/office/officeart/2005/8/layout/hProcess9"/>
    <dgm:cxn modelId="{6C6AB417-4FEF-447D-9521-53264A17A029}" type="presParOf" srcId="{D8080223-16F4-4694-AEAB-C3912ED692F5}" destId="{5C98E75C-6616-48D4-A32F-3248043F1481}" srcOrd="3" destOrd="0" presId="urn:microsoft.com/office/officeart/2005/8/layout/hProcess9"/>
    <dgm:cxn modelId="{B830BFA2-D44A-4C3E-A531-CF36FB599C77}" type="presParOf" srcId="{D8080223-16F4-4694-AEAB-C3912ED692F5}" destId="{DAA4DDD0-D210-4990-B853-A2785E2F769A}" srcOrd="4" destOrd="0" presId="urn:microsoft.com/office/officeart/2005/8/layout/hProcess9"/>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DB0E19-27A9-462D-A728-4C2C62726F7C}" type="doc">
      <dgm:prSet loTypeId="urn:microsoft.com/office/officeart/2005/8/layout/hProcess9" loCatId="process" qsTypeId="urn:microsoft.com/office/officeart/2005/8/quickstyle/simple1" qsCatId="simple" csTypeId="urn:microsoft.com/office/officeart/2005/8/colors/accent1_2" csCatId="accent1" phldr="1"/>
      <dgm:spPr/>
    </dgm:pt>
    <dgm:pt modelId="{127CB262-C655-4A7D-9BA4-C85DB652FF90}">
      <dgm:prSet phldrT="[Text]" phldr="0"/>
      <dgm:spPr/>
      <dgm:t>
        <a:bodyPr/>
        <a:lstStyle/>
        <a:p>
          <a:pPr rtl="0"/>
          <a:r>
            <a:rPr lang="en-US"/>
            <a:t>Body language</a:t>
          </a:r>
        </a:p>
      </dgm:t>
    </dgm:pt>
    <dgm:pt modelId="{C4D0000A-A1EC-4A49-9610-56F81CF97D48}" cxnId="{3F5D324C-D8EE-45EC-ABF7-1AE0122CCFF1}" type="parTrans">
      <dgm:prSet/>
      <dgm:spPr/>
    </dgm:pt>
    <dgm:pt modelId="{E27E8B0D-9190-4A94-8E31-E834F6391A1E}" cxnId="{3F5D324C-D8EE-45EC-ABF7-1AE0122CCFF1}" type="sibTrans">
      <dgm:prSet/>
      <dgm:spPr/>
    </dgm:pt>
    <dgm:pt modelId="{A016E744-1F1A-4F46-BC21-BB7E41CA1A8B}" type="pres">
      <dgm:prSet presAssocID="{66DB0E19-27A9-462D-A728-4C2C62726F7C}" presName="CompostProcess" presStyleCnt="0">
        <dgm:presLayoutVars>
          <dgm:dir/>
          <dgm:resizeHandles val="exact"/>
        </dgm:presLayoutVars>
      </dgm:prSet>
      <dgm:spPr/>
    </dgm:pt>
    <dgm:pt modelId="{598068E2-CDD3-4DCF-971A-9F6660F8F78B}" type="pres">
      <dgm:prSet presAssocID="{66DB0E19-27A9-462D-A728-4C2C62726F7C}" presName="arrow" presStyleLbl="bgShp" presStyleIdx="0" presStyleCnt="1"/>
      <dgm:spPr/>
    </dgm:pt>
    <dgm:pt modelId="{E32A4B5C-39EF-4928-BB42-070E47FC5C3F}" type="pres">
      <dgm:prSet presAssocID="{66DB0E19-27A9-462D-A728-4C2C62726F7C}" presName="linearProcess" presStyleCnt="0"/>
      <dgm:spPr/>
    </dgm:pt>
    <dgm:pt modelId="{A794F452-E844-47B5-B47B-F49A789F5C8C}" type="pres">
      <dgm:prSet presAssocID="{127CB262-C655-4A7D-9BA4-C85DB652FF90}" presName="textNode" presStyleLbl="node1" presStyleIdx="0" presStyleCnt="1">
        <dgm:presLayoutVars>
          <dgm:bulletEnabled val="1"/>
        </dgm:presLayoutVars>
      </dgm:prSet>
      <dgm:spPr/>
    </dgm:pt>
  </dgm:ptLst>
  <dgm:cxnLst>
    <dgm:cxn modelId="{3F5D324C-D8EE-45EC-ABF7-1AE0122CCFF1}" srcId="{66DB0E19-27A9-462D-A728-4C2C62726F7C}" destId="{127CB262-C655-4A7D-9BA4-C85DB652FF90}" srcOrd="0" destOrd="0" parTransId="{C4D0000A-A1EC-4A49-9610-56F81CF97D48}" sibTransId="{E27E8B0D-9190-4A94-8E31-E834F6391A1E}"/>
    <dgm:cxn modelId="{A1F98EA3-B4D3-4168-8387-F2940AAF57F8}" type="presOf" srcId="{66DB0E19-27A9-462D-A728-4C2C62726F7C}" destId="{A016E744-1F1A-4F46-BC21-BB7E41CA1A8B}" srcOrd="0" destOrd="0" presId="urn:microsoft.com/office/officeart/2005/8/layout/hProcess9"/>
    <dgm:cxn modelId="{5E7564D0-79F7-43BE-9979-DAA47237DAD1}" type="presOf" srcId="{127CB262-C655-4A7D-9BA4-C85DB652FF90}" destId="{A794F452-E844-47B5-B47B-F49A789F5C8C}" srcOrd="0" destOrd="0" presId="urn:microsoft.com/office/officeart/2005/8/layout/hProcess9"/>
    <dgm:cxn modelId="{922CC917-FC20-4F54-B4CD-780B45B43462}" type="presParOf" srcId="{A016E744-1F1A-4F46-BC21-BB7E41CA1A8B}" destId="{598068E2-CDD3-4DCF-971A-9F6660F8F78B}" srcOrd="0" destOrd="0" presId="urn:microsoft.com/office/officeart/2005/8/layout/hProcess9"/>
    <dgm:cxn modelId="{A0AE337F-3727-4A90-A02B-5474B1F3CF6F}" type="presParOf" srcId="{A016E744-1F1A-4F46-BC21-BB7E41CA1A8B}" destId="{E32A4B5C-39EF-4928-BB42-070E47FC5C3F}" srcOrd="1" destOrd="0" presId="urn:microsoft.com/office/officeart/2005/8/layout/hProcess9"/>
    <dgm:cxn modelId="{377EF390-6969-4122-A7A1-D93BC2E03D99}" type="presParOf" srcId="{E32A4B5C-39EF-4928-BB42-070E47FC5C3F}" destId="{A794F452-E844-47B5-B47B-F49A789F5C8C}" srcOrd="0" destOrd="0" presId="urn:microsoft.com/office/officeart/2005/8/layout/hProcess9"/>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29DB7F4-1ABD-4E1E-A725-E034EF2AED3F}" type="doc">
      <dgm:prSet loTypeId="urn:microsoft.com/office/officeart/2005/8/layout/arrow2" loCatId="process" qsTypeId="urn:microsoft.com/office/officeart/2005/8/quickstyle/simple1" qsCatId="simple" csTypeId="urn:microsoft.com/office/officeart/2005/8/colors/accent1_2" csCatId="accent1" phldr="1"/>
      <dgm:spPr/>
    </dgm:pt>
    <dgm:pt modelId="{AD8F77F3-F7FD-4FC9-BC75-422F8E1BE117}">
      <dgm:prSet phldrT="[Text]" phldr="0"/>
      <dgm:spPr/>
      <dgm:t>
        <a:bodyPr/>
        <a:lstStyle/>
        <a:p>
          <a:pPr rtl="0"/>
          <a:r>
            <a:rPr lang="en-US">
              <a:latin typeface="Calibri Light" panose="020F0302020204030204"/>
            </a:rPr>
            <a:t>Resolving conflicts between team members</a:t>
          </a:r>
          <a:endParaRPr lang="en-US"/>
        </a:p>
      </dgm:t>
    </dgm:pt>
    <dgm:pt modelId="{0A1AB671-01F0-4E41-83C6-40989C82BCFC}" cxnId="{F1E7A5D2-C28E-4CCE-8D0D-EBF375F9CA98}" type="parTrans">
      <dgm:prSet/>
      <dgm:spPr/>
    </dgm:pt>
    <dgm:pt modelId="{22AA44CB-39DC-4608-8575-09AD8EE45C80}" cxnId="{F1E7A5D2-C28E-4CCE-8D0D-EBF375F9CA98}" type="sibTrans">
      <dgm:prSet/>
      <dgm:spPr/>
    </dgm:pt>
    <dgm:pt modelId="{EA4366A9-0388-4FCC-BF3F-6AD949694561}">
      <dgm:prSet phldrT="[Text]" phldr="0"/>
      <dgm:spPr/>
      <dgm:t>
        <a:bodyPr/>
        <a:lstStyle/>
        <a:p>
          <a:pPr rtl="0"/>
          <a:r>
            <a:rPr lang="en-US">
              <a:latin typeface="Calibri Light" panose="020F0302020204030204"/>
            </a:rPr>
            <a:t>Helps building relationships</a:t>
          </a:r>
          <a:r>
            <a:rPr lang="en-US">
              <a:latin typeface="Calibri Light" panose="020F0302020204030204"/>
              <a:cs typeface="Calibri Light" panose="020F0302020204030204"/>
            </a:rPr>
            <a:t> and increases teamwork</a:t>
          </a:r>
          <a:endParaRPr lang="en-US"/>
        </a:p>
      </dgm:t>
    </dgm:pt>
    <dgm:pt modelId="{C8481854-3FD8-4F34-96AA-5B85077A59B5}" cxnId="{A9440ADF-739D-4C66-889E-892F99AA8182}" type="parTrans">
      <dgm:prSet/>
      <dgm:spPr/>
    </dgm:pt>
    <dgm:pt modelId="{609D9D06-70F5-4C37-A3CC-57F0288EE075}" cxnId="{A9440ADF-739D-4C66-889E-892F99AA8182}" type="sibTrans">
      <dgm:prSet/>
      <dgm:spPr/>
    </dgm:pt>
    <dgm:pt modelId="{9F1D28DE-4F03-466F-AA53-86728840A9F8}">
      <dgm:prSet phldrT="[Text]" phldr="0"/>
      <dgm:spPr/>
      <dgm:t>
        <a:bodyPr/>
        <a:lstStyle/>
        <a:p>
          <a:pPr rtl="0"/>
          <a:r>
            <a:rPr lang="en-US">
              <a:latin typeface="Calibri Light" panose="020F0302020204030204"/>
              <a:cs typeface="Calibri Light" panose="020F0302020204030204"/>
            </a:rPr>
            <a:t>Reduce misinterpretation of information</a:t>
          </a:r>
        </a:p>
      </dgm:t>
    </dgm:pt>
    <dgm:pt modelId="{E136E593-1CBA-40B5-9151-B4CBC3A3F002}" cxnId="{844A1D57-EF80-47DC-8CD1-03B0A0676AB8}" type="parTrans">
      <dgm:prSet/>
      <dgm:spPr/>
    </dgm:pt>
    <dgm:pt modelId="{75F4EB18-2413-477B-883F-600E23EC3AD7}" cxnId="{844A1D57-EF80-47DC-8CD1-03B0A0676AB8}" type="sibTrans">
      <dgm:prSet/>
      <dgm:spPr/>
    </dgm:pt>
    <dgm:pt modelId="{A93A90DB-0C15-4787-98F6-D8993F1AA432}" type="pres">
      <dgm:prSet presAssocID="{729DB7F4-1ABD-4E1E-A725-E034EF2AED3F}" presName="arrowDiagram" presStyleCnt="0">
        <dgm:presLayoutVars>
          <dgm:chMax val="5"/>
          <dgm:dir/>
          <dgm:resizeHandles val="exact"/>
        </dgm:presLayoutVars>
      </dgm:prSet>
      <dgm:spPr/>
    </dgm:pt>
    <dgm:pt modelId="{2CF00AF0-250D-4439-BDB7-E8159E00F86A}" type="pres">
      <dgm:prSet presAssocID="{729DB7F4-1ABD-4E1E-A725-E034EF2AED3F}" presName="arrow" presStyleLbl="bgShp" presStyleIdx="0" presStyleCnt="1"/>
      <dgm:spPr/>
    </dgm:pt>
    <dgm:pt modelId="{87EFBE38-34D8-4DEE-A486-634A48B08750}" type="pres">
      <dgm:prSet presAssocID="{729DB7F4-1ABD-4E1E-A725-E034EF2AED3F}" presName="arrowDiagram3" presStyleCnt="0"/>
      <dgm:spPr/>
    </dgm:pt>
    <dgm:pt modelId="{747BD35F-1A74-4C97-8838-71486A47540B}" type="pres">
      <dgm:prSet presAssocID="{AD8F77F3-F7FD-4FC9-BC75-422F8E1BE117}" presName="bullet3a" presStyleLbl="node1" presStyleIdx="0" presStyleCnt="3"/>
      <dgm:spPr/>
    </dgm:pt>
    <dgm:pt modelId="{07C2E838-2FB5-4153-902E-57C86CAEBFAC}" type="pres">
      <dgm:prSet presAssocID="{AD8F77F3-F7FD-4FC9-BC75-422F8E1BE117}" presName="textBox3a" presStyleLbl="revTx" presStyleIdx="0" presStyleCnt="3">
        <dgm:presLayoutVars>
          <dgm:bulletEnabled val="1"/>
        </dgm:presLayoutVars>
      </dgm:prSet>
      <dgm:spPr/>
    </dgm:pt>
    <dgm:pt modelId="{7DD0522C-475F-4A31-9103-A7A8F6EE8297}" type="pres">
      <dgm:prSet presAssocID="{EA4366A9-0388-4FCC-BF3F-6AD949694561}" presName="bullet3b" presStyleLbl="node1" presStyleIdx="1" presStyleCnt="3"/>
      <dgm:spPr/>
    </dgm:pt>
    <dgm:pt modelId="{0B3536E6-A56E-444B-ADB6-61B67D61111B}" type="pres">
      <dgm:prSet presAssocID="{EA4366A9-0388-4FCC-BF3F-6AD949694561}" presName="textBox3b" presStyleLbl="revTx" presStyleIdx="1" presStyleCnt="3">
        <dgm:presLayoutVars>
          <dgm:bulletEnabled val="1"/>
        </dgm:presLayoutVars>
      </dgm:prSet>
      <dgm:spPr/>
    </dgm:pt>
    <dgm:pt modelId="{030EBB98-4882-48AD-8A65-942FC1D556F6}" type="pres">
      <dgm:prSet presAssocID="{9F1D28DE-4F03-466F-AA53-86728840A9F8}" presName="bullet3c" presStyleLbl="node1" presStyleIdx="2" presStyleCnt="3"/>
      <dgm:spPr/>
    </dgm:pt>
    <dgm:pt modelId="{4BCADA99-DCE3-4797-8E06-78B10D3CEAF3}" type="pres">
      <dgm:prSet presAssocID="{9F1D28DE-4F03-466F-AA53-86728840A9F8}" presName="textBox3c" presStyleLbl="revTx" presStyleIdx="2" presStyleCnt="3">
        <dgm:presLayoutVars>
          <dgm:bulletEnabled val="1"/>
        </dgm:presLayoutVars>
      </dgm:prSet>
      <dgm:spPr/>
    </dgm:pt>
  </dgm:ptLst>
  <dgm:cxnLst>
    <dgm:cxn modelId="{BE37EC5B-056A-4D7B-8DDF-478043EBB29B}" type="presOf" srcId="{AD8F77F3-F7FD-4FC9-BC75-422F8E1BE117}" destId="{07C2E838-2FB5-4153-902E-57C86CAEBFAC}" srcOrd="0" destOrd="0" presId="urn:microsoft.com/office/officeart/2005/8/layout/arrow2"/>
    <dgm:cxn modelId="{844A1D57-EF80-47DC-8CD1-03B0A0676AB8}" srcId="{729DB7F4-1ABD-4E1E-A725-E034EF2AED3F}" destId="{9F1D28DE-4F03-466F-AA53-86728840A9F8}" srcOrd="2" destOrd="0" parTransId="{E136E593-1CBA-40B5-9151-B4CBC3A3F002}" sibTransId="{75F4EB18-2413-477B-883F-600E23EC3AD7}"/>
    <dgm:cxn modelId="{A80EA3B8-860B-44AB-B6C5-62AAEA4A95E5}" type="presOf" srcId="{9F1D28DE-4F03-466F-AA53-86728840A9F8}" destId="{4BCADA99-DCE3-4797-8E06-78B10D3CEAF3}" srcOrd="0" destOrd="0" presId="urn:microsoft.com/office/officeart/2005/8/layout/arrow2"/>
    <dgm:cxn modelId="{979CCABC-C7AD-463C-8D4B-27AC8F6B74EE}" type="presOf" srcId="{729DB7F4-1ABD-4E1E-A725-E034EF2AED3F}" destId="{A93A90DB-0C15-4787-98F6-D8993F1AA432}" srcOrd="0" destOrd="0" presId="urn:microsoft.com/office/officeart/2005/8/layout/arrow2"/>
    <dgm:cxn modelId="{F1E7A5D2-C28E-4CCE-8D0D-EBF375F9CA98}" srcId="{729DB7F4-1ABD-4E1E-A725-E034EF2AED3F}" destId="{AD8F77F3-F7FD-4FC9-BC75-422F8E1BE117}" srcOrd="0" destOrd="0" parTransId="{0A1AB671-01F0-4E41-83C6-40989C82BCFC}" sibTransId="{22AA44CB-39DC-4608-8575-09AD8EE45C80}"/>
    <dgm:cxn modelId="{A9440ADF-739D-4C66-889E-892F99AA8182}" srcId="{729DB7F4-1ABD-4E1E-A725-E034EF2AED3F}" destId="{EA4366A9-0388-4FCC-BF3F-6AD949694561}" srcOrd="1" destOrd="0" parTransId="{C8481854-3FD8-4F34-96AA-5B85077A59B5}" sibTransId="{609D9D06-70F5-4C37-A3CC-57F0288EE075}"/>
    <dgm:cxn modelId="{97EE75F0-2802-491D-885B-83C2CFB006EE}" type="presOf" srcId="{EA4366A9-0388-4FCC-BF3F-6AD949694561}" destId="{0B3536E6-A56E-444B-ADB6-61B67D61111B}" srcOrd="0" destOrd="0" presId="urn:microsoft.com/office/officeart/2005/8/layout/arrow2"/>
    <dgm:cxn modelId="{23CDD112-E018-4A5E-92EA-D66451F279FC}" type="presParOf" srcId="{A93A90DB-0C15-4787-98F6-D8993F1AA432}" destId="{2CF00AF0-250D-4439-BDB7-E8159E00F86A}" srcOrd="0" destOrd="0" presId="urn:microsoft.com/office/officeart/2005/8/layout/arrow2"/>
    <dgm:cxn modelId="{F05A20B3-BA61-4BF4-A26A-8EE084F85503}" type="presParOf" srcId="{A93A90DB-0C15-4787-98F6-D8993F1AA432}" destId="{87EFBE38-34D8-4DEE-A486-634A48B08750}" srcOrd="1" destOrd="0" presId="urn:microsoft.com/office/officeart/2005/8/layout/arrow2"/>
    <dgm:cxn modelId="{9DFEBF5F-68A6-4D41-AEAC-DEA2514A0BB8}" type="presParOf" srcId="{87EFBE38-34D8-4DEE-A486-634A48B08750}" destId="{747BD35F-1A74-4C97-8838-71486A47540B}" srcOrd="0" destOrd="0" presId="urn:microsoft.com/office/officeart/2005/8/layout/arrow2"/>
    <dgm:cxn modelId="{162842FA-4614-48D8-BD09-A52A4A33B3AE}" type="presParOf" srcId="{87EFBE38-34D8-4DEE-A486-634A48B08750}" destId="{07C2E838-2FB5-4153-902E-57C86CAEBFAC}" srcOrd="1" destOrd="0" presId="urn:microsoft.com/office/officeart/2005/8/layout/arrow2"/>
    <dgm:cxn modelId="{1EDF669E-74C7-4B3E-86E5-18D109A298F3}" type="presParOf" srcId="{87EFBE38-34D8-4DEE-A486-634A48B08750}" destId="{7DD0522C-475F-4A31-9103-A7A8F6EE8297}" srcOrd="2" destOrd="0" presId="urn:microsoft.com/office/officeart/2005/8/layout/arrow2"/>
    <dgm:cxn modelId="{80A3100A-46FA-4614-BE60-A81637303243}" type="presParOf" srcId="{87EFBE38-34D8-4DEE-A486-634A48B08750}" destId="{0B3536E6-A56E-444B-ADB6-61B67D61111B}" srcOrd="3" destOrd="0" presId="urn:microsoft.com/office/officeart/2005/8/layout/arrow2"/>
    <dgm:cxn modelId="{CF01148C-20FA-4273-85AB-6E269D078A21}" type="presParOf" srcId="{87EFBE38-34D8-4DEE-A486-634A48B08750}" destId="{030EBB98-4882-48AD-8A65-942FC1D556F6}" srcOrd="4" destOrd="0" presId="urn:microsoft.com/office/officeart/2005/8/layout/arrow2"/>
    <dgm:cxn modelId="{16E32128-0CF3-427E-A4EF-3BAA57BD4175}" type="presParOf" srcId="{87EFBE38-34D8-4DEE-A486-634A48B08750}" destId="{4BCADA99-DCE3-4797-8E06-78B10D3CEAF3}" srcOrd="5" destOrd="0" presId="urn:microsoft.com/office/officeart/2005/8/layout/arrow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9698880-4808-4389-A290-DCE97EA8FFDB}"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F4F1CF6A-078B-4012-AD63-F47DDCA5FDCC}">
      <dgm:prSet phldrT="[Text]" phldr="0"/>
      <dgm:spPr/>
      <dgm:t>
        <a:bodyPr/>
        <a:lstStyle/>
        <a:p>
          <a:pPr rtl="0"/>
          <a:r>
            <a:rPr lang="en-US">
              <a:latin typeface="Century Gothic" panose="020B0502020202020204"/>
            </a:rPr>
            <a:t>Eye contact</a:t>
          </a:r>
          <a:endParaRPr lang="en-US"/>
        </a:p>
      </dgm:t>
    </dgm:pt>
    <dgm:pt modelId="{EA4BC364-4D70-4C61-8BF7-DE737D0C64E9}" cxnId="{73548FE3-731E-4CB2-8F9E-C893440EAFC8}" type="parTrans">
      <dgm:prSet/>
      <dgm:spPr/>
      <dgm:t>
        <a:bodyPr/>
        <a:lstStyle/>
        <a:p>
          <a:endParaRPr lang="en-US"/>
        </a:p>
      </dgm:t>
    </dgm:pt>
    <dgm:pt modelId="{E555AA92-6AD1-485E-B321-BC1F94F0032C}" cxnId="{73548FE3-731E-4CB2-8F9E-C893440EAFC8}" type="sibTrans">
      <dgm:prSet/>
      <dgm:spPr/>
      <dgm:t>
        <a:bodyPr/>
        <a:lstStyle/>
        <a:p>
          <a:endParaRPr lang="en-US"/>
        </a:p>
      </dgm:t>
    </dgm:pt>
    <dgm:pt modelId="{5D9AF430-7C09-443F-8347-A7E21DF615A3}">
      <dgm:prSet phldrT="[Text]" phldr="0"/>
      <dgm:spPr/>
      <dgm:t>
        <a:bodyPr/>
        <a:lstStyle/>
        <a:p>
          <a:pPr rtl="0"/>
          <a:r>
            <a:rPr lang="en-US">
              <a:latin typeface="Century Gothic" panose="020B0502020202020204"/>
            </a:rPr>
            <a:t>Facial expression</a:t>
          </a:r>
          <a:endParaRPr lang="en-US"/>
        </a:p>
      </dgm:t>
    </dgm:pt>
    <dgm:pt modelId="{DF4EDE59-0D6B-48BB-BFD5-3916211CDA2B}" cxnId="{6CB31C16-0929-431F-A4B7-B348BE7B13AF}" type="parTrans">
      <dgm:prSet/>
      <dgm:spPr/>
      <dgm:t>
        <a:bodyPr/>
        <a:lstStyle/>
        <a:p>
          <a:endParaRPr lang="en-US"/>
        </a:p>
      </dgm:t>
    </dgm:pt>
    <dgm:pt modelId="{690FCF13-2A5D-438F-9BAE-65AF13B2E03C}" cxnId="{6CB31C16-0929-431F-A4B7-B348BE7B13AF}" type="sibTrans">
      <dgm:prSet/>
      <dgm:spPr/>
      <dgm:t>
        <a:bodyPr/>
        <a:lstStyle/>
        <a:p>
          <a:endParaRPr lang="en-US"/>
        </a:p>
      </dgm:t>
    </dgm:pt>
    <dgm:pt modelId="{69276C72-6F07-41A5-B01B-C8B4BEA12351}">
      <dgm:prSet phldrT="[Text]" phldr="0"/>
      <dgm:spPr/>
      <dgm:t>
        <a:bodyPr/>
        <a:lstStyle/>
        <a:p>
          <a:r>
            <a:rPr lang="en-US">
              <a:latin typeface="Century Gothic" panose="020B0502020202020204"/>
            </a:rPr>
            <a:t>Handshake</a:t>
          </a:r>
          <a:endParaRPr lang="en-US"/>
        </a:p>
      </dgm:t>
    </dgm:pt>
    <dgm:pt modelId="{8FF9E525-B50C-48FA-BF41-04260FD7C3B5}" cxnId="{DAB3C0BF-44AF-492D-B704-335EDEB7A249}" type="parTrans">
      <dgm:prSet/>
      <dgm:spPr/>
      <dgm:t>
        <a:bodyPr/>
        <a:lstStyle/>
        <a:p>
          <a:endParaRPr lang="en-US"/>
        </a:p>
      </dgm:t>
    </dgm:pt>
    <dgm:pt modelId="{8831D25A-D53B-49C2-BB96-AEE999C88E73}" cxnId="{DAB3C0BF-44AF-492D-B704-335EDEB7A249}" type="sibTrans">
      <dgm:prSet/>
      <dgm:spPr/>
      <dgm:t>
        <a:bodyPr/>
        <a:lstStyle/>
        <a:p>
          <a:endParaRPr lang="en-US"/>
        </a:p>
      </dgm:t>
    </dgm:pt>
    <dgm:pt modelId="{B0D5378B-18DC-4648-ACEF-9C90E89979A7}">
      <dgm:prSet phldrT="[Text]" phldr="0"/>
      <dgm:spPr/>
      <dgm:t>
        <a:bodyPr/>
        <a:lstStyle/>
        <a:p>
          <a:r>
            <a:rPr lang="en-US">
              <a:latin typeface="Century Gothic" panose="020B0502020202020204"/>
            </a:rPr>
            <a:t>Posture</a:t>
          </a:r>
          <a:endParaRPr lang="en-US"/>
        </a:p>
      </dgm:t>
    </dgm:pt>
    <dgm:pt modelId="{3F147793-DD8B-4DE8-8FD6-302BC1E316B6}" cxnId="{A339834A-4421-4EFA-96EF-DA777F7EDD9B}" type="parTrans">
      <dgm:prSet/>
      <dgm:spPr/>
      <dgm:t>
        <a:bodyPr/>
        <a:lstStyle/>
        <a:p>
          <a:endParaRPr lang="en-US"/>
        </a:p>
      </dgm:t>
    </dgm:pt>
    <dgm:pt modelId="{6DAA508E-AC0C-4BDB-A0D6-F06AB2AFFB5F}" cxnId="{A339834A-4421-4EFA-96EF-DA777F7EDD9B}" type="sibTrans">
      <dgm:prSet/>
      <dgm:spPr/>
      <dgm:t>
        <a:bodyPr/>
        <a:lstStyle/>
        <a:p>
          <a:endParaRPr lang="en-US"/>
        </a:p>
      </dgm:t>
    </dgm:pt>
    <dgm:pt modelId="{9018B995-0A84-448D-A265-4BBF57B75F51}">
      <dgm:prSet phldrT="[Text]" phldr="0"/>
      <dgm:spPr/>
      <dgm:t>
        <a:bodyPr/>
        <a:lstStyle/>
        <a:p>
          <a:r>
            <a:rPr lang="en-US">
              <a:latin typeface="Century Gothic" panose="020B0502020202020204"/>
            </a:rPr>
            <a:t>Gestures</a:t>
          </a:r>
          <a:endParaRPr lang="en-US"/>
        </a:p>
      </dgm:t>
    </dgm:pt>
    <dgm:pt modelId="{6FA46750-B6E4-494A-AAF9-2BF89C0F2692}" cxnId="{BFBCB009-2315-4958-B9EB-8CB836C25AB5}" type="parTrans">
      <dgm:prSet/>
      <dgm:spPr/>
      <dgm:t>
        <a:bodyPr/>
        <a:lstStyle/>
        <a:p>
          <a:endParaRPr lang="en-US"/>
        </a:p>
      </dgm:t>
    </dgm:pt>
    <dgm:pt modelId="{F2FABF92-7EF8-433F-AC8F-3FF484DD8847}" cxnId="{BFBCB009-2315-4958-B9EB-8CB836C25AB5}" type="sibTrans">
      <dgm:prSet/>
      <dgm:spPr/>
      <dgm:t>
        <a:bodyPr/>
        <a:lstStyle/>
        <a:p>
          <a:endParaRPr lang="en-US"/>
        </a:p>
      </dgm:t>
    </dgm:pt>
    <dgm:pt modelId="{35D4472E-28BD-482E-9488-18C6866A2A0F}" type="pres">
      <dgm:prSet presAssocID="{19698880-4808-4389-A290-DCE97EA8FFDB}" presName="outerComposite" presStyleCnt="0">
        <dgm:presLayoutVars>
          <dgm:chMax val="5"/>
          <dgm:dir/>
          <dgm:resizeHandles val="exact"/>
        </dgm:presLayoutVars>
      </dgm:prSet>
      <dgm:spPr/>
    </dgm:pt>
    <dgm:pt modelId="{4651E5FF-55F6-49B8-BCEA-531F03CC5A8D}" type="pres">
      <dgm:prSet presAssocID="{19698880-4808-4389-A290-DCE97EA8FFDB}" presName="dummyMaxCanvas" presStyleCnt="0">
        <dgm:presLayoutVars/>
      </dgm:prSet>
      <dgm:spPr/>
    </dgm:pt>
    <dgm:pt modelId="{F138E178-A31B-452C-97ED-25E8E8164BB6}" type="pres">
      <dgm:prSet presAssocID="{19698880-4808-4389-A290-DCE97EA8FFDB}" presName="FiveNodes_1" presStyleLbl="node1" presStyleIdx="0" presStyleCnt="5">
        <dgm:presLayoutVars>
          <dgm:bulletEnabled val="1"/>
        </dgm:presLayoutVars>
      </dgm:prSet>
      <dgm:spPr/>
    </dgm:pt>
    <dgm:pt modelId="{5A965C54-2443-49AA-9D18-69E7AA1776F7}" type="pres">
      <dgm:prSet presAssocID="{19698880-4808-4389-A290-DCE97EA8FFDB}" presName="FiveNodes_2" presStyleLbl="node1" presStyleIdx="1" presStyleCnt="5">
        <dgm:presLayoutVars>
          <dgm:bulletEnabled val="1"/>
        </dgm:presLayoutVars>
      </dgm:prSet>
      <dgm:spPr/>
    </dgm:pt>
    <dgm:pt modelId="{67C4AEEA-46B3-43F2-BAC6-E8641074CEF7}" type="pres">
      <dgm:prSet presAssocID="{19698880-4808-4389-A290-DCE97EA8FFDB}" presName="FiveNodes_3" presStyleLbl="node1" presStyleIdx="2" presStyleCnt="5">
        <dgm:presLayoutVars>
          <dgm:bulletEnabled val="1"/>
        </dgm:presLayoutVars>
      </dgm:prSet>
      <dgm:spPr/>
    </dgm:pt>
    <dgm:pt modelId="{3E4FE46E-C0F6-4A08-8423-4FC57A3802AD}" type="pres">
      <dgm:prSet presAssocID="{19698880-4808-4389-A290-DCE97EA8FFDB}" presName="FiveNodes_4" presStyleLbl="node1" presStyleIdx="3" presStyleCnt="5">
        <dgm:presLayoutVars>
          <dgm:bulletEnabled val="1"/>
        </dgm:presLayoutVars>
      </dgm:prSet>
      <dgm:spPr/>
    </dgm:pt>
    <dgm:pt modelId="{DA6830B5-D242-4AAA-B8C7-08EF3CE7F80E}" type="pres">
      <dgm:prSet presAssocID="{19698880-4808-4389-A290-DCE97EA8FFDB}" presName="FiveNodes_5" presStyleLbl="node1" presStyleIdx="4" presStyleCnt="5">
        <dgm:presLayoutVars>
          <dgm:bulletEnabled val="1"/>
        </dgm:presLayoutVars>
      </dgm:prSet>
      <dgm:spPr/>
    </dgm:pt>
    <dgm:pt modelId="{EA3EE455-1896-4800-BFE9-5859AA773947}" type="pres">
      <dgm:prSet presAssocID="{19698880-4808-4389-A290-DCE97EA8FFDB}" presName="FiveConn_1-2" presStyleLbl="fgAccFollowNode1" presStyleIdx="0" presStyleCnt="4">
        <dgm:presLayoutVars>
          <dgm:bulletEnabled val="1"/>
        </dgm:presLayoutVars>
      </dgm:prSet>
      <dgm:spPr/>
    </dgm:pt>
    <dgm:pt modelId="{C0EB6117-4B63-48C0-AD44-1AF8525FEA40}" type="pres">
      <dgm:prSet presAssocID="{19698880-4808-4389-A290-DCE97EA8FFDB}" presName="FiveConn_2-3" presStyleLbl="fgAccFollowNode1" presStyleIdx="1" presStyleCnt="4">
        <dgm:presLayoutVars>
          <dgm:bulletEnabled val="1"/>
        </dgm:presLayoutVars>
      </dgm:prSet>
      <dgm:spPr/>
    </dgm:pt>
    <dgm:pt modelId="{EAAF9353-19D3-4F1A-B8D5-91C3DBFBEDDD}" type="pres">
      <dgm:prSet presAssocID="{19698880-4808-4389-A290-DCE97EA8FFDB}" presName="FiveConn_3-4" presStyleLbl="fgAccFollowNode1" presStyleIdx="2" presStyleCnt="4">
        <dgm:presLayoutVars>
          <dgm:bulletEnabled val="1"/>
        </dgm:presLayoutVars>
      </dgm:prSet>
      <dgm:spPr/>
    </dgm:pt>
    <dgm:pt modelId="{9A1612D7-D001-4BD3-9850-5CEE04E0A576}" type="pres">
      <dgm:prSet presAssocID="{19698880-4808-4389-A290-DCE97EA8FFDB}" presName="FiveConn_4-5" presStyleLbl="fgAccFollowNode1" presStyleIdx="3" presStyleCnt="4">
        <dgm:presLayoutVars>
          <dgm:bulletEnabled val="1"/>
        </dgm:presLayoutVars>
      </dgm:prSet>
      <dgm:spPr/>
    </dgm:pt>
    <dgm:pt modelId="{0C4BBB3E-2E20-4B73-829B-B8487470D7FF}" type="pres">
      <dgm:prSet presAssocID="{19698880-4808-4389-A290-DCE97EA8FFDB}" presName="FiveNodes_1_text" presStyleLbl="node1" presStyleIdx="4" presStyleCnt="5">
        <dgm:presLayoutVars>
          <dgm:bulletEnabled val="1"/>
        </dgm:presLayoutVars>
      </dgm:prSet>
      <dgm:spPr/>
    </dgm:pt>
    <dgm:pt modelId="{B8104B77-7422-481A-8DE9-B7AC44D1A5D0}" type="pres">
      <dgm:prSet presAssocID="{19698880-4808-4389-A290-DCE97EA8FFDB}" presName="FiveNodes_2_text" presStyleLbl="node1" presStyleIdx="4" presStyleCnt="5">
        <dgm:presLayoutVars>
          <dgm:bulletEnabled val="1"/>
        </dgm:presLayoutVars>
      </dgm:prSet>
      <dgm:spPr/>
    </dgm:pt>
    <dgm:pt modelId="{440D58BF-E934-418A-A33B-D2FA2F9EBD72}" type="pres">
      <dgm:prSet presAssocID="{19698880-4808-4389-A290-DCE97EA8FFDB}" presName="FiveNodes_3_text" presStyleLbl="node1" presStyleIdx="4" presStyleCnt="5">
        <dgm:presLayoutVars>
          <dgm:bulletEnabled val="1"/>
        </dgm:presLayoutVars>
      </dgm:prSet>
      <dgm:spPr/>
    </dgm:pt>
    <dgm:pt modelId="{83253336-0A37-404E-838D-EF553C4D60D3}" type="pres">
      <dgm:prSet presAssocID="{19698880-4808-4389-A290-DCE97EA8FFDB}" presName="FiveNodes_4_text" presStyleLbl="node1" presStyleIdx="4" presStyleCnt="5">
        <dgm:presLayoutVars>
          <dgm:bulletEnabled val="1"/>
        </dgm:presLayoutVars>
      </dgm:prSet>
      <dgm:spPr/>
    </dgm:pt>
    <dgm:pt modelId="{32298D65-C916-4BF0-A2F8-1AE28EC7FBA9}" type="pres">
      <dgm:prSet presAssocID="{19698880-4808-4389-A290-DCE97EA8FFDB}" presName="FiveNodes_5_text" presStyleLbl="node1" presStyleIdx="4" presStyleCnt="5">
        <dgm:presLayoutVars>
          <dgm:bulletEnabled val="1"/>
        </dgm:presLayoutVars>
      </dgm:prSet>
      <dgm:spPr/>
    </dgm:pt>
  </dgm:ptLst>
  <dgm:cxnLst>
    <dgm:cxn modelId="{BFBCB009-2315-4958-B9EB-8CB836C25AB5}" srcId="{19698880-4808-4389-A290-DCE97EA8FFDB}" destId="{9018B995-0A84-448D-A265-4BBF57B75F51}" srcOrd="4" destOrd="0" parTransId="{6FA46750-B6E4-494A-AAF9-2BF89C0F2692}" sibTransId="{F2FABF92-7EF8-433F-AC8F-3FF484DD8847}"/>
    <dgm:cxn modelId="{6CB31C16-0929-431F-A4B7-B348BE7B13AF}" srcId="{19698880-4808-4389-A290-DCE97EA8FFDB}" destId="{5D9AF430-7C09-443F-8347-A7E21DF615A3}" srcOrd="1" destOrd="0" parTransId="{DF4EDE59-0D6B-48BB-BFD5-3916211CDA2B}" sibTransId="{690FCF13-2A5D-438F-9BAE-65AF13B2E03C}"/>
    <dgm:cxn modelId="{6E4BA31A-3A3C-4B52-9C04-38EA68F3BFED}" type="presOf" srcId="{69276C72-6F07-41A5-B01B-C8B4BEA12351}" destId="{440D58BF-E934-418A-A33B-D2FA2F9EBD72}" srcOrd="1" destOrd="0" presId="urn:microsoft.com/office/officeart/2005/8/layout/vProcess5"/>
    <dgm:cxn modelId="{FAA00020-D2B1-43D7-BF0D-BE60CCBEC1B0}" type="presOf" srcId="{B0D5378B-18DC-4648-ACEF-9C90E89979A7}" destId="{3E4FE46E-C0F6-4A08-8423-4FC57A3802AD}" srcOrd="0" destOrd="0" presId="urn:microsoft.com/office/officeart/2005/8/layout/vProcess5"/>
    <dgm:cxn modelId="{A38E692B-787A-48E9-A031-B59443C9EDA7}" type="presOf" srcId="{E555AA92-6AD1-485E-B321-BC1F94F0032C}" destId="{EA3EE455-1896-4800-BFE9-5859AA773947}" srcOrd="0" destOrd="0" presId="urn:microsoft.com/office/officeart/2005/8/layout/vProcess5"/>
    <dgm:cxn modelId="{0D00AE62-0546-4B9E-B565-26425116182B}" type="presOf" srcId="{69276C72-6F07-41A5-B01B-C8B4BEA12351}" destId="{67C4AEEA-46B3-43F2-BAC6-E8641074CEF7}" srcOrd="0" destOrd="0" presId="urn:microsoft.com/office/officeart/2005/8/layout/vProcess5"/>
    <dgm:cxn modelId="{A1E88B48-F75B-47CA-8431-AB9F0D550635}" type="presOf" srcId="{5D9AF430-7C09-443F-8347-A7E21DF615A3}" destId="{5A965C54-2443-49AA-9D18-69E7AA1776F7}" srcOrd="0" destOrd="0" presId="urn:microsoft.com/office/officeart/2005/8/layout/vProcess5"/>
    <dgm:cxn modelId="{A339834A-4421-4EFA-96EF-DA777F7EDD9B}" srcId="{19698880-4808-4389-A290-DCE97EA8FFDB}" destId="{B0D5378B-18DC-4648-ACEF-9C90E89979A7}" srcOrd="3" destOrd="0" parTransId="{3F147793-DD8B-4DE8-8FD6-302BC1E316B6}" sibTransId="{6DAA508E-AC0C-4BDB-A0D6-F06AB2AFFB5F}"/>
    <dgm:cxn modelId="{C10CBD6A-4FE7-4036-9220-9C230137377C}" type="presOf" srcId="{6DAA508E-AC0C-4BDB-A0D6-F06AB2AFFB5F}" destId="{9A1612D7-D001-4BD3-9850-5CEE04E0A576}" srcOrd="0" destOrd="0" presId="urn:microsoft.com/office/officeart/2005/8/layout/vProcess5"/>
    <dgm:cxn modelId="{0155496B-DB02-44D0-B4D8-D228B1F13C92}" type="presOf" srcId="{F4F1CF6A-078B-4012-AD63-F47DDCA5FDCC}" destId="{F138E178-A31B-452C-97ED-25E8E8164BB6}" srcOrd="0" destOrd="0" presId="urn:microsoft.com/office/officeart/2005/8/layout/vProcess5"/>
    <dgm:cxn modelId="{F3956053-0811-46E2-9128-D5BB3EFDD155}" type="presOf" srcId="{9018B995-0A84-448D-A265-4BBF57B75F51}" destId="{32298D65-C916-4BF0-A2F8-1AE28EC7FBA9}" srcOrd="1" destOrd="0" presId="urn:microsoft.com/office/officeart/2005/8/layout/vProcess5"/>
    <dgm:cxn modelId="{6B8C8D73-49A6-4A5F-9CF8-0BA9D3F76F95}" type="presOf" srcId="{B0D5378B-18DC-4648-ACEF-9C90E89979A7}" destId="{83253336-0A37-404E-838D-EF553C4D60D3}" srcOrd="1" destOrd="0" presId="urn:microsoft.com/office/officeart/2005/8/layout/vProcess5"/>
    <dgm:cxn modelId="{32953D7F-541E-4A0F-882D-A17C3A18AC8F}" type="presOf" srcId="{8831D25A-D53B-49C2-BB96-AEE999C88E73}" destId="{EAAF9353-19D3-4F1A-B8D5-91C3DBFBEDDD}" srcOrd="0" destOrd="0" presId="urn:microsoft.com/office/officeart/2005/8/layout/vProcess5"/>
    <dgm:cxn modelId="{06BAE4A3-C7E1-4957-BC66-DAFF4B60C9D6}" type="presOf" srcId="{19698880-4808-4389-A290-DCE97EA8FFDB}" destId="{35D4472E-28BD-482E-9488-18C6866A2A0F}" srcOrd="0" destOrd="0" presId="urn:microsoft.com/office/officeart/2005/8/layout/vProcess5"/>
    <dgm:cxn modelId="{DAB3C0BF-44AF-492D-B704-335EDEB7A249}" srcId="{19698880-4808-4389-A290-DCE97EA8FFDB}" destId="{69276C72-6F07-41A5-B01B-C8B4BEA12351}" srcOrd="2" destOrd="0" parTransId="{8FF9E525-B50C-48FA-BF41-04260FD7C3B5}" sibTransId="{8831D25A-D53B-49C2-BB96-AEE999C88E73}"/>
    <dgm:cxn modelId="{9A97C8C9-5D8E-4F70-AEE9-E9D1906A0A7F}" type="presOf" srcId="{9018B995-0A84-448D-A265-4BBF57B75F51}" destId="{DA6830B5-D242-4AAA-B8C7-08EF3CE7F80E}" srcOrd="0" destOrd="0" presId="urn:microsoft.com/office/officeart/2005/8/layout/vProcess5"/>
    <dgm:cxn modelId="{6983F7D4-960E-4488-9D5B-F7AA5EE218C5}" type="presOf" srcId="{F4F1CF6A-078B-4012-AD63-F47DDCA5FDCC}" destId="{0C4BBB3E-2E20-4B73-829B-B8487470D7FF}" srcOrd="1" destOrd="0" presId="urn:microsoft.com/office/officeart/2005/8/layout/vProcess5"/>
    <dgm:cxn modelId="{EF7358D8-88DC-4DEE-9648-017EE6E1FFE9}" type="presOf" srcId="{690FCF13-2A5D-438F-9BAE-65AF13B2E03C}" destId="{C0EB6117-4B63-48C0-AD44-1AF8525FEA40}" srcOrd="0" destOrd="0" presId="urn:microsoft.com/office/officeart/2005/8/layout/vProcess5"/>
    <dgm:cxn modelId="{73548FE3-731E-4CB2-8F9E-C893440EAFC8}" srcId="{19698880-4808-4389-A290-DCE97EA8FFDB}" destId="{F4F1CF6A-078B-4012-AD63-F47DDCA5FDCC}" srcOrd="0" destOrd="0" parTransId="{EA4BC364-4D70-4C61-8BF7-DE737D0C64E9}" sibTransId="{E555AA92-6AD1-485E-B321-BC1F94F0032C}"/>
    <dgm:cxn modelId="{EDD64BF5-61CA-4051-8E7D-DE51940FC433}" type="presOf" srcId="{5D9AF430-7C09-443F-8347-A7E21DF615A3}" destId="{B8104B77-7422-481A-8DE9-B7AC44D1A5D0}" srcOrd="1" destOrd="0" presId="urn:microsoft.com/office/officeart/2005/8/layout/vProcess5"/>
    <dgm:cxn modelId="{3C26E6AB-0979-4BD9-B231-584292FEBE69}" type="presParOf" srcId="{35D4472E-28BD-482E-9488-18C6866A2A0F}" destId="{4651E5FF-55F6-49B8-BCEA-531F03CC5A8D}" srcOrd="0" destOrd="0" presId="urn:microsoft.com/office/officeart/2005/8/layout/vProcess5"/>
    <dgm:cxn modelId="{55B76091-1179-4412-A93A-4470FC2586DC}" type="presParOf" srcId="{35D4472E-28BD-482E-9488-18C6866A2A0F}" destId="{F138E178-A31B-452C-97ED-25E8E8164BB6}" srcOrd="1" destOrd="0" presId="urn:microsoft.com/office/officeart/2005/8/layout/vProcess5"/>
    <dgm:cxn modelId="{629AD47B-1301-4D54-B31A-C15893598902}" type="presParOf" srcId="{35D4472E-28BD-482E-9488-18C6866A2A0F}" destId="{5A965C54-2443-49AA-9D18-69E7AA1776F7}" srcOrd="2" destOrd="0" presId="urn:microsoft.com/office/officeart/2005/8/layout/vProcess5"/>
    <dgm:cxn modelId="{D2C5F839-48EF-41EF-BAB2-24457F6449F7}" type="presParOf" srcId="{35D4472E-28BD-482E-9488-18C6866A2A0F}" destId="{67C4AEEA-46B3-43F2-BAC6-E8641074CEF7}" srcOrd="3" destOrd="0" presId="urn:microsoft.com/office/officeart/2005/8/layout/vProcess5"/>
    <dgm:cxn modelId="{1F90417A-7903-4ADE-8D9B-07330C40D9CE}" type="presParOf" srcId="{35D4472E-28BD-482E-9488-18C6866A2A0F}" destId="{3E4FE46E-C0F6-4A08-8423-4FC57A3802AD}" srcOrd="4" destOrd="0" presId="urn:microsoft.com/office/officeart/2005/8/layout/vProcess5"/>
    <dgm:cxn modelId="{75F9E372-B637-4CD4-B77A-A02CAD1F6F07}" type="presParOf" srcId="{35D4472E-28BD-482E-9488-18C6866A2A0F}" destId="{DA6830B5-D242-4AAA-B8C7-08EF3CE7F80E}" srcOrd="5" destOrd="0" presId="urn:microsoft.com/office/officeart/2005/8/layout/vProcess5"/>
    <dgm:cxn modelId="{EADB7379-E93A-4CF3-B7D5-22C1435FF696}" type="presParOf" srcId="{35D4472E-28BD-482E-9488-18C6866A2A0F}" destId="{EA3EE455-1896-4800-BFE9-5859AA773947}" srcOrd="6" destOrd="0" presId="urn:microsoft.com/office/officeart/2005/8/layout/vProcess5"/>
    <dgm:cxn modelId="{1B5A83B4-EC2B-43C1-88C4-64A5329F3AB4}" type="presParOf" srcId="{35D4472E-28BD-482E-9488-18C6866A2A0F}" destId="{C0EB6117-4B63-48C0-AD44-1AF8525FEA40}" srcOrd="7" destOrd="0" presId="urn:microsoft.com/office/officeart/2005/8/layout/vProcess5"/>
    <dgm:cxn modelId="{4575E487-5AC3-4BB9-A9F2-75B2B736606E}" type="presParOf" srcId="{35D4472E-28BD-482E-9488-18C6866A2A0F}" destId="{EAAF9353-19D3-4F1A-B8D5-91C3DBFBEDDD}" srcOrd="8" destOrd="0" presId="urn:microsoft.com/office/officeart/2005/8/layout/vProcess5"/>
    <dgm:cxn modelId="{0119C5C3-672E-49FF-94B1-F4BD783B6003}" type="presParOf" srcId="{35D4472E-28BD-482E-9488-18C6866A2A0F}" destId="{9A1612D7-D001-4BD3-9850-5CEE04E0A576}" srcOrd="9" destOrd="0" presId="urn:microsoft.com/office/officeart/2005/8/layout/vProcess5"/>
    <dgm:cxn modelId="{932F68CE-04B6-47CB-89B5-57323CB98B28}" type="presParOf" srcId="{35D4472E-28BD-482E-9488-18C6866A2A0F}" destId="{0C4BBB3E-2E20-4B73-829B-B8487470D7FF}" srcOrd="10" destOrd="0" presId="urn:microsoft.com/office/officeart/2005/8/layout/vProcess5"/>
    <dgm:cxn modelId="{4416E1D9-69A9-4FB0-A31C-6AC53B0B9684}" type="presParOf" srcId="{35D4472E-28BD-482E-9488-18C6866A2A0F}" destId="{B8104B77-7422-481A-8DE9-B7AC44D1A5D0}" srcOrd="11" destOrd="0" presId="urn:microsoft.com/office/officeart/2005/8/layout/vProcess5"/>
    <dgm:cxn modelId="{07CDD66D-033C-440E-BBCD-8CA579D8F232}" type="presParOf" srcId="{35D4472E-28BD-482E-9488-18C6866A2A0F}" destId="{440D58BF-E934-418A-A33B-D2FA2F9EBD72}" srcOrd="12" destOrd="0" presId="urn:microsoft.com/office/officeart/2005/8/layout/vProcess5"/>
    <dgm:cxn modelId="{098BF251-C19E-4C60-AC2B-513AABF41A49}" type="presParOf" srcId="{35D4472E-28BD-482E-9488-18C6866A2A0F}" destId="{83253336-0A37-404E-838D-EF553C4D60D3}" srcOrd="13" destOrd="0" presId="urn:microsoft.com/office/officeart/2005/8/layout/vProcess5"/>
    <dgm:cxn modelId="{75DD942B-9B2C-4FE1-95BF-76885E53498A}" type="presParOf" srcId="{35D4472E-28BD-482E-9488-18C6866A2A0F}" destId="{32298D65-C916-4BF0-A2F8-1AE28EC7FBA9}" srcOrd="14" destOrd="0" presId="urn:microsoft.com/office/officeart/2005/8/layout/v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F096412-AD30-455C-8471-B9353160553D}"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E3F4E7B5-8F32-4A7D-AFF1-2235FEDDCB36}">
      <dgm:prSet/>
      <dgm:spPr/>
      <dgm:t>
        <a:bodyPr/>
        <a:lstStyle/>
        <a:p>
          <a:r>
            <a:rPr lang="en-GB"/>
            <a:t>In a workplace, such as Amazon, communicating face-to-face can bring many benefits, helping to achieve their ambitious target in an efficient manner, without any limitations.</a:t>
          </a:r>
          <a:endParaRPr lang="en-US"/>
        </a:p>
      </dgm:t>
    </dgm:pt>
    <dgm:pt modelId="{FE786CFD-57C5-47B2-ABA3-FA5D9859559C}" cxnId="{95B68A94-7638-41DE-AF60-B557ABA45A6E}" type="parTrans">
      <dgm:prSet/>
      <dgm:spPr/>
      <dgm:t>
        <a:bodyPr/>
        <a:lstStyle/>
        <a:p>
          <a:endParaRPr lang="en-US"/>
        </a:p>
      </dgm:t>
    </dgm:pt>
    <dgm:pt modelId="{E3EC568B-97BC-4EFC-B7F4-6237E6D3016D}" cxnId="{95B68A94-7638-41DE-AF60-B557ABA45A6E}" type="sibTrans">
      <dgm:prSet/>
      <dgm:spPr/>
      <dgm:t>
        <a:bodyPr/>
        <a:lstStyle/>
        <a:p>
          <a:endParaRPr lang="en-US"/>
        </a:p>
      </dgm:t>
    </dgm:pt>
    <dgm:pt modelId="{464EFEBB-D8BD-4222-A627-C4A5B3BC5AA6}">
      <dgm:prSet/>
      <dgm:spPr/>
      <dgm:t>
        <a:bodyPr/>
        <a:lstStyle/>
        <a:p>
          <a:r>
            <a:rPr lang="en-GB"/>
            <a:t>For example, this choice of communication could build trust among employees because it shows that you value them and whatever they have to say.</a:t>
          </a:r>
          <a:endParaRPr lang="en-US"/>
        </a:p>
      </dgm:t>
    </dgm:pt>
    <dgm:pt modelId="{01FB29E4-2FFD-488E-AF59-71CBAA6DA2EE}" cxnId="{895AE52E-029E-40B5-A662-8D1516869260}" type="parTrans">
      <dgm:prSet/>
      <dgm:spPr/>
      <dgm:t>
        <a:bodyPr/>
        <a:lstStyle/>
        <a:p>
          <a:endParaRPr lang="en-US"/>
        </a:p>
      </dgm:t>
    </dgm:pt>
    <dgm:pt modelId="{EC50DE38-C84E-4A83-895E-4595129255F9}" cxnId="{895AE52E-029E-40B5-A662-8D1516869260}" type="sibTrans">
      <dgm:prSet/>
      <dgm:spPr/>
      <dgm:t>
        <a:bodyPr/>
        <a:lstStyle/>
        <a:p>
          <a:endParaRPr lang="en-US"/>
        </a:p>
      </dgm:t>
    </dgm:pt>
    <dgm:pt modelId="{55DABE94-0BA0-40CE-9F9D-AAF9F9D2869A}">
      <dgm:prSet/>
      <dgm:spPr/>
      <dgm:t>
        <a:bodyPr/>
        <a:lstStyle/>
        <a:p>
          <a:r>
            <a:rPr lang="en-GB"/>
            <a:t>The non-verbal cues are key in this type of communication because it helps the person you are communicating with assess if you are credible and worth building a relationship with. </a:t>
          </a:r>
          <a:endParaRPr lang="en-US"/>
        </a:p>
      </dgm:t>
    </dgm:pt>
    <dgm:pt modelId="{6D9DE707-86E9-4529-9874-5044BBD5C2CB}" cxnId="{B5278F79-7E5D-434D-80E3-3345C68B93F3}" type="parTrans">
      <dgm:prSet/>
      <dgm:spPr/>
      <dgm:t>
        <a:bodyPr/>
        <a:lstStyle/>
        <a:p>
          <a:endParaRPr lang="en-US"/>
        </a:p>
      </dgm:t>
    </dgm:pt>
    <dgm:pt modelId="{ECA4C106-1C99-46B3-ACD0-5FCBD3424266}" cxnId="{B5278F79-7E5D-434D-80E3-3345C68B93F3}" type="sibTrans">
      <dgm:prSet/>
      <dgm:spPr/>
      <dgm:t>
        <a:bodyPr/>
        <a:lstStyle/>
        <a:p>
          <a:endParaRPr lang="en-US"/>
        </a:p>
      </dgm:t>
    </dgm:pt>
    <dgm:pt modelId="{8EC82ED9-FCC4-4F05-85A9-8741D82BEAB2}" type="pres">
      <dgm:prSet presAssocID="{3F096412-AD30-455C-8471-B9353160553D}" presName="outerComposite" presStyleCnt="0">
        <dgm:presLayoutVars>
          <dgm:chMax val="5"/>
          <dgm:dir/>
          <dgm:resizeHandles val="exact"/>
        </dgm:presLayoutVars>
      </dgm:prSet>
      <dgm:spPr/>
    </dgm:pt>
    <dgm:pt modelId="{7F5B0399-391E-42DC-B5F7-80BAB24BED8D}" type="pres">
      <dgm:prSet presAssocID="{3F096412-AD30-455C-8471-B9353160553D}" presName="dummyMaxCanvas" presStyleCnt="0">
        <dgm:presLayoutVars/>
      </dgm:prSet>
      <dgm:spPr/>
    </dgm:pt>
    <dgm:pt modelId="{AF625F79-C01A-403F-A78A-B82634DBDD60}" type="pres">
      <dgm:prSet presAssocID="{3F096412-AD30-455C-8471-B9353160553D}" presName="ThreeNodes_1" presStyleLbl="node1" presStyleIdx="0" presStyleCnt="3">
        <dgm:presLayoutVars>
          <dgm:bulletEnabled val="1"/>
        </dgm:presLayoutVars>
      </dgm:prSet>
      <dgm:spPr/>
    </dgm:pt>
    <dgm:pt modelId="{F0CEAB71-E38D-4392-910E-B33044D0DF4F}" type="pres">
      <dgm:prSet presAssocID="{3F096412-AD30-455C-8471-B9353160553D}" presName="ThreeNodes_2" presStyleLbl="node1" presStyleIdx="1" presStyleCnt="3">
        <dgm:presLayoutVars>
          <dgm:bulletEnabled val="1"/>
        </dgm:presLayoutVars>
      </dgm:prSet>
      <dgm:spPr/>
    </dgm:pt>
    <dgm:pt modelId="{A9D9D0F7-525A-4F67-ACAC-3EF9BC843AAB}" type="pres">
      <dgm:prSet presAssocID="{3F096412-AD30-455C-8471-B9353160553D}" presName="ThreeNodes_3" presStyleLbl="node1" presStyleIdx="2" presStyleCnt="3">
        <dgm:presLayoutVars>
          <dgm:bulletEnabled val="1"/>
        </dgm:presLayoutVars>
      </dgm:prSet>
      <dgm:spPr/>
    </dgm:pt>
    <dgm:pt modelId="{A6F2CE8C-5F96-4CD3-9D5C-882A1FED418F}" type="pres">
      <dgm:prSet presAssocID="{3F096412-AD30-455C-8471-B9353160553D}" presName="ThreeConn_1-2" presStyleLbl="fgAccFollowNode1" presStyleIdx="0" presStyleCnt="2">
        <dgm:presLayoutVars>
          <dgm:bulletEnabled val="1"/>
        </dgm:presLayoutVars>
      </dgm:prSet>
      <dgm:spPr/>
    </dgm:pt>
    <dgm:pt modelId="{F141CBAE-78A5-43D1-B6E6-DA6735C62DD1}" type="pres">
      <dgm:prSet presAssocID="{3F096412-AD30-455C-8471-B9353160553D}" presName="ThreeConn_2-3" presStyleLbl="fgAccFollowNode1" presStyleIdx="1" presStyleCnt="2">
        <dgm:presLayoutVars>
          <dgm:bulletEnabled val="1"/>
        </dgm:presLayoutVars>
      </dgm:prSet>
      <dgm:spPr/>
    </dgm:pt>
    <dgm:pt modelId="{C4213BEB-5D89-4633-B0E1-F4762B0D9AB7}" type="pres">
      <dgm:prSet presAssocID="{3F096412-AD30-455C-8471-B9353160553D}" presName="ThreeNodes_1_text" presStyleLbl="node1" presStyleIdx="2" presStyleCnt="3">
        <dgm:presLayoutVars>
          <dgm:bulletEnabled val="1"/>
        </dgm:presLayoutVars>
      </dgm:prSet>
      <dgm:spPr/>
    </dgm:pt>
    <dgm:pt modelId="{4FCB03E5-7639-4673-881D-DCD2C25693FD}" type="pres">
      <dgm:prSet presAssocID="{3F096412-AD30-455C-8471-B9353160553D}" presName="ThreeNodes_2_text" presStyleLbl="node1" presStyleIdx="2" presStyleCnt="3">
        <dgm:presLayoutVars>
          <dgm:bulletEnabled val="1"/>
        </dgm:presLayoutVars>
      </dgm:prSet>
      <dgm:spPr/>
    </dgm:pt>
    <dgm:pt modelId="{07D62CAE-2198-431A-A78B-B41EE292079B}" type="pres">
      <dgm:prSet presAssocID="{3F096412-AD30-455C-8471-B9353160553D}" presName="ThreeNodes_3_text" presStyleLbl="node1" presStyleIdx="2" presStyleCnt="3">
        <dgm:presLayoutVars>
          <dgm:bulletEnabled val="1"/>
        </dgm:presLayoutVars>
      </dgm:prSet>
      <dgm:spPr/>
    </dgm:pt>
  </dgm:ptLst>
  <dgm:cxnLst>
    <dgm:cxn modelId="{9AAFE603-B171-431F-A430-CCFDBC35FDAE}" type="presOf" srcId="{E3F4E7B5-8F32-4A7D-AFF1-2235FEDDCB36}" destId="{C4213BEB-5D89-4633-B0E1-F4762B0D9AB7}" srcOrd="1" destOrd="0" presId="urn:microsoft.com/office/officeart/2005/8/layout/vProcess5"/>
    <dgm:cxn modelId="{895AE52E-029E-40B5-A662-8D1516869260}" srcId="{3F096412-AD30-455C-8471-B9353160553D}" destId="{464EFEBB-D8BD-4222-A627-C4A5B3BC5AA6}" srcOrd="1" destOrd="0" parTransId="{01FB29E4-2FFD-488E-AF59-71CBAA6DA2EE}" sibTransId="{EC50DE38-C84E-4A83-895E-4595129255F9}"/>
    <dgm:cxn modelId="{0B09C739-6B23-42F2-BDB7-1203FCE8474F}" type="presOf" srcId="{464EFEBB-D8BD-4222-A627-C4A5B3BC5AA6}" destId="{F0CEAB71-E38D-4392-910E-B33044D0DF4F}" srcOrd="0" destOrd="0" presId="urn:microsoft.com/office/officeart/2005/8/layout/vProcess5"/>
    <dgm:cxn modelId="{E7ACE26A-67BE-4D0C-9378-168FE7B956DF}" type="presOf" srcId="{55DABE94-0BA0-40CE-9F9D-AAF9F9D2869A}" destId="{A9D9D0F7-525A-4F67-ACAC-3EF9BC843AAB}" srcOrd="0" destOrd="0" presId="urn:microsoft.com/office/officeart/2005/8/layout/vProcess5"/>
    <dgm:cxn modelId="{8628946D-B3BE-4649-A13D-1E642885054E}" type="presOf" srcId="{EC50DE38-C84E-4A83-895E-4595129255F9}" destId="{F141CBAE-78A5-43D1-B6E6-DA6735C62DD1}" srcOrd="0" destOrd="0" presId="urn:microsoft.com/office/officeart/2005/8/layout/vProcess5"/>
    <dgm:cxn modelId="{721E1B74-9DE6-4030-BCF4-0D1CD0373F82}" type="presOf" srcId="{55DABE94-0BA0-40CE-9F9D-AAF9F9D2869A}" destId="{07D62CAE-2198-431A-A78B-B41EE292079B}" srcOrd="1" destOrd="0" presId="urn:microsoft.com/office/officeart/2005/8/layout/vProcess5"/>
    <dgm:cxn modelId="{F19D5359-E3F2-4ACB-8D2F-4E4819A05062}" type="presOf" srcId="{464EFEBB-D8BD-4222-A627-C4A5B3BC5AA6}" destId="{4FCB03E5-7639-4673-881D-DCD2C25693FD}" srcOrd="1" destOrd="0" presId="urn:microsoft.com/office/officeart/2005/8/layout/vProcess5"/>
    <dgm:cxn modelId="{B5278F79-7E5D-434D-80E3-3345C68B93F3}" srcId="{3F096412-AD30-455C-8471-B9353160553D}" destId="{55DABE94-0BA0-40CE-9F9D-AAF9F9D2869A}" srcOrd="2" destOrd="0" parTransId="{6D9DE707-86E9-4529-9874-5044BBD5C2CB}" sibTransId="{ECA4C106-1C99-46B3-ACD0-5FCBD3424266}"/>
    <dgm:cxn modelId="{AC6D6381-92CF-47E0-BA3B-19AEDC68B50F}" type="presOf" srcId="{E3F4E7B5-8F32-4A7D-AFF1-2235FEDDCB36}" destId="{AF625F79-C01A-403F-A78A-B82634DBDD60}" srcOrd="0" destOrd="0" presId="urn:microsoft.com/office/officeart/2005/8/layout/vProcess5"/>
    <dgm:cxn modelId="{95B68A94-7638-41DE-AF60-B557ABA45A6E}" srcId="{3F096412-AD30-455C-8471-B9353160553D}" destId="{E3F4E7B5-8F32-4A7D-AFF1-2235FEDDCB36}" srcOrd="0" destOrd="0" parTransId="{FE786CFD-57C5-47B2-ABA3-FA5D9859559C}" sibTransId="{E3EC568B-97BC-4EFC-B7F4-6237E6D3016D}"/>
    <dgm:cxn modelId="{450494B8-B28D-4BF3-A743-3DF7CEA5D96A}" type="presOf" srcId="{E3EC568B-97BC-4EFC-B7F4-6237E6D3016D}" destId="{A6F2CE8C-5F96-4CD3-9D5C-882A1FED418F}" srcOrd="0" destOrd="0" presId="urn:microsoft.com/office/officeart/2005/8/layout/vProcess5"/>
    <dgm:cxn modelId="{5CCC43BC-53F4-4C15-9E0E-A651B875298C}" type="presOf" srcId="{3F096412-AD30-455C-8471-B9353160553D}" destId="{8EC82ED9-FCC4-4F05-85A9-8741D82BEAB2}" srcOrd="0" destOrd="0" presId="urn:microsoft.com/office/officeart/2005/8/layout/vProcess5"/>
    <dgm:cxn modelId="{DA521FDE-2EE4-40A0-8703-38B4EB8865CC}" type="presParOf" srcId="{8EC82ED9-FCC4-4F05-85A9-8741D82BEAB2}" destId="{7F5B0399-391E-42DC-B5F7-80BAB24BED8D}" srcOrd="0" destOrd="0" presId="urn:microsoft.com/office/officeart/2005/8/layout/vProcess5"/>
    <dgm:cxn modelId="{68F71DC5-AF6D-4218-8842-420EC985D3EC}" type="presParOf" srcId="{8EC82ED9-FCC4-4F05-85A9-8741D82BEAB2}" destId="{AF625F79-C01A-403F-A78A-B82634DBDD60}" srcOrd="1" destOrd="0" presId="urn:microsoft.com/office/officeart/2005/8/layout/vProcess5"/>
    <dgm:cxn modelId="{350530BE-81F2-4D16-BA49-FE57FDD6A63D}" type="presParOf" srcId="{8EC82ED9-FCC4-4F05-85A9-8741D82BEAB2}" destId="{F0CEAB71-E38D-4392-910E-B33044D0DF4F}" srcOrd="2" destOrd="0" presId="urn:microsoft.com/office/officeart/2005/8/layout/vProcess5"/>
    <dgm:cxn modelId="{2E2189FD-8CE7-4097-9693-F1E7CCCC946D}" type="presParOf" srcId="{8EC82ED9-FCC4-4F05-85A9-8741D82BEAB2}" destId="{A9D9D0F7-525A-4F67-ACAC-3EF9BC843AAB}" srcOrd="3" destOrd="0" presId="urn:microsoft.com/office/officeart/2005/8/layout/vProcess5"/>
    <dgm:cxn modelId="{A331778B-26CE-4A2E-8E3A-808B247995CE}" type="presParOf" srcId="{8EC82ED9-FCC4-4F05-85A9-8741D82BEAB2}" destId="{A6F2CE8C-5F96-4CD3-9D5C-882A1FED418F}" srcOrd="4" destOrd="0" presId="urn:microsoft.com/office/officeart/2005/8/layout/vProcess5"/>
    <dgm:cxn modelId="{BB2F7F73-F597-444B-BA75-DF7D9176BCF0}" type="presParOf" srcId="{8EC82ED9-FCC4-4F05-85A9-8741D82BEAB2}" destId="{F141CBAE-78A5-43D1-B6E6-DA6735C62DD1}" srcOrd="5" destOrd="0" presId="urn:microsoft.com/office/officeart/2005/8/layout/vProcess5"/>
    <dgm:cxn modelId="{AEBFDC8B-C258-499E-8BDD-7778B65BAFFE}" type="presParOf" srcId="{8EC82ED9-FCC4-4F05-85A9-8741D82BEAB2}" destId="{C4213BEB-5D89-4633-B0E1-F4762B0D9AB7}" srcOrd="6" destOrd="0" presId="urn:microsoft.com/office/officeart/2005/8/layout/vProcess5"/>
    <dgm:cxn modelId="{E2FA8EB7-F1CE-441A-96A3-1B6B19C0555E}" type="presParOf" srcId="{8EC82ED9-FCC4-4F05-85A9-8741D82BEAB2}" destId="{4FCB03E5-7639-4673-881D-DCD2C25693FD}" srcOrd="7" destOrd="0" presId="urn:microsoft.com/office/officeart/2005/8/layout/vProcess5"/>
    <dgm:cxn modelId="{568E6826-1CE5-41D6-BAB8-22A0F5C1FE9B}" type="presParOf" srcId="{8EC82ED9-FCC4-4F05-85A9-8741D82BEAB2}" destId="{07D62CAE-2198-431A-A78B-B41EE292079B}" srcOrd="8" destOrd="0" presId="urn:microsoft.com/office/officeart/2005/8/layout/v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7922380" cy="3572932"/>
        <a:chOff x="0" y="0"/>
        <a:chExt cx="7922380" cy="3572932"/>
      </a:xfrm>
    </dsp:grpSpPr>
    <dsp:sp modelId="{E25B253C-D6FB-414D-9A74-90EB147F1EFE}">
      <dsp:nvSpPr>
        <dsp:cNvPr id="3" name="Right Arrow 2"/>
        <dsp:cNvSpPr/>
      </dsp:nvSpPr>
      <dsp:spPr bwMode="white">
        <a:xfrm>
          <a:off x="594178" y="0"/>
          <a:ext cx="6734023" cy="3572932"/>
        </a:xfrm>
        <a:prstGeom prst="rightArrow">
          <a:avLst/>
        </a:prstGeom>
      </dsp:spPr>
      <dsp:style>
        <a:lnRef idx="0">
          <a:schemeClr val="accent1"/>
        </a:lnRef>
        <a:fillRef idx="1">
          <a:schemeClr val="accent1">
            <a:tint val="40000"/>
          </a:schemeClr>
        </a:fillRef>
        <a:effectRef idx="0">
          <a:scrgbClr r="0" g="0" b="0"/>
        </a:effectRef>
        <a:fontRef idx="minor"/>
      </dsp:style>
      <dsp:txXfrm>
        <a:off x="594178" y="0"/>
        <a:ext cx="6734023" cy="3572932"/>
      </dsp:txXfrm>
    </dsp:sp>
    <dsp:sp modelId="{94D47137-0F69-4880-BA15-C11651BE96D8}">
      <dsp:nvSpPr>
        <dsp:cNvPr id="4" name="Rounded Rectangle 3"/>
        <dsp:cNvSpPr/>
      </dsp:nvSpPr>
      <dsp:spPr bwMode="white">
        <a:xfrm>
          <a:off x="0" y="1071880"/>
          <a:ext cx="2376714" cy="1429173"/>
        </a:xfrm>
        <a:prstGeom prst="roundRect">
          <a:avLst/>
        </a:prstGeom>
      </dsp:spPr>
      <dsp:style>
        <a:lnRef idx="2">
          <a:schemeClr val="lt1"/>
        </a:lnRef>
        <a:fillRef idx="1">
          <a:schemeClr val="accent1"/>
        </a:fillRef>
        <a:effectRef idx="0">
          <a:scrgbClr r="0" g="0" b="0"/>
        </a:effectRef>
        <a:fontRef idx="minor">
          <a:schemeClr val="lt1"/>
        </a:fontRef>
      </dsp:style>
      <dsp:txBody>
        <a:bodyPr lIns="121920" tIns="121920" rIns="121920" bIns="121920" anchor="ctr"/>
        <a:lstStyle>
          <a:lvl1pPr algn="ctr">
            <a:defRPr sz="32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rtl="0">
            <a:lnSpc>
              <a:spcPct val="100000"/>
            </a:lnSpc>
            <a:spcBef>
              <a:spcPct val="0"/>
            </a:spcBef>
            <a:spcAft>
              <a:spcPct val="35000"/>
            </a:spcAft>
          </a:pPr>
          <a:r>
            <a:rPr lang="en-US">
              <a:latin typeface="Calibri Light" panose="020F0302020204030204"/>
            </a:rPr>
            <a:t>Body movements</a:t>
          </a:r>
          <a:endParaRPr lang="en-US"/>
        </a:p>
      </dsp:txBody>
      <dsp:txXfrm>
        <a:off x="0" y="1071880"/>
        <a:ext cx="2376714" cy="1429173"/>
      </dsp:txXfrm>
    </dsp:sp>
    <dsp:sp modelId="{356805FD-1CF4-4F88-8DE4-F6F055538D99}">
      <dsp:nvSpPr>
        <dsp:cNvPr id="5" name="Rounded Rectangle 4"/>
        <dsp:cNvSpPr/>
      </dsp:nvSpPr>
      <dsp:spPr bwMode="white">
        <a:xfrm>
          <a:off x="2772833" y="1071880"/>
          <a:ext cx="2376714" cy="1429173"/>
        </a:xfrm>
        <a:prstGeom prst="roundRect">
          <a:avLst/>
        </a:prstGeom>
      </dsp:spPr>
      <dsp:style>
        <a:lnRef idx="2">
          <a:schemeClr val="lt1"/>
        </a:lnRef>
        <a:fillRef idx="1">
          <a:schemeClr val="accent1"/>
        </a:fillRef>
        <a:effectRef idx="0">
          <a:scrgbClr r="0" g="0" b="0"/>
        </a:effectRef>
        <a:fontRef idx="minor">
          <a:schemeClr val="lt1"/>
        </a:fontRef>
      </dsp:style>
      <dsp:txBody>
        <a:bodyPr lIns="121920" tIns="121920" rIns="121920" bIns="121920" anchor="ctr"/>
        <a:lstStyle>
          <a:lvl1pPr algn="ctr">
            <a:defRPr sz="32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rtl="0">
            <a:lnSpc>
              <a:spcPct val="100000"/>
            </a:lnSpc>
            <a:spcBef>
              <a:spcPct val="0"/>
            </a:spcBef>
            <a:spcAft>
              <a:spcPct val="35000"/>
            </a:spcAft>
          </a:pPr>
          <a:r>
            <a:rPr lang="en-US">
              <a:latin typeface="Calibri Light" panose="020F0302020204030204"/>
            </a:rPr>
            <a:t>Tone of voice</a:t>
          </a:r>
          <a:endParaRPr lang="en-US"/>
        </a:p>
      </dsp:txBody>
      <dsp:txXfrm>
        <a:off x="2772833" y="1071880"/>
        <a:ext cx="2376714" cy="1429173"/>
      </dsp:txXfrm>
    </dsp:sp>
    <dsp:sp modelId="{DAA4DDD0-D210-4990-B853-A2785E2F769A}">
      <dsp:nvSpPr>
        <dsp:cNvPr id="6" name="Rounded Rectangle 5"/>
        <dsp:cNvSpPr/>
      </dsp:nvSpPr>
      <dsp:spPr bwMode="white">
        <a:xfrm>
          <a:off x="5545666" y="1071880"/>
          <a:ext cx="2376714" cy="1429173"/>
        </a:xfrm>
        <a:prstGeom prst="roundRect">
          <a:avLst/>
        </a:prstGeom>
      </dsp:spPr>
      <dsp:style>
        <a:lnRef idx="2">
          <a:schemeClr val="lt1"/>
        </a:lnRef>
        <a:fillRef idx="1">
          <a:schemeClr val="accent1"/>
        </a:fillRef>
        <a:effectRef idx="0">
          <a:scrgbClr r="0" g="0" b="0"/>
        </a:effectRef>
        <a:fontRef idx="minor">
          <a:schemeClr val="lt1"/>
        </a:fontRef>
      </dsp:style>
      <dsp:txBody>
        <a:bodyPr lIns="121920" tIns="121920" rIns="121920" bIns="121920" anchor="ctr"/>
        <a:lstStyle>
          <a:lvl1pPr algn="ctr">
            <a:defRPr sz="32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rtl="0">
            <a:lnSpc>
              <a:spcPct val="100000"/>
            </a:lnSpc>
            <a:spcBef>
              <a:spcPct val="0"/>
            </a:spcBef>
            <a:spcAft>
              <a:spcPct val="35000"/>
            </a:spcAft>
          </a:pPr>
          <a:r>
            <a:rPr lang="en-US">
              <a:latin typeface="Calibri Light" panose="020F0302020204030204"/>
            </a:rPr>
            <a:t>Facial expression</a:t>
          </a:r>
          <a:endParaRPr lang="en-US"/>
        </a:p>
      </dsp:txBody>
      <dsp:txXfrm>
        <a:off x="5545666" y="1071880"/>
        <a:ext cx="2376714" cy="1429173"/>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8914190" cy="2740779"/>
        <a:chOff x="0" y="0"/>
        <a:chExt cx="8914190" cy="2740779"/>
      </a:xfrm>
    </dsp:grpSpPr>
    <dsp:sp modelId="{598068E2-CDD3-4DCF-971A-9F6660F8F78B}">
      <dsp:nvSpPr>
        <dsp:cNvPr id="3" name="Right Arrow 2"/>
        <dsp:cNvSpPr/>
      </dsp:nvSpPr>
      <dsp:spPr bwMode="white">
        <a:xfrm>
          <a:off x="668564" y="0"/>
          <a:ext cx="7577061" cy="2740779"/>
        </a:xfrm>
        <a:prstGeom prst="rightArrow">
          <a:avLst/>
        </a:prstGeom>
      </dsp:spPr>
      <dsp:style>
        <a:lnRef idx="0">
          <a:schemeClr val="accent1"/>
        </a:lnRef>
        <a:fillRef idx="1">
          <a:schemeClr val="accent1">
            <a:tint val="40000"/>
          </a:schemeClr>
        </a:fillRef>
        <a:effectRef idx="0">
          <a:scrgbClr r="0" g="0" b="0"/>
        </a:effectRef>
        <a:fontRef idx="minor"/>
      </dsp:style>
      <dsp:txXfrm>
        <a:off x="668564" y="0"/>
        <a:ext cx="7577061" cy="2740779"/>
      </dsp:txXfrm>
    </dsp:sp>
    <dsp:sp modelId="{A794F452-E844-47B5-B47B-F49A789F5C8C}">
      <dsp:nvSpPr>
        <dsp:cNvPr id="4" name="Rounded Rectangle 3"/>
        <dsp:cNvSpPr/>
      </dsp:nvSpPr>
      <dsp:spPr bwMode="white">
        <a:xfrm>
          <a:off x="3119967" y="822234"/>
          <a:ext cx="2674257" cy="1096312"/>
        </a:xfrm>
        <a:prstGeom prst="roundRect">
          <a:avLst/>
        </a:prstGeom>
      </dsp:spPr>
      <dsp:style>
        <a:lnRef idx="2">
          <a:schemeClr val="lt1"/>
        </a:lnRef>
        <a:fillRef idx="1">
          <a:schemeClr val="accent1"/>
        </a:fillRef>
        <a:effectRef idx="0">
          <a:scrgbClr r="0" g="0" b="0"/>
        </a:effectRef>
        <a:fontRef idx="minor">
          <a:schemeClr val="lt1"/>
        </a:fontRef>
      </dsp:style>
      <dsp:txBody>
        <a:bodyPr lIns="95250" tIns="95250" rIns="95250" bIns="95250" anchor="ctr"/>
        <a:lstStyle>
          <a:lvl1pPr algn="ctr">
            <a:defRPr sz="2500"/>
          </a:lvl1pPr>
          <a:lvl2pPr marL="171450" indent="-171450" algn="ctr">
            <a:defRPr sz="1900"/>
          </a:lvl2pPr>
          <a:lvl3pPr marL="342900" indent="-171450" algn="ctr">
            <a:defRPr sz="1900"/>
          </a:lvl3pPr>
          <a:lvl4pPr marL="514350" indent="-171450" algn="ctr">
            <a:defRPr sz="1900"/>
          </a:lvl4pPr>
          <a:lvl5pPr marL="685800" indent="-171450" algn="ctr">
            <a:defRPr sz="1900"/>
          </a:lvl5pPr>
          <a:lvl6pPr marL="857250" indent="-171450" algn="ctr">
            <a:defRPr sz="1900"/>
          </a:lvl6pPr>
          <a:lvl7pPr marL="1028700" indent="-171450" algn="ctr">
            <a:defRPr sz="1900"/>
          </a:lvl7pPr>
          <a:lvl8pPr marL="1200150" indent="-171450" algn="ctr">
            <a:defRPr sz="1900"/>
          </a:lvl8pPr>
          <a:lvl9pPr marL="1371600" indent="-171450" algn="ctr">
            <a:defRPr sz="1900"/>
          </a:lvl9pPr>
        </a:lstStyle>
        <a:p>
          <a:pPr lvl="0" rtl="0">
            <a:lnSpc>
              <a:spcPct val="100000"/>
            </a:lnSpc>
            <a:spcBef>
              <a:spcPct val="0"/>
            </a:spcBef>
            <a:spcAft>
              <a:spcPct val="35000"/>
            </a:spcAft>
          </a:pPr>
          <a:r>
            <a:rPr lang="en-US"/>
            <a:t>Body language</a:t>
          </a:r>
        </a:p>
      </dsp:txBody>
      <dsp:txXfrm>
        <a:off x="3119967" y="822234"/>
        <a:ext cx="2674257" cy="1096312"/>
      </dsp:txXfrm>
    </dsp:sp>
  </dsp:spTree>
</dsp:drawing>
</file>

<file path=ppt/diagrams/drawing3.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6761722" cy="4226076"/>
        <a:chOff x="0" y="0"/>
        <a:chExt cx="6761722" cy="4226076"/>
      </a:xfrm>
    </dsp:grpSpPr>
    <dsp:sp modelId="{2CF00AF0-250D-4439-BDB7-E8159E00F86A}">
      <dsp:nvSpPr>
        <dsp:cNvPr id="3" name="Shape 2"/>
        <dsp:cNvSpPr/>
      </dsp:nvSpPr>
      <dsp:spPr bwMode="white">
        <a:xfrm>
          <a:off x="175139" y="0"/>
          <a:ext cx="6761722" cy="4226076"/>
        </a:xfrm>
        <a:prstGeom prst="swooshArrow">
          <a:avLst>
            <a:gd name="adj1" fmla="val 25000"/>
            <a:gd name="adj2" fmla="val 25000"/>
          </a:avLst>
        </a:prstGeom>
      </dsp:spPr>
      <dsp:style>
        <a:lnRef idx="0">
          <a:schemeClr val="accent1"/>
        </a:lnRef>
        <a:fillRef idx="1">
          <a:schemeClr val="accent1">
            <a:tint val="40000"/>
          </a:schemeClr>
        </a:fillRef>
        <a:effectRef idx="0">
          <a:scrgbClr r="0" g="0" b="0"/>
        </a:effectRef>
        <a:fontRef idx="minor"/>
      </dsp:style>
      <dsp:txXfrm>
        <a:off x="175139" y="0"/>
        <a:ext cx="6761722" cy="4226076"/>
      </dsp:txXfrm>
    </dsp:sp>
    <dsp:sp modelId="{747BD35F-1A74-4C97-8838-71486A47540B}">
      <dsp:nvSpPr>
        <dsp:cNvPr id="4" name="Oval 3"/>
        <dsp:cNvSpPr/>
      </dsp:nvSpPr>
      <dsp:spPr bwMode="white">
        <a:xfrm>
          <a:off x="1033877" y="2916838"/>
          <a:ext cx="175805" cy="175805"/>
        </a:xfrm>
        <a:prstGeom prst="ellipse">
          <a:avLst/>
        </a:prstGeom>
      </dsp:spPr>
      <dsp:style>
        <a:lnRef idx="2">
          <a:schemeClr val="lt1"/>
        </a:lnRef>
        <a:fillRef idx="1">
          <a:schemeClr val="accent1"/>
        </a:fillRef>
        <a:effectRef idx="0">
          <a:scrgbClr r="0" g="0" b="0"/>
        </a:effectRef>
        <a:fontRef idx="minor">
          <a:schemeClr val="lt1"/>
        </a:fontRef>
      </dsp:style>
      <dsp:txXfrm>
        <a:off x="1033877" y="2916838"/>
        <a:ext cx="175805" cy="175805"/>
      </dsp:txXfrm>
    </dsp:sp>
    <dsp:sp modelId="{07C2E838-2FB5-4153-902E-57C86CAEBFAC}">
      <dsp:nvSpPr>
        <dsp:cNvPr id="5" name="Rectangles 4"/>
        <dsp:cNvSpPr/>
      </dsp:nvSpPr>
      <dsp:spPr bwMode="white">
        <a:xfrm>
          <a:off x="1121780" y="3004740"/>
          <a:ext cx="1575481" cy="1221336"/>
        </a:xfrm>
        <a:prstGeom prst="rect">
          <a:avLst/>
        </a:prstGeom>
      </dsp:spPr>
      <dsp:style>
        <a:lnRef idx="0">
          <a:schemeClr val="dk1">
            <a:alpha val="0"/>
          </a:schemeClr>
        </a:lnRef>
        <a:fillRef idx="0">
          <a:schemeClr val="lt1">
            <a:alpha val="0"/>
          </a:schemeClr>
        </a:fillRef>
        <a:effectRef idx="0">
          <a:scrgbClr r="0" g="0" b="0"/>
        </a:effectRef>
        <a:fontRef idx="minor"/>
      </dsp:style>
      <dsp:txBody>
        <a:bodyPr lIns="93155" tIns="0" rIns="0" bIns="0" anchor="t"/>
        <a:lstStyle>
          <a:lvl1pPr algn="l">
            <a:defRPr sz="1500"/>
          </a:lvl1pPr>
          <a:lvl2pPr marL="57150" indent="-57150" algn="l">
            <a:defRPr sz="1100"/>
          </a:lvl2pPr>
          <a:lvl3pPr marL="114300" indent="-57150" algn="l">
            <a:defRPr sz="1100"/>
          </a:lvl3pPr>
          <a:lvl4pPr marL="171450" indent="-57150" algn="l">
            <a:defRPr sz="1100"/>
          </a:lvl4pPr>
          <a:lvl5pPr marL="228600" indent="-57150" algn="l">
            <a:defRPr sz="1100"/>
          </a:lvl5pPr>
          <a:lvl6pPr marL="285750" indent="-57150" algn="l">
            <a:defRPr sz="1100"/>
          </a:lvl6pPr>
          <a:lvl7pPr marL="342900" indent="-57150" algn="l">
            <a:defRPr sz="1100"/>
          </a:lvl7pPr>
          <a:lvl8pPr marL="400050" indent="-57150" algn="l">
            <a:defRPr sz="1100"/>
          </a:lvl8pPr>
          <a:lvl9pPr marL="457200" indent="-57150" algn="l">
            <a:defRPr sz="1100"/>
          </a:lvl9pPr>
        </a:lstStyle>
        <a:p>
          <a:pPr lvl="0" rtl="0">
            <a:lnSpc>
              <a:spcPct val="100000"/>
            </a:lnSpc>
            <a:spcBef>
              <a:spcPct val="0"/>
            </a:spcBef>
            <a:spcAft>
              <a:spcPct val="35000"/>
            </a:spcAft>
          </a:pPr>
          <a:r>
            <a:rPr lang="en-US">
              <a:solidFill>
                <a:schemeClr val="tx1"/>
              </a:solidFill>
              <a:latin typeface="Calibri Light" panose="020F0302020204030204"/>
            </a:rPr>
            <a:t>Resolving conflicts between team members</a:t>
          </a:r>
          <a:endParaRPr lang="en-US">
            <a:solidFill>
              <a:schemeClr val="tx1"/>
            </a:solidFill>
          </a:endParaRPr>
        </a:p>
      </dsp:txBody>
      <dsp:txXfrm>
        <a:off x="1121780" y="3004740"/>
        <a:ext cx="1575481" cy="1221336"/>
      </dsp:txXfrm>
    </dsp:sp>
    <dsp:sp modelId="{7DD0522C-475F-4A31-9103-A7A8F6EE8297}">
      <dsp:nvSpPr>
        <dsp:cNvPr id="6" name="Oval 5"/>
        <dsp:cNvSpPr/>
      </dsp:nvSpPr>
      <dsp:spPr bwMode="white">
        <a:xfrm>
          <a:off x="2585692" y="1768190"/>
          <a:ext cx="317801" cy="317801"/>
        </a:xfrm>
        <a:prstGeom prst="ellipse">
          <a:avLst/>
        </a:prstGeom>
      </dsp:spPr>
      <dsp:style>
        <a:lnRef idx="2">
          <a:schemeClr val="lt1"/>
        </a:lnRef>
        <a:fillRef idx="1">
          <a:schemeClr val="accent1"/>
        </a:fillRef>
        <a:effectRef idx="0">
          <a:scrgbClr r="0" g="0" b="0"/>
        </a:effectRef>
        <a:fontRef idx="minor">
          <a:schemeClr val="lt1"/>
        </a:fontRef>
      </dsp:style>
      <dsp:txXfrm>
        <a:off x="2585692" y="1768190"/>
        <a:ext cx="317801" cy="317801"/>
      </dsp:txXfrm>
    </dsp:sp>
    <dsp:sp modelId="{0B3536E6-A56E-444B-ADB6-61B67D61111B}">
      <dsp:nvSpPr>
        <dsp:cNvPr id="7" name="Rectangles 6"/>
        <dsp:cNvSpPr/>
      </dsp:nvSpPr>
      <dsp:spPr bwMode="white">
        <a:xfrm>
          <a:off x="2744593" y="1927091"/>
          <a:ext cx="1622813" cy="2298985"/>
        </a:xfrm>
        <a:prstGeom prst="rect">
          <a:avLst/>
        </a:prstGeom>
      </dsp:spPr>
      <dsp:style>
        <a:lnRef idx="0">
          <a:schemeClr val="dk1">
            <a:alpha val="0"/>
          </a:schemeClr>
        </a:lnRef>
        <a:fillRef idx="0">
          <a:schemeClr val="lt1">
            <a:alpha val="0"/>
          </a:schemeClr>
        </a:fillRef>
        <a:effectRef idx="0">
          <a:scrgbClr r="0" g="0" b="0"/>
        </a:effectRef>
        <a:fontRef idx="minor"/>
      </dsp:style>
      <dsp:txBody>
        <a:bodyPr lIns="168396" tIns="0" rIns="0" bIns="0" anchor="t"/>
        <a:lstStyle>
          <a:lvl1pPr algn="l">
            <a:defRPr sz="1500"/>
          </a:lvl1pPr>
          <a:lvl2pPr marL="57150" indent="-57150" algn="l">
            <a:defRPr sz="1100"/>
          </a:lvl2pPr>
          <a:lvl3pPr marL="114300" indent="-57150" algn="l">
            <a:defRPr sz="1100"/>
          </a:lvl3pPr>
          <a:lvl4pPr marL="171450" indent="-57150" algn="l">
            <a:defRPr sz="1100"/>
          </a:lvl4pPr>
          <a:lvl5pPr marL="228600" indent="-57150" algn="l">
            <a:defRPr sz="1100"/>
          </a:lvl5pPr>
          <a:lvl6pPr marL="285750" indent="-57150" algn="l">
            <a:defRPr sz="1100"/>
          </a:lvl6pPr>
          <a:lvl7pPr marL="342900" indent="-57150" algn="l">
            <a:defRPr sz="1100"/>
          </a:lvl7pPr>
          <a:lvl8pPr marL="400050" indent="-57150" algn="l">
            <a:defRPr sz="1100"/>
          </a:lvl8pPr>
          <a:lvl9pPr marL="457200" indent="-57150" algn="l">
            <a:defRPr sz="1100"/>
          </a:lvl9pPr>
        </a:lstStyle>
        <a:p>
          <a:pPr lvl="0" rtl="0">
            <a:lnSpc>
              <a:spcPct val="100000"/>
            </a:lnSpc>
            <a:spcBef>
              <a:spcPct val="0"/>
            </a:spcBef>
            <a:spcAft>
              <a:spcPct val="35000"/>
            </a:spcAft>
          </a:pPr>
          <a:r>
            <a:rPr lang="en-US">
              <a:solidFill>
                <a:schemeClr val="tx1"/>
              </a:solidFill>
              <a:latin typeface="Calibri Light" panose="020F0302020204030204"/>
            </a:rPr>
            <a:t>Helps building relationships</a:t>
          </a:r>
          <a:r>
            <a:rPr lang="en-US">
              <a:solidFill>
                <a:schemeClr val="tx1"/>
              </a:solidFill>
              <a:latin typeface="Calibri Light" panose="020F0302020204030204"/>
              <a:cs typeface="Calibri Light" panose="020F0302020204030204"/>
            </a:rPr>
            <a:t> and increases teamwork</a:t>
          </a:r>
          <a:endParaRPr lang="en-US">
            <a:solidFill>
              <a:schemeClr val="tx1"/>
            </a:solidFill>
          </a:endParaRPr>
        </a:p>
      </dsp:txBody>
      <dsp:txXfrm>
        <a:off x="2744593" y="1927091"/>
        <a:ext cx="1622813" cy="2298985"/>
      </dsp:txXfrm>
    </dsp:sp>
    <dsp:sp modelId="{030EBB98-4882-48AD-8A65-942FC1D556F6}">
      <dsp:nvSpPr>
        <dsp:cNvPr id="8" name="Oval 7"/>
        <dsp:cNvSpPr/>
      </dsp:nvSpPr>
      <dsp:spPr bwMode="white">
        <a:xfrm>
          <a:off x="4451928" y="1069197"/>
          <a:ext cx="439512" cy="439512"/>
        </a:xfrm>
        <a:prstGeom prst="ellipse">
          <a:avLst/>
        </a:prstGeom>
      </dsp:spPr>
      <dsp:style>
        <a:lnRef idx="2">
          <a:schemeClr val="lt1"/>
        </a:lnRef>
        <a:fillRef idx="1">
          <a:schemeClr val="accent1"/>
        </a:fillRef>
        <a:effectRef idx="0">
          <a:scrgbClr r="0" g="0" b="0"/>
        </a:effectRef>
        <a:fontRef idx="minor">
          <a:schemeClr val="lt1"/>
        </a:fontRef>
      </dsp:style>
      <dsp:txXfrm>
        <a:off x="4451928" y="1069197"/>
        <a:ext cx="439512" cy="439512"/>
      </dsp:txXfrm>
    </dsp:sp>
    <dsp:sp modelId="{4BCADA99-DCE3-4797-8E06-78B10D3CEAF3}">
      <dsp:nvSpPr>
        <dsp:cNvPr id="9" name="Rectangles 8"/>
        <dsp:cNvSpPr/>
      </dsp:nvSpPr>
      <dsp:spPr bwMode="white">
        <a:xfrm>
          <a:off x="4671684" y="1288953"/>
          <a:ext cx="1622813" cy="2937123"/>
        </a:xfrm>
        <a:prstGeom prst="rect">
          <a:avLst/>
        </a:prstGeom>
      </dsp:spPr>
      <dsp:style>
        <a:lnRef idx="0">
          <a:schemeClr val="dk1">
            <a:alpha val="0"/>
          </a:schemeClr>
        </a:lnRef>
        <a:fillRef idx="0">
          <a:schemeClr val="lt1">
            <a:alpha val="0"/>
          </a:schemeClr>
        </a:fillRef>
        <a:effectRef idx="0">
          <a:scrgbClr r="0" g="0" b="0"/>
        </a:effectRef>
        <a:fontRef idx="minor"/>
      </dsp:style>
      <dsp:txBody>
        <a:bodyPr lIns="232888" tIns="0" rIns="0" bIns="0" anchor="t"/>
        <a:lstStyle>
          <a:lvl1pPr algn="l">
            <a:defRPr sz="1500"/>
          </a:lvl1pPr>
          <a:lvl2pPr marL="57150" indent="-57150" algn="l">
            <a:defRPr sz="1100"/>
          </a:lvl2pPr>
          <a:lvl3pPr marL="114300" indent="-57150" algn="l">
            <a:defRPr sz="1100"/>
          </a:lvl3pPr>
          <a:lvl4pPr marL="171450" indent="-57150" algn="l">
            <a:defRPr sz="1100"/>
          </a:lvl4pPr>
          <a:lvl5pPr marL="228600" indent="-57150" algn="l">
            <a:defRPr sz="1100"/>
          </a:lvl5pPr>
          <a:lvl6pPr marL="285750" indent="-57150" algn="l">
            <a:defRPr sz="1100"/>
          </a:lvl6pPr>
          <a:lvl7pPr marL="342900" indent="-57150" algn="l">
            <a:defRPr sz="1100"/>
          </a:lvl7pPr>
          <a:lvl8pPr marL="400050" indent="-57150" algn="l">
            <a:defRPr sz="1100"/>
          </a:lvl8pPr>
          <a:lvl9pPr marL="457200" indent="-57150" algn="l">
            <a:defRPr sz="1100"/>
          </a:lvl9pPr>
        </a:lstStyle>
        <a:p>
          <a:pPr lvl="0" rtl="0">
            <a:lnSpc>
              <a:spcPct val="100000"/>
            </a:lnSpc>
            <a:spcBef>
              <a:spcPct val="0"/>
            </a:spcBef>
            <a:spcAft>
              <a:spcPct val="35000"/>
            </a:spcAft>
          </a:pPr>
          <a:r>
            <a:rPr lang="en-US">
              <a:solidFill>
                <a:schemeClr val="tx1"/>
              </a:solidFill>
              <a:latin typeface="Calibri Light" panose="020F0302020204030204"/>
              <a:cs typeface="Calibri Light" panose="020F0302020204030204"/>
            </a:rPr>
            <a:t>Reduce misinterpretation of information</a:t>
          </a:r>
          <a:endParaRPr>
            <a:solidFill>
              <a:schemeClr val="tx1"/>
            </a:solidFill>
          </a:endParaRPr>
        </a:p>
      </dsp:txBody>
      <dsp:txXfrm>
        <a:off x="4671684" y="1288953"/>
        <a:ext cx="1622813" cy="2937123"/>
      </dsp:txXfrm>
    </dsp:sp>
  </dsp:spTree>
</dsp:drawing>
</file>

<file path=ppt/diagrams/drawing4.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0895370" cy="3404277"/>
        <a:chOff x="0" y="0"/>
        <a:chExt cx="10895370" cy="3404277"/>
      </a:xfrm>
    </dsp:grpSpPr>
    <dsp:sp modelId="{F138E178-A31B-452C-97ED-25E8E8164BB6}">
      <dsp:nvSpPr>
        <dsp:cNvPr id="3" name="Rounded Rectangle 2"/>
        <dsp:cNvSpPr/>
      </dsp:nvSpPr>
      <dsp:spPr bwMode="white">
        <a:xfrm>
          <a:off x="0" y="0"/>
          <a:ext cx="8389435" cy="612770"/>
        </a:xfrm>
        <a:prstGeom prst="roundRect">
          <a:avLst>
            <a:gd name="adj" fmla="val 10000"/>
          </a:avLst>
        </a:prstGeom>
      </dsp:spPr>
      <dsp:style>
        <a:lnRef idx="2">
          <a:schemeClr val="lt1"/>
        </a:lnRef>
        <a:fillRef idx="1">
          <a:schemeClr val="accent2"/>
        </a:fillRef>
        <a:effectRef idx="0">
          <a:scrgbClr r="0" g="0" b="0"/>
        </a:effectRef>
        <a:fontRef idx="minor">
          <a:schemeClr val="lt1"/>
        </a:fontRef>
      </dsp:style>
      <dsp:txBody>
        <a:bodyPr lIns="95250" tIns="95250" rIns="95250" bIns="95250" anchor="ctr"/>
        <a:lstStyle>
          <a:lvl1pPr algn="l">
            <a:defRPr sz="2500"/>
          </a:lvl1pPr>
          <a:lvl2pPr marL="171450" indent="-171450" algn="l">
            <a:defRPr sz="1900"/>
          </a:lvl2pPr>
          <a:lvl3pPr marL="342900" indent="-171450" algn="l">
            <a:defRPr sz="1900"/>
          </a:lvl3pPr>
          <a:lvl4pPr marL="514350" indent="-171450" algn="l">
            <a:defRPr sz="1900"/>
          </a:lvl4pPr>
          <a:lvl5pPr marL="685800" indent="-171450" algn="l">
            <a:defRPr sz="1900"/>
          </a:lvl5pPr>
          <a:lvl6pPr marL="857250" indent="-171450" algn="l">
            <a:defRPr sz="1900"/>
          </a:lvl6pPr>
          <a:lvl7pPr marL="1028700" indent="-171450" algn="l">
            <a:defRPr sz="1900"/>
          </a:lvl7pPr>
          <a:lvl8pPr marL="1200150" indent="-171450" algn="l">
            <a:defRPr sz="1900"/>
          </a:lvl8pPr>
          <a:lvl9pPr marL="1371600" indent="-171450" algn="l">
            <a:defRPr sz="1900"/>
          </a:lvl9pPr>
        </a:lstStyle>
        <a:p>
          <a:pPr lvl="0" rtl="0">
            <a:lnSpc>
              <a:spcPct val="100000"/>
            </a:lnSpc>
            <a:spcBef>
              <a:spcPct val="0"/>
            </a:spcBef>
            <a:spcAft>
              <a:spcPct val="35000"/>
            </a:spcAft>
          </a:pPr>
          <a:r>
            <a:rPr lang="en-US">
              <a:latin typeface="Century Gothic" panose="020B0502020202020204"/>
            </a:rPr>
            <a:t>Eye contact</a:t>
          </a:r>
          <a:endParaRPr lang="en-US"/>
        </a:p>
      </dsp:txBody>
      <dsp:txXfrm>
        <a:off x="0" y="0"/>
        <a:ext cx="8389435" cy="612770"/>
      </dsp:txXfrm>
    </dsp:sp>
    <dsp:sp modelId="{5A965C54-2443-49AA-9D18-69E7AA1776F7}">
      <dsp:nvSpPr>
        <dsp:cNvPr id="4" name="Rounded Rectangle 3"/>
        <dsp:cNvSpPr/>
      </dsp:nvSpPr>
      <dsp:spPr bwMode="white">
        <a:xfrm>
          <a:off x="626484" y="697877"/>
          <a:ext cx="8389435" cy="612770"/>
        </a:xfrm>
        <a:prstGeom prst="roundRect">
          <a:avLst>
            <a:gd name="adj" fmla="val 10000"/>
          </a:avLst>
        </a:prstGeom>
      </dsp:spPr>
      <dsp:style>
        <a:lnRef idx="2">
          <a:schemeClr val="lt1"/>
        </a:lnRef>
        <a:fillRef idx="1">
          <a:schemeClr val="accent3"/>
        </a:fillRef>
        <a:effectRef idx="0">
          <a:scrgbClr r="0" g="0" b="0"/>
        </a:effectRef>
        <a:fontRef idx="minor">
          <a:schemeClr val="lt1"/>
        </a:fontRef>
      </dsp:style>
      <dsp:txBody>
        <a:bodyPr lIns="95250" tIns="95250" rIns="95250" bIns="95250" anchor="ctr"/>
        <a:lstStyle>
          <a:lvl1pPr algn="l">
            <a:defRPr sz="2500"/>
          </a:lvl1pPr>
          <a:lvl2pPr marL="171450" indent="-171450" algn="l">
            <a:defRPr sz="1900"/>
          </a:lvl2pPr>
          <a:lvl3pPr marL="342900" indent="-171450" algn="l">
            <a:defRPr sz="1900"/>
          </a:lvl3pPr>
          <a:lvl4pPr marL="514350" indent="-171450" algn="l">
            <a:defRPr sz="1900"/>
          </a:lvl4pPr>
          <a:lvl5pPr marL="685800" indent="-171450" algn="l">
            <a:defRPr sz="1900"/>
          </a:lvl5pPr>
          <a:lvl6pPr marL="857250" indent="-171450" algn="l">
            <a:defRPr sz="1900"/>
          </a:lvl6pPr>
          <a:lvl7pPr marL="1028700" indent="-171450" algn="l">
            <a:defRPr sz="1900"/>
          </a:lvl7pPr>
          <a:lvl8pPr marL="1200150" indent="-171450" algn="l">
            <a:defRPr sz="1900"/>
          </a:lvl8pPr>
          <a:lvl9pPr marL="1371600" indent="-171450" algn="l">
            <a:defRPr sz="1900"/>
          </a:lvl9pPr>
        </a:lstStyle>
        <a:p>
          <a:pPr lvl="0" rtl="0">
            <a:lnSpc>
              <a:spcPct val="100000"/>
            </a:lnSpc>
            <a:spcBef>
              <a:spcPct val="0"/>
            </a:spcBef>
            <a:spcAft>
              <a:spcPct val="35000"/>
            </a:spcAft>
          </a:pPr>
          <a:r>
            <a:rPr lang="en-US">
              <a:latin typeface="Century Gothic" panose="020B0502020202020204"/>
            </a:rPr>
            <a:t>Facial expression</a:t>
          </a:r>
          <a:endParaRPr lang="en-US"/>
        </a:p>
      </dsp:txBody>
      <dsp:txXfrm>
        <a:off x="626484" y="697877"/>
        <a:ext cx="8389435" cy="612770"/>
      </dsp:txXfrm>
    </dsp:sp>
    <dsp:sp modelId="{67C4AEEA-46B3-43F2-BAC6-E8641074CEF7}">
      <dsp:nvSpPr>
        <dsp:cNvPr id="5" name="Rounded Rectangle 4"/>
        <dsp:cNvSpPr/>
      </dsp:nvSpPr>
      <dsp:spPr bwMode="white">
        <a:xfrm>
          <a:off x="1252968" y="1395754"/>
          <a:ext cx="8389435" cy="612770"/>
        </a:xfrm>
        <a:prstGeom prst="roundRect">
          <a:avLst>
            <a:gd name="adj" fmla="val 10000"/>
          </a:avLst>
        </a:prstGeom>
      </dsp:spPr>
      <dsp:style>
        <a:lnRef idx="2">
          <a:schemeClr val="lt1"/>
        </a:lnRef>
        <a:fillRef idx="1">
          <a:schemeClr val="accent4"/>
        </a:fillRef>
        <a:effectRef idx="0">
          <a:scrgbClr r="0" g="0" b="0"/>
        </a:effectRef>
        <a:fontRef idx="minor">
          <a:schemeClr val="lt1"/>
        </a:fontRef>
      </dsp:style>
      <dsp:txBody>
        <a:bodyPr lIns="95250" tIns="95250" rIns="95250" bIns="95250" anchor="ctr"/>
        <a:lstStyle>
          <a:lvl1pPr algn="l">
            <a:defRPr sz="2500"/>
          </a:lvl1pPr>
          <a:lvl2pPr marL="171450" indent="-171450" algn="l">
            <a:defRPr sz="1900"/>
          </a:lvl2pPr>
          <a:lvl3pPr marL="342900" indent="-171450" algn="l">
            <a:defRPr sz="1900"/>
          </a:lvl3pPr>
          <a:lvl4pPr marL="514350" indent="-171450" algn="l">
            <a:defRPr sz="1900"/>
          </a:lvl4pPr>
          <a:lvl5pPr marL="685800" indent="-171450" algn="l">
            <a:defRPr sz="1900"/>
          </a:lvl5pPr>
          <a:lvl6pPr marL="857250" indent="-171450" algn="l">
            <a:defRPr sz="1900"/>
          </a:lvl6pPr>
          <a:lvl7pPr marL="1028700" indent="-171450" algn="l">
            <a:defRPr sz="1900"/>
          </a:lvl7pPr>
          <a:lvl8pPr marL="1200150" indent="-171450" algn="l">
            <a:defRPr sz="1900"/>
          </a:lvl8pPr>
          <a:lvl9pPr marL="1371600" indent="-171450" algn="l">
            <a:defRPr sz="1900"/>
          </a:lvl9pPr>
        </a:lstStyle>
        <a:p>
          <a:pPr lvl="0">
            <a:lnSpc>
              <a:spcPct val="100000"/>
            </a:lnSpc>
            <a:spcBef>
              <a:spcPct val="0"/>
            </a:spcBef>
            <a:spcAft>
              <a:spcPct val="35000"/>
            </a:spcAft>
          </a:pPr>
          <a:r>
            <a:rPr lang="en-US">
              <a:latin typeface="Century Gothic" panose="020B0502020202020204"/>
            </a:rPr>
            <a:t>Handshake</a:t>
          </a:r>
          <a:endParaRPr lang="en-US"/>
        </a:p>
      </dsp:txBody>
      <dsp:txXfrm>
        <a:off x="1252968" y="1395754"/>
        <a:ext cx="8389435" cy="612770"/>
      </dsp:txXfrm>
    </dsp:sp>
    <dsp:sp modelId="{3E4FE46E-C0F6-4A08-8423-4FC57A3802AD}">
      <dsp:nvSpPr>
        <dsp:cNvPr id="6" name="Rounded Rectangle 5"/>
        <dsp:cNvSpPr/>
      </dsp:nvSpPr>
      <dsp:spPr bwMode="white">
        <a:xfrm>
          <a:off x="1879451" y="2093630"/>
          <a:ext cx="8389435" cy="612770"/>
        </a:xfrm>
        <a:prstGeom prst="roundRect">
          <a:avLst>
            <a:gd name="adj" fmla="val 10000"/>
          </a:avLst>
        </a:prstGeom>
      </dsp:spPr>
      <dsp:style>
        <a:lnRef idx="2">
          <a:schemeClr val="lt1"/>
        </a:lnRef>
        <a:fillRef idx="1">
          <a:schemeClr val="accent5"/>
        </a:fillRef>
        <a:effectRef idx="0">
          <a:scrgbClr r="0" g="0" b="0"/>
        </a:effectRef>
        <a:fontRef idx="minor">
          <a:schemeClr val="lt1"/>
        </a:fontRef>
      </dsp:style>
      <dsp:txBody>
        <a:bodyPr lIns="95250" tIns="95250" rIns="95250" bIns="95250" anchor="ctr"/>
        <a:lstStyle>
          <a:lvl1pPr algn="l">
            <a:defRPr sz="2500"/>
          </a:lvl1pPr>
          <a:lvl2pPr marL="171450" indent="-171450" algn="l">
            <a:defRPr sz="1900"/>
          </a:lvl2pPr>
          <a:lvl3pPr marL="342900" indent="-171450" algn="l">
            <a:defRPr sz="1900"/>
          </a:lvl3pPr>
          <a:lvl4pPr marL="514350" indent="-171450" algn="l">
            <a:defRPr sz="1900"/>
          </a:lvl4pPr>
          <a:lvl5pPr marL="685800" indent="-171450" algn="l">
            <a:defRPr sz="1900"/>
          </a:lvl5pPr>
          <a:lvl6pPr marL="857250" indent="-171450" algn="l">
            <a:defRPr sz="1900"/>
          </a:lvl6pPr>
          <a:lvl7pPr marL="1028700" indent="-171450" algn="l">
            <a:defRPr sz="1900"/>
          </a:lvl7pPr>
          <a:lvl8pPr marL="1200150" indent="-171450" algn="l">
            <a:defRPr sz="1900"/>
          </a:lvl8pPr>
          <a:lvl9pPr marL="1371600" indent="-171450" algn="l">
            <a:defRPr sz="1900"/>
          </a:lvl9pPr>
        </a:lstStyle>
        <a:p>
          <a:pPr lvl="0">
            <a:lnSpc>
              <a:spcPct val="100000"/>
            </a:lnSpc>
            <a:spcBef>
              <a:spcPct val="0"/>
            </a:spcBef>
            <a:spcAft>
              <a:spcPct val="35000"/>
            </a:spcAft>
          </a:pPr>
          <a:r>
            <a:rPr lang="en-US">
              <a:latin typeface="Century Gothic" panose="020B0502020202020204"/>
            </a:rPr>
            <a:t>Posture</a:t>
          </a:r>
          <a:endParaRPr lang="en-US"/>
        </a:p>
      </dsp:txBody>
      <dsp:txXfrm>
        <a:off x="1879451" y="2093630"/>
        <a:ext cx="8389435" cy="612770"/>
      </dsp:txXfrm>
    </dsp:sp>
    <dsp:sp modelId="{DA6830B5-D242-4AAA-B8C7-08EF3CE7F80E}">
      <dsp:nvSpPr>
        <dsp:cNvPr id="7" name="Rounded Rectangle 6"/>
        <dsp:cNvSpPr/>
      </dsp:nvSpPr>
      <dsp:spPr bwMode="white">
        <a:xfrm>
          <a:off x="2505935" y="2791507"/>
          <a:ext cx="8389435" cy="612770"/>
        </a:xfrm>
        <a:prstGeom prst="roundRect">
          <a:avLst>
            <a:gd name="adj" fmla="val 10000"/>
          </a:avLst>
        </a:prstGeom>
      </dsp:spPr>
      <dsp:style>
        <a:lnRef idx="2">
          <a:schemeClr val="lt1"/>
        </a:lnRef>
        <a:fillRef idx="1">
          <a:schemeClr val="accent6"/>
        </a:fillRef>
        <a:effectRef idx="0">
          <a:scrgbClr r="0" g="0" b="0"/>
        </a:effectRef>
        <a:fontRef idx="minor">
          <a:schemeClr val="lt1"/>
        </a:fontRef>
      </dsp:style>
      <dsp:txBody>
        <a:bodyPr lIns="95250" tIns="95250" rIns="95250" bIns="95250" anchor="ctr"/>
        <a:lstStyle>
          <a:lvl1pPr algn="l">
            <a:defRPr sz="2500"/>
          </a:lvl1pPr>
          <a:lvl2pPr marL="171450" indent="-171450" algn="l">
            <a:defRPr sz="1900"/>
          </a:lvl2pPr>
          <a:lvl3pPr marL="342900" indent="-171450" algn="l">
            <a:defRPr sz="1900"/>
          </a:lvl3pPr>
          <a:lvl4pPr marL="514350" indent="-171450" algn="l">
            <a:defRPr sz="1900"/>
          </a:lvl4pPr>
          <a:lvl5pPr marL="685800" indent="-171450" algn="l">
            <a:defRPr sz="1900"/>
          </a:lvl5pPr>
          <a:lvl6pPr marL="857250" indent="-171450" algn="l">
            <a:defRPr sz="1900"/>
          </a:lvl6pPr>
          <a:lvl7pPr marL="1028700" indent="-171450" algn="l">
            <a:defRPr sz="1900"/>
          </a:lvl7pPr>
          <a:lvl8pPr marL="1200150" indent="-171450" algn="l">
            <a:defRPr sz="1900"/>
          </a:lvl8pPr>
          <a:lvl9pPr marL="1371600" indent="-171450" algn="l">
            <a:defRPr sz="1900"/>
          </a:lvl9pPr>
        </a:lstStyle>
        <a:p>
          <a:pPr lvl="0">
            <a:lnSpc>
              <a:spcPct val="100000"/>
            </a:lnSpc>
            <a:spcBef>
              <a:spcPct val="0"/>
            </a:spcBef>
            <a:spcAft>
              <a:spcPct val="35000"/>
            </a:spcAft>
          </a:pPr>
          <a:r>
            <a:rPr lang="en-US">
              <a:latin typeface="Century Gothic" panose="020B0502020202020204"/>
            </a:rPr>
            <a:t>Gestures</a:t>
          </a:r>
          <a:endParaRPr lang="en-US"/>
        </a:p>
      </dsp:txBody>
      <dsp:txXfrm>
        <a:off x="2505935" y="2791507"/>
        <a:ext cx="8389435" cy="612770"/>
      </dsp:txXfrm>
    </dsp:sp>
    <dsp:sp modelId="{EA3EE455-1896-4800-BFE9-5859AA773947}">
      <dsp:nvSpPr>
        <dsp:cNvPr id="8" name="Down Arrow 7"/>
        <dsp:cNvSpPr/>
      </dsp:nvSpPr>
      <dsp:spPr bwMode="white">
        <a:xfrm>
          <a:off x="7991134" y="447662"/>
          <a:ext cx="398300" cy="398300"/>
        </a:xfrm>
        <a:prstGeom prst="downArrow">
          <a:avLst>
            <a:gd name="adj1" fmla="val 55000"/>
            <a:gd name="adj2" fmla="val 45000"/>
          </a:avLst>
        </a:prstGeom>
      </dsp:spPr>
      <dsp:style>
        <a:lnRef idx="2">
          <a:schemeClr val="accent2">
            <a:tint val="40000"/>
            <a:alpha val="90000"/>
          </a:schemeClr>
        </a:lnRef>
        <a:fillRef idx="1">
          <a:schemeClr val="accent2">
            <a:tint val="40000"/>
            <a:alpha val="90000"/>
          </a:schemeClr>
        </a:fillRef>
        <a:effectRef idx="0">
          <a:scrgbClr r="0" g="0" b="0"/>
        </a:effectRef>
        <a:fontRef idx="minor"/>
      </dsp:style>
      <dsp:txBody>
        <a:bodyPr lIns="20320" tIns="20320" rIns="20320" bIns="20320" anchor="ctr"/>
        <a:lstStyle>
          <a:lvl1pPr algn="ctr">
            <a:defRPr sz="1600"/>
          </a:lvl1pPr>
          <a:lvl2pPr marL="114300" indent="-114300" algn="ctr">
            <a:defRPr sz="1200"/>
          </a:lvl2pPr>
          <a:lvl3pPr marL="228600" indent="-114300" algn="ctr">
            <a:defRPr sz="1200"/>
          </a:lvl3pPr>
          <a:lvl4pPr marL="342900" indent="-114300" algn="ctr">
            <a:defRPr sz="1200"/>
          </a:lvl4pPr>
          <a:lvl5pPr marL="457200" indent="-114300" algn="ctr">
            <a:defRPr sz="1200"/>
          </a:lvl5pPr>
          <a:lvl6pPr marL="571500" indent="-114300" algn="ctr">
            <a:defRPr sz="1200"/>
          </a:lvl6pPr>
          <a:lvl7pPr marL="685800" indent="-114300" algn="ctr">
            <a:defRPr sz="1200"/>
          </a:lvl7pPr>
          <a:lvl8pPr marL="800100" indent="-114300" algn="ctr">
            <a:defRPr sz="1200"/>
          </a:lvl8pPr>
          <a:lvl9pPr marL="914400" indent="-114300" algn="ctr">
            <a:defRPr sz="1200"/>
          </a:lvl9pPr>
        </a:lstStyle>
        <a:p>
          <a:pPr lvl="0">
            <a:lnSpc>
              <a:spcPct val="100000"/>
            </a:lnSpc>
            <a:spcBef>
              <a:spcPct val="0"/>
            </a:spcBef>
            <a:spcAft>
              <a:spcPct val="35000"/>
            </a:spcAft>
          </a:pPr>
          <a:endParaRPr lang="en-US">
            <a:solidFill>
              <a:schemeClr val="dk1"/>
            </a:solidFill>
          </a:endParaRPr>
        </a:p>
      </dsp:txBody>
      <dsp:txXfrm>
        <a:off x="7991134" y="447662"/>
        <a:ext cx="398300" cy="398300"/>
      </dsp:txXfrm>
    </dsp:sp>
    <dsp:sp modelId="{C0EB6117-4B63-48C0-AD44-1AF8525FEA40}">
      <dsp:nvSpPr>
        <dsp:cNvPr id="9" name="Down Arrow 8"/>
        <dsp:cNvSpPr/>
      </dsp:nvSpPr>
      <dsp:spPr bwMode="white">
        <a:xfrm>
          <a:off x="8617618" y="1145539"/>
          <a:ext cx="398300" cy="398300"/>
        </a:xfrm>
        <a:prstGeom prst="downArrow">
          <a:avLst>
            <a:gd name="adj1" fmla="val 55000"/>
            <a:gd name="adj2" fmla="val 45000"/>
          </a:avLst>
        </a:prstGeom>
      </dsp:spPr>
      <dsp:style>
        <a:lnRef idx="2">
          <a:schemeClr val="accent3">
            <a:tint val="40000"/>
            <a:alpha val="90000"/>
          </a:schemeClr>
        </a:lnRef>
        <a:fillRef idx="1">
          <a:schemeClr val="accent3">
            <a:tint val="40000"/>
            <a:alpha val="90000"/>
          </a:schemeClr>
        </a:fillRef>
        <a:effectRef idx="0">
          <a:scrgbClr r="0" g="0" b="0"/>
        </a:effectRef>
        <a:fontRef idx="minor"/>
      </dsp:style>
      <dsp:txBody>
        <a:bodyPr lIns="20320" tIns="20320" rIns="20320" bIns="20320" anchor="ctr"/>
        <a:lstStyle>
          <a:lvl1pPr algn="ctr">
            <a:defRPr sz="1600"/>
          </a:lvl1pPr>
          <a:lvl2pPr marL="114300" indent="-114300" algn="ctr">
            <a:defRPr sz="1200"/>
          </a:lvl2pPr>
          <a:lvl3pPr marL="228600" indent="-114300" algn="ctr">
            <a:defRPr sz="1200"/>
          </a:lvl3pPr>
          <a:lvl4pPr marL="342900" indent="-114300" algn="ctr">
            <a:defRPr sz="1200"/>
          </a:lvl4pPr>
          <a:lvl5pPr marL="457200" indent="-114300" algn="ctr">
            <a:defRPr sz="1200"/>
          </a:lvl5pPr>
          <a:lvl6pPr marL="571500" indent="-114300" algn="ctr">
            <a:defRPr sz="1200"/>
          </a:lvl6pPr>
          <a:lvl7pPr marL="685800" indent="-114300" algn="ctr">
            <a:defRPr sz="1200"/>
          </a:lvl7pPr>
          <a:lvl8pPr marL="800100" indent="-114300" algn="ctr">
            <a:defRPr sz="1200"/>
          </a:lvl8pPr>
          <a:lvl9pPr marL="914400" indent="-114300" algn="ctr">
            <a:defRPr sz="1200"/>
          </a:lvl9pPr>
        </a:lstStyle>
        <a:p>
          <a:pPr lvl="0">
            <a:lnSpc>
              <a:spcPct val="100000"/>
            </a:lnSpc>
            <a:spcBef>
              <a:spcPct val="0"/>
            </a:spcBef>
            <a:spcAft>
              <a:spcPct val="35000"/>
            </a:spcAft>
          </a:pPr>
          <a:endParaRPr lang="en-US">
            <a:solidFill>
              <a:schemeClr val="dk1"/>
            </a:solidFill>
          </a:endParaRPr>
        </a:p>
      </dsp:txBody>
      <dsp:txXfrm>
        <a:off x="8617618" y="1145539"/>
        <a:ext cx="398300" cy="398300"/>
      </dsp:txXfrm>
    </dsp:sp>
    <dsp:sp modelId="{EAAF9353-19D3-4F1A-B8D5-91C3DBFBEDDD}">
      <dsp:nvSpPr>
        <dsp:cNvPr id="10" name="Down Arrow 9"/>
        <dsp:cNvSpPr/>
      </dsp:nvSpPr>
      <dsp:spPr bwMode="white">
        <a:xfrm>
          <a:off x="9244102" y="1833203"/>
          <a:ext cx="398300" cy="398300"/>
        </a:xfrm>
        <a:prstGeom prst="downArrow">
          <a:avLst>
            <a:gd name="adj1" fmla="val 55000"/>
            <a:gd name="adj2" fmla="val 45000"/>
          </a:avLst>
        </a:prstGeom>
      </dsp:spPr>
      <dsp:style>
        <a:lnRef idx="2">
          <a:schemeClr val="accent4">
            <a:tint val="40000"/>
            <a:alpha val="90000"/>
          </a:schemeClr>
        </a:lnRef>
        <a:fillRef idx="1">
          <a:schemeClr val="accent4">
            <a:tint val="40000"/>
            <a:alpha val="90000"/>
          </a:schemeClr>
        </a:fillRef>
        <a:effectRef idx="0">
          <a:scrgbClr r="0" g="0" b="0"/>
        </a:effectRef>
        <a:fontRef idx="minor"/>
      </dsp:style>
      <dsp:txBody>
        <a:bodyPr lIns="20320" tIns="20320" rIns="20320" bIns="20320" anchor="ctr"/>
        <a:lstStyle>
          <a:lvl1pPr algn="ctr">
            <a:defRPr sz="1600"/>
          </a:lvl1pPr>
          <a:lvl2pPr marL="114300" indent="-114300" algn="ctr">
            <a:defRPr sz="1200"/>
          </a:lvl2pPr>
          <a:lvl3pPr marL="228600" indent="-114300" algn="ctr">
            <a:defRPr sz="1200"/>
          </a:lvl3pPr>
          <a:lvl4pPr marL="342900" indent="-114300" algn="ctr">
            <a:defRPr sz="1200"/>
          </a:lvl4pPr>
          <a:lvl5pPr marL="457200" indent="-114300" algn="ctr">
            <a:defRPr sz="1200"/>
          </a:lvl5pPr>
          <a:lvl6pPr marL="571500" indent="-114300" algn="ctr">
            <a:defRPr sz="1200"/>
          </a:lvl6pPr>
          <a:lvl7pPr marL="685800" indent="-114300" algn="ctr">
            <a:defRPr sz="1200"/>
          </a:lvl7pPr>
          <a:lvl8pPr marL="800100" indent="-114300" algn="ctr">
            <a:defRPr sz="1200"/>
          </a:lvl8pPr>
          <a:lvl9pPr marL="914400" indent="-114300" algn="ctr">
            <a:defRPr sz="1200"/>
          </a:lvl9pPr>
        </a:lstStyle>
        <a:p>
          <a:pPr lvl="0">
            <a:lnSpc>
              <a:spcPct val="100000"/>
            </a:lnSpc>
            <a:spcBef>
              <a:spcPct val="0"/>
            </a:spcBef>
            <a:spcAft>
              <a:spcPct val="35000"/>
            </a:spcAft>
          </a:pPr>
          <a:endParaRPr lang="en-US">
            <a:solidFill>
              <a:schemeClr val="dk1"/>
            </a:solidFill>
          </a:endParaRPr>
        </a:p>
      </dsp:txBody>
      <dsp:txXfrm>
        <a:off x="9244102" y="1833203"/>
        <a:ext cx="398300" cy="398300"/>
      </dsp:txXfrm>
    </dsp:sp>
    <dsp:sp modelId="{9A1612D7-D001-4BD3-9850-5CEE04E0A576}">
      <dsp:nvSpPr>
        <dsp:cNvPr id="11" name="Down Arrow 10"/>
        <dsp:cNvSpPr/>
      </dsp:nvSpPr>
      <dsp:spPr bwMode="white">
        <a:xfrm>
          <a:off x="9870586" y="2537889"/>
          <a:ext cx="398300" cy="398300"/>
        </a:xfrm>
        <a:prstGeom prst="downArrow">
          <a:avLst>
            <a:gd name="adj1" fmla="val 55000"/>
            <a:gd name="adj2" fmla="val 45000"/>
          </a:avLst>
        </a:prstGeom>
      </dsp:spPr>
      <dsp:style>
        <a:lnRef idx="2">
          <a:schemeClr val="accent5">
            <a:tint val="40000"/>
            <a:alpha val="90000"/>
          </a:schemeClr>
        </a:lnRef>
        <a:fillRef idx="1">
          <a:schemeClr val="accent5">
            <a:tint val="40000"/>
            <a:alpha val="90000"/>
          </a:schemeClr>
        </a:fillRef>
        <a:effectRef idx="0">
          <a:scrgbClr r="0" g="0" b="0"/>
        </a:effectRef>
        <a:fontRef idx="minor"/>
      </dsp:style>
      <dsp:txBody>
        <a:bodyPr lIns="20320" tIns="20320" rIns="20320" bIns="20320" anchor="ctr"/>
        <a:lstStyle>
          <a:lvl1pPr algn="ctr">
            <a:defRPr sz="1600"/>
          </a:lvl1pPr>
          <a:lvl2pPr marL="114300" indent="-114300" algn="ctr">
            <a:defRPr sz="1200"/>
          </a:lvl2pPr>
          <a:lvl3pPr marL="228600" indent="-114300" algn="ctr">
            <a:defRPr sz="1200"/>
          </a:lvl3pPr>
          <a:lvl4pPr marL="342900" indent="-114300" algn="ctr">
            <a:defRPr sz="1200"/>
          </a:lvl4pPr>
          <a:lvl5pPr marL="457200" indent="-114300" algn="ctr">
            <a:defRPr sz="1200"/>
          </a:lvl5pPr>
          <a:lvl6pPr marL="571500" indent="-114300" algn="ctr">
            <a:defRPr sz="1200"/>
          </a:lvl6pPr>
          <a:lvl7pPr marL="685800" indent="-114300" algn="ctr">
            <a:defRPr sz="1200"/>
          </a:lvl7pPr>
          <a:lvl8pPr marL="800100" indent="-114300" algn="ctr">
            <a:defRPr sz="1200"/>
          </a:lvl8pPr>
          <a:lvl9pPr marL="914400" indent="-114300" algn="ctr">
            <a:defRPr sz="1200"/>
          </a:lvl9pPr>
        </a:lstStyle>
        <a:p>
          <a:pPr lvl="0">
            <a:lnSpc>
              <a:spcPct val="100000"/>
            </a:lnSpc>
            <a:spcBef>
              <a:spcPct val="0"/>
            </a:spcBef>
            <a:spcAft>
              <a:spcPct val="35000"/>
            </a:spcAft>
          </a:pPr>
          <a:endParaRPr lang="en-US">
            <a:solidFill>
              <a:schemeClr val="dk1"/>
            </a:solidFill>
          </a:endParaRPr>
        </a:p>
      </dsp:txBody>
      <dsp:txXfrm>
        <a:off x="9870586" y="2537889"/>
        <a:ext cx="398300" cy="398300"/>
      </dsp:txXfrm>
    </dsp:sp>
  </dsp:spTree>
</dsp:drawing>
</file>

<file path=ppt/diagrams/drawing5.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10895370" cy="3404277"/>
        <a:chOff x="0" y="0"/>
        <a:chExt cx="10895370" cy="3404277"/>
      </a:xfrm>
    </dsp:grpSpPr>
    <dsp:sp modelId="{AF625F79-C01A-403F-A78A-B82634DBDD60}">
      <dsp:nvSpPr>
        <dsp:cNvPr id="3" name="Rounded Rectangle 2"/>
        <dsp:cNvSpPr/>
      </dsp:nvSpPr>
      <dsp:spPr bwMode="white">
        <a:xfrm>
          <a:off x="0" y="0"/>
          <a:ext cx="9261064" cy="1021283"/>
        </a:xfrm>
        <a:prstGeom prst="roundRect">
          <a:avLst>
            <a:gd name="adj" fmla="val 10000"/>
          </a:avLst>
        </a:prstGeom>
      </dsp:spPr>
      <dsp:style>
        <a:lnRef idx="2">
          <a:schemeClr val="lt1"/>
        </a:lnRef>
        <a:fillRef idx="1">
          <a:schemeClr val="accent2">
            <a:hueOff val="0"/>
            <a:satOff val="0"/>
            <a:lumOff val="0"/>
            <a:alpha val="100000"/>
          </a:schemeClr>
        </a:fillRef>
        <a:effectRef idx="0">
          <a:scrgbClr r="0" g="0" b="0"/>
        </a:effectRef>
        <a:fontRef idx="minor">
          <a:schemeClr val="lt1"/>
        </a:fontRef>
      </dsp:style>
      <dsp:txBody>
        <a:bodyPr lIns="68580" tIns="68580" rIns="68580" bIns="68580" anchor="ctr"/>
        <a:lstStyle>
          <a:lvl1pPr algn="l">
            <a:defRPr sz="1800"/>
          </a:lvl1pPr>
          <a:lvl2pPr marL="114300" indent="-114300" algn="l">
            <a:defRPr sz="1400"/>
          </a:lvl2pPr>
          <a:lvl3pPr marL="228600" indent="-114300" algn="l">
            <a:defRPr sz="1400"/>
          </a:lvl3pPr>
          <a:lvl4pPr marL="342900" indent="-114300" algn="l">
            <a:defRPr sz="1400"/>
          </a:lvl4pPr>
          <a:lvl5pPr marL="457200" indent="-114300" algn="l">
            <a:defRPr sz="1400"/>
          </a:lvl5pPr>
          <a:lvl6pPr marL="571500" indent="-114300" algn="l">
            <a:defRPr sz="1400"/>
          </a:lvl6pPr>
          <a:lvl7pPr marL="685800" indent="-114300" algn="l">
            <a:defRPr sz="1400"/>
          </a:lvl7pPr>
          <a:lvl8pPr marL="800100" indent="-114300" algn="l">
            <a:defRPr sz="1400"/>
          </a:lvl8pPr>
          <a:lvl9pPr marL="914400" indent="-114300" algn="l">
            <a:defRPr sz="1400"/>
          </a:lvl9pPr>
        </a:lstStyle>
        <a:p>
          <a:pPr lvl="0">
            <a:lnSpc>
              <a:spcPct val="100000"/>
            </a:lnSpc>
            <a:spcBef>
              <a:spcPct val="0"/>
            </a:spcBef>
            <a:spcAft>
              <a:spcPct val="35000"/>
            </a:spcAft>
          </a:pPr>
          <a:r>
            <a:rPr lang="en-GB"/>
            <a:t>In a workplace, such as Amazon, communicating face-to-face can bring many benefits, helping to achieve their ambitious target in an efficient manner, without any limitations.</a:t>
          </a:r>
          <a:endParaRPr lang="en-US"/>
        </a:p>
      </dsp:txBody>
      <dsp:txXfrm>
        <a:off x="0" y="0"/>
        <a:ext cx="9261064" cy="1021283"/>
      </dsp:txXfrm>
    </dsp:sp>
    <dsp:sp modelId="{F0CEAB71-E38D-4392-910E-B33044D0DF4F}">
      <dsp:nvSpPr>
        <dsp:cNvPr id="4" name="Rounded Rectangle 3"/>
        <dsp:cNvSpPr/>
      </dsp:nvSpPr>
      <dsp:spPr bwMode="white">
        <a:xfrm>
          <a:off x="817153" y="1191497"/>
          <a:ext cx="9261064" cy="1021283"/>
        </a:xfrm>
        <a:prstGeom prst="roundRect">
          <a:avLst>
            <a:gd name="adj" fmla="val 10000"/>
          </a:avLst>
        </a:prstGeom>
      </dsp:spPr>
      <dsp:style>
        <a:lnRef idx="2">
          <a:schemeClr val="lt1"/>
        </a:lnRef>
        <a:fillRef idx="1">
          <a:schemeClr val="accent2">
            <a:hueOff val="-9870000"/>
            <a:satOff val="392"/>
            <a:lumOff val="0"/>
            <a:alpha val="100000"/>
          </a:schemeClr>
        </a:fillRef>
        <a:effectRef idx="0">
          <a:scrgbClr r="0" g="0" b="0"/>
        </a:effectRef>
        <a:fontRef idx="minor">
          <a:schemeClr val="lt1"/>
        </a:fontRef>
      </dsp:style>
      <dsp:txBody>
        <a:bodyPr lIns="68580" tIns="68580" rIns="68580" bIns="68580" anchor="ctr"/>
        <a:lstStyle>
          <a:lvl1pPr algn="l">
            <a:defRPr sz="1800"/>
          </a:lvl1pPr>
          <a:lvl2pPr marL="114300" indent="-114300" algn="l">
            <a:defRPr sz="1400"/>
          </a:lvl2pPr>
          <a:lvl3pPr marL="228600" indent="-114300" algn="l">
            <a:defRPr sz="1400"/>
          </a:lvl3pPr>
          <a:lvl4pPr marL="342900" indent="-114300" algn="l">
            <a:defRPr sz="1400"/>
          </a:lvl4pPr>
          <a:lvl5pPr marL="457200" indent="-114300" algn="l">
            <a:defRPr sz="1400"/>
          </a:lvl5pPr>
          <a:lvl6pPr marL="571500" indent="-114300" algn="l">
            <a:defRPr sz="1400"/>
          </a:lvl6pPr>
          <a:lvl7pPr marL="685800" indent="-114300" algn="l">
            <a:defRPr sz="1400"/>
          </a:lvl7pPr>
          <a:lvl8pPr marL="800100" indent="-114300" algn="l">
            <a:defRPr sz="1400"/>
          </a:lvl8pPr>
          <a:lvl9pPr marL="914400" indent="-114300" algn="l">
            <a:defRPr sz="1400"/>
          </a:lvl9pPr>
        </a:lstStyle>
        <a:p>
          <a:pPr lvl="0">
            <a:lnSpc>
              <a:spcPct val="100000"/>
            </a:lnSpc>
            <a:spcBef>
              <a:spcPct val="0"/>
            </a:spcBef>
            <a:spcAft>
              <a:spcPct val="35000"/>
            </a:spcAft>
          </a:pPr>
          <a:r>
            <a:rPr lang="en-GB"/>
            <a:t>For example, this choice of communication could build trust among employees because it shows that you value them and whatever they have to say.</a:t>
          </a:r>
          <a:endParaRPr lang="en-US"/>
        </a:p>
      </dsp:txBody>
      <dsp:txXfrm>
        <a:off x="817153" y="1191497"/>
        <a:ext cx="9261064" cy="1021283"/>
      </dsp:txXfrm>
    </dsp:sp>
    <dsp:sp modelId="{A9D9D0F7-525A-4F67-ACAC-3EF9BC843AAB}">
      <dsp:nvSpPr>
        <dsp:cNvPr id="5" name="Rounded Rectangle 4"/>
        <dsp:cNvSpPr/>
      </dsp:nvSpPr>
      <dsp:spPr bwMode="white">
        <a:xfrm>
          <a:off x="1634306" y="2382994"/>
          <a:ext cx="9261064" cy="1021283"/>
        </a:xfrm>
        <a:prstGeom prst="roundRect">
          <a:avLst>
            <a:gd name="adj" fmla="val 10000"/>
          </a:avLst>
        </a:prstGeom>
      </dsp:spPr>
      <dsp:style>
        <a:lnRef idx="2">
          <a:schemeClr val="lt1"/>
        </a:lnRef>
        <a:fillRef idx="1">
          <a:schemeClr val="accent2">
            <a:hueOff val="-19740000"/>
            <a:satOff val="784"/>
            <a:lumOff val="0"/>
            <a:alpha val="100000"/>
          </a:schemeClr>
        </a:fillRef>
        <a:effectRef idx="0">
          <a:scrgbClr r="0" g="0" b="0"/>
        </a:effectRef>
        <a:fontRef idx="minor">
          <a:schemeClr val="lt1"/>
        </a:fontRef>
      </dsp:style>
      <dsp:txBody>
        <a:bodyPr lIns="68580" tIns="68580" rIns="68580" bIns="68580" anchor="ctr"/>
        <a:lstStyle>
          <a:lvl1pPr algn="l">
            <a:defRPr sz="1800"/>
          </a:lvl1pPr>
          <a:lvl2pPr marL="114300" indent="-114300" algn="l">
            <a:defRPr sz="1400"/>
          </a:lvl2pPr>
          <a:lvl3pPr marL="228600" indent="-114300" algn="l">
            <a:defRPr sz="1400"/>
          </a:lvl3pPr>
          <a:lvl4pPr marL="342900" indent="-114300" algn="l">
            <a:defRPr sz="1400"/>
          </a:lvl4pPr>
          <a:lvl5pPr marL="457200" indent="-114300" algn="l">
            <a:defRPr sz="1400"/>
          </a:lvl5pPr>
          <a:lvl6pPr marL="571500" indent="-114300" algn="l">
            <a:defRPr sz="1400"/>
          </a:lvl6pPr>
          <a:lvl7pPr marL="685800" indent="-114300" algn="l">
            <a:defRPr sz="1400"/>
          </a:lvl7pPr>
          <a:lvl8pPr marL="800100" indent="-114300" algn="l">
            <a:defRPr sz="1400"/>
          </a:lvl8pPr>
          <a:lvl9pPr marL="914400" indent="-114300" algn="l">
            <a:defRPr sz="1400"/>
          </a:lvl9pPr>
        </a:lstStyle>
        <a:p>
          <a:pPr lvl="0">
            <a:lnSpc>
              <a:spcPct val="100000"/>
            </a:lnSpc>
            <a:spcBef>
              <a:spcPct val="0"/>
            </a:spcBef>
            <a:spcAft>
              <a:spcPct val="35000"/>
            </a:spcAft>
          </a:pPr>
          <a:r>
            <a:rPr lang="en-GB"/>
            <a:t>The non-verbal cues are key in this type of communication because it helps the person you are communicating with assess if you are credible and worth building a relationship with. </a:t>
          </a:r>
          <a:endParaRPr lang="en-US"/>
        </a:p>
      </dsp:txBody>
      <dsp:txXfrm>
        <a:off x="1634306" y="2382994"/>
        <a:ext cx="9261064" cy="1021283"/>
      </dsp:txXfrm>
    </dsp:sp>
    <dsp:sp modelId="{A6F2CE8C-5F96-4CD3-9D5C-882A1FED418F}">
      <dsp:nvSpPr>
        <dsp:cNvPr id="6" name="Down Arrow 5"/>
        <dsp:cNvSpPr/>
      </dsp:nvSpPr>
      <dsp:spPr bwMode="white">
        <a:xfrm>
          <a:off x="8597230" y="774473"/>
          <a:ext cx="663834" cy="663834"/>
        </a:xfrm>
        <a:prstGeom prst="downArrow">
          <a:avLst>
            <a:gd name="adj1" fmla="val 55000"/>
            <a:gd name="adj2" fmla="val 45000"/>
          </a:avLst>
        </a:prstGeom>
      </dsp:spPr>
      <dsp:style>
        <a:lnRef idx="2">
          <a:schemeClr val="accent2">
            <a:tint val="40000"/>
            <a:alpha val="90000"/>
            <a:hueOff val="0"/>
            <a:satOff val="0"/>
            <a:lumOff val="0"/>
            <a:alpha val="90196"/>
          </a:schemeClr>
        </a:lnRef>
        <a:fillRef idx="1">
          <a:schemeClr val="accent2">
            <a:tint val="40000"/>
            <a:alpha val="90000"/>
            <a:hueOff val="0"/>
            <a:satOff val="0"/>
            <a:lumOff val="0"/>
            <a:alpha val="90196"/>
          </a:schemeClr>
        </a:fillRef>
        <a:effectRef idx="0">
          <a:scrgbClr r="0" g="0" b="0"/>
        </a:effectRef>
        <a:fontRef idx="minor"/>
      </dsp:style>
      <dsp:txBody>
        <a:bodyPr lIns="35560" tIns="35560" rIns="35560" bIns="35560" anchor="ctr"/>
        <a:lstStyle>
          <a:lvl1pPr algn="ctr">
            <a:defRPr sz="2800"/>
          </a:lvl1pPr>
          <a:lvl2pPr marL="228600" indent="-228600" algn="ctr">
            <a:defRPr sz="2200"/>
          </a:lvl2pPr>
          <a:lvl3pPr marL="457200" indent="-228600" algn="ctr">
            <a:defRPr sz="2200"/>
          </a:lvl3pPr>
          <a:lvl4pPr marL="685800" indent="-228600" algn="ctr">
            <a:defRPr sz="2200"/>
          </a:lvl4pPr>
          <a:lvl5pPr marL="914400" indent="-228600" algn="ctr">
            <a:defRPr sz="2200"/>
          </a:lvl5pPr>
          <a:lvl6pPr marL="1143000" indent="-228600" algn="ctr">
            <a:defRPr sz="2200"/>
          </a:lvl6pPr>
          <a:lvl7pPr marL="1371600" indent="-228600" algn="ctr">
            <a:defRPr sz="2200"/>
          </a:lvl7pPr>
          <a:lvl8pPr marL="1600200" indent="-228600" algn="ctr">
            <a:defRPr sz="2200"/>
          </a:lvl8pPr>
          <a:lvl9pPr marL="1828800" indent="-228600" algn="ctr">
            <a:defRPr sz="2200"/>
          </a:lvl9pPr>
        </a:lstStyle>
        <a:p>
          <a:pPr lvl="0">
            <a:lnSpc>
              <a:spcPct val="100000"/>
            </a:lnSpc>
            <a:spcBef>
              <a:spcPct val="0"/>
            </a:spcBef>
            <a:spcAft>
              <a:spcPct val="35000"/>
            </a:spcAft>
          </a:pPr>
          <a:endParaRPr lang="en-US">
            <a:solidFill>
              <a:schemeClr val="dk1"/>
            </a:solidFill>
          </a:endParaRPr>
        </a:p>
      </dsp:txBody>
      <dsp:txXfrm>
        <a:off x="8597230" y="774473"/>
        <a:ext cx="663834" cy="663834"/>
      </dsp:txXfrm>
    </dsp:sp>
    <dsp:sp modelId="{F141CBAE-78A5-43D1-B6E6-DA6735C62DD1}">
      <dsp:nvSpPr>
        <dsp:cNvPr id="7" name="Down Arrow 6"/>
        <dsp:cNvSpPr/>
      </dsp:nvSpPr>
      <dsp:spPr bwMode="white">
        <a:xfrm>
          <a:off x="9414383" y="1959161"/>
          <a:ext cx="663834" cy="663834"/>
        </a:xfrm>
        <a:prstGeom prst="downArrow">
          <a:avLst>
            <a:gd name="adj1" fmla="val 55000"/>
            <a:gd name="adj2" fmla="val 45000"/>
          </a:avLst>
        </a:prstGeom>
      </dsp:spPr>
      <dsp:style>
        <a:lnRef idx="2">
          <a:schemeClr val="accent2">
            <a:tint val="40000"/>
            <a:alpha val="90000"/>
            <a:hueOff val="-20520000"/>
            <a:satOff val="2745"/>
            <a:lumOff val="392"/>
            <a:alpha val="90196"/>
          </a:schemeClr>
        </a:lnRef>
        <a:fillRef idx="1">
          <a:schemeClr val="accent2">
            <a:tint val="40000"/>
            <a:alpha val="90000"/>
            <a:hueOff val="-20520000"/>
            <a:satOff val="2745"/>
            <a:lumOff val="392"/>
            <a:alpha val="90196"/>
          </a:schemeClr>
        </a:fillRef>
        <a:effectRef idx="0">
          <a:scrgbClr r="0" g="0" b="0"/>
        </a:effectRef>
        <a:fontRef idx="minor"/>
      </dsp:style>
      <dsp:txBody>
        <a:bodyPr lIns="35560" tIns="35560" rIns="35560" bIns="35560" anchor="ctr"/>
        <a:lstStyle>
          <a:lvl1pPr algn="ctr">
            <a:defRPr sz="2800"/>
          </a:lvl1pPr>
          <a:lvl2pPr marL="228600" indent="-228600" algn="ctr">
            <a:defRPr sz="2200"/>
          </a:lvl2pPr>
          <a:lvl3pPr marL="457200" indent="-228600" algn="ctr">
            <a:defRPr sz="2200"/>
          </a:lvl3pPr>
          <a:lvl4pPr marL="685800" indent="-228600" algn="ctr">
            <a:defRPr sz="2200"/>
          </a:lvl4pPr>
          <a:lvl5pPr marL="914400" indent="-228600" algn="ctr">
            <a:defRPr sz="2200"/>
          </a:lvl5pPr>
          <a:lvl6pPr marL="1143000" indent="-228600" algn="ctr">
            <a:defRPr sz="2200"/>
          </a:lvl6pPr>
          <a:lvl7pPr marL="1371600" indent="-228600" algn="ctr">
            <a:defRPr sz="2200"/>
          </a:lvl7pPr>
          <a:lvl8pPr marL="1600200" indent="-228600" algn="ctr">
            <a:defRPr sz="2200"/>
          </a:lvl8pPr>
          <a:lvl9pPr marL="1828800" indent="-228600" algn="ctr">
            <a:defRPr sz="2200"/>
          </a:lvl9pPr>
        </a:lstStyle>
        <a:p>
          <a:pPr lvl="0">
            <a:lnSpc>
              <a:spcPct val="100000"/>
            </a:lnSpc>
            <a:spcBef>
              <a:spcPct val="0"/>
            </a:spcBef>
            <a:spcAft>
              <a:spcPct val="35000"/>
            </a:spcAft>
          </a:pPr>
          <a:endParaRPr lang="en-US">
            <a:solidFill>
              <a:schemeClr val="dk1"/>
            </a:solidFill>
          </a:endParaRPr>
        </a:p>
      </dsp:txBody>
      <dsp:txXfrm>
        <a:off x="9414383" y="1959161"/>
        <a:ext cx="663834" cy="66383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vertAlign" val="mid"/>
      <dgm:param type="horzAlign" val="ctr"/>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vertAlign" val="mid"/>
      <dgm:param type="horzAlign" val="ctr"/>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parTxLTRAlign" val="r"/>
                    <dgm:param type="parTxRTLAlign" val="r"/>
                    <dgm:param type="txAnchorVert" val="t"/>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parTxLTRAlign" val="l"/>
                            <dgm:param type="parTxRTLAlign" val="r"/>
                            <dgm:param type="txAnchorVert" val="t"/>
                          </dgm:alg>
                        </dgm:if>
                        <dgm:else name="Name15">
                          <dgm:alg type="tx">
                            <dgm:param type="parTxLTRAlign" val="l"/>
                            <dgm:param type="parTxRTLAlign" val="l"/>
                            <dgm:param type="txAnchorVert" val="t"/>
                          </dgm:alg>
                        </dgm:else>
                      </dgm:choose>
                    </dgm:if>
                    <dgm:else name="Name16">
                      <dgm:choose name="Name17">
                        <dgm:if name="Name18" axis="root des" ptType="all node" func="maxDepth" op="gt" val="1">
                          <dgm:alg type="tx">
                            <dgm:param type="parTxLTRAlign" val="l"/>
                            <dgm:param type="parTxRTLAlign" val="r"/>
                            <dgm:param type="txAnchorVertCh" val="b"/>
                            <dgm:param type="txAnchorVert" val="b"/>
                          </dgm:alg>
                        </dgm:if>
                        <dgm:else name="Name19">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parTxLTRAlign" val="l"/>
                            <dgm:param type="parTxRTLAlign" val="r"/>
                            <dgm:param type="txAnchorVert" val="t"/>
                          </dgm:alg>
                        </dgm:if>
                        <dgm:else name="Name28">
                          <dgm:alg type="tx">
                            <dgm:param type="parTxLTRAlign" val="l"/>
                            <dgm:param type="parTxRTLAlign" val="l"/>
                            <dgm:param type="txAnchorVert" val="t"/>
                          </dgm:alg>
                        </dgm:else>
                      </dgm:choose>
                    </dgm:if>
                    <dgm:else name="Name29">
                      <dgm:choose name="Name30">
                        <dgm:if name="Name31" axis="root des" ptType="all node" func="maxDepth" op="gt" val="1">
                          <dgm:alg type="tx">
                            <dgm:param type="parTxLTRAlign" val="l"/>
                            <dgm:param type="parTxRTLAlign" val="r"/>
                            <dgm:param type="txAnchorVertCh" val="b"/>
                            <dgm:param type="txAnchorVert" val="b"/>
                          </dgm:alg>
                        </dgm:if>
                        <dgm:else name="Name32">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parTxLTRAlign" val="l"/>
                            <dgm:param type="parTxRTLAlign" val="r"/>
                            <dgm:param type="txAnchorVert" val="t"/>
                          </dgm:alg>
                        </dgm:if>
                        <dgm:else name="Name45">
                          <dgm:alg type="tx">
                            <dgm:param type="parTxLTRAlign" val="l"/>
                            <dgm:param type="parTxRTLAlign" val="l"/>
                            <dgm:param type="txAnchorVert" val="t"/>
                          </dgm:alg>
                        </dgm:else>
                      </dgm:choose>
                    </dgm:if>
                    <dgm:else name="Name46">
                      <dgm:choose name="Name47">
                        <dgm:if name="Name48" axis="root des" ptType="all node" func="maxDepth" op="gt" val="1">
                          <dgm:alg type="tx">
                            <dgm:param type="parTxLTRAlign" val="l"/>
                            <dgm:param type="parTxRTLAlign" val="r"/>
                            <dgm:param type="txAnchorVertCh" val="b"/>
                            <dgm:param type="txAnchorVert" val="b"/>
                          </dgm:alg>
                        </dgm:if>
                        <dgm:else name="Name49">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parTxLTRAlign" val="l"/>
                            <dgm:param type="parTxRTLAlign" val="r"/>
                            <dgm:param type="txAnchorVert" val="t"/>
                          </dgm:alg>
                        </dgm:if>
                        <dgm:else name="Name58">
                          <dgm:alg type="tx">
                            <dgm:param type="parTxLTRAlign" val="l"/>
                            <dgm:param type="parTxRTLAlign" val="l"/>
                            <dgm:param type="txAnchorVert" val="t"/>
                          </dgm:alg>
                        </dgm:else>
                      </dgm:choose>
                    </dgm:if>
                    <dgm:else name="Name59">
                      <dgm:choose name="Name60">
                        <dgm:if name="Name61" axis="root des" ptType="all node" func="maxDepth" op="gt" val="1">
                          <dgm:alg type="tx">
                            <dgm:param type="parTxLTRAlign" val="l"/>
                            <dgm:param type="parTxRTLAlign" val="r"/>
                            <dgm:param type="txAnchorVertCh" val="b"/>
                            <dgm:param type="txAnchorVert" val="b"/>
                          </dgm:alg>
                        </dgm:if>
                        <dgm:else name="Name62">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parTxLTRAlign" val="l"/>
                            <dgm:param type="parTxRTLAlign" val="r"/>
                            <dgm:param type="txAnchorVert" val="t"/>
                          </dgm:alg>
                        </dgm:if>
                        <dgm:else name="Name71">
                          <dgm:alg type="tx">
                            <dgm:param type="parTxLTRAlign" val="l"/>
                            <dgm:param type="parTxRTLAlign" val="l"/>
                            <dgm:param type="txAnchorVert" val="t"/>
                          </dgm:alg>
                        </dgm:else>
                      </dgm:choose>
                    </dgm:if>
                    <dgm:else name="Name72">
                      <dgm:choose name="Name73">
                        <dgm:if name="Name74" axis="root des" ptType="all node" func="maxDepth" op="gt" val="1">
                          <dgm:alg type="tx">
                            <dgm:param type="parTxLTRAlign" val="l"/>
                            <dgm:param type="parTxRTLAlign" val="r"/>
                            <dgm:param type="txAnchorVertCh" val="b"/>
                            <dgm:param type="txAnchorVert" val="b"/>
                          </dgm:alg>
                        </dgm:if>
                        <dgm:else name="Name75">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param type="txAnchorVert" val="t"/>
                          </dgm:alg>
                        </dgm:if>
                        <dgm:else name="Name88">
                          <dgm:alg type="tx">
                            <dgm:param type="parTxLTRAlign" val="l"/>
                            <dgm:param type="parTxRTLAlign" val="l"/>
                            <dgm:param type="txAnchorVert" val="t"/>
                          </dgm:alg>
                        </dgm:else>
                      </dgm:choose>
                    </dgm:if>
                    <dgm:else name="Name89">
                      <dgm:choose name="Name90">
                        <dgm:if name="Name91" axis="root des" ptType="all node" func="maxDepth" op="gt" val="1">
                          <dgm:alg type="tx">
                            <dgm:param type="parTxLTRAlign" val="l"/>
                            <dgm:param type="parTxRTLAlign" val="r"/>
                            <dgm:param type="txAnchorVertCh" val="b"/>
                            <dgm:param type="txAnchorVert" val="b"/>
                          </dgm:alg>
                        </dgm:if>
                        <dgm:else name="Name92">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parTxLTRAlign" val="l"/>
                            <dgm:param type="parTxRTLAlign" val="r"/>
                            <dgm:param type="txAnchorVert" val="t"/>
                          </dgm:alg>
                        </dgm:if>
                        <dgm:else name="Name101">
                          <dgm:alg type="tx">
                            <dgm:param type="parTxLTRAlign" val="l"/>
                            <dgm:param type="parTxRTLAlign" val="l"/>
                            <dgm:param type="txAnchorVert" val="t"/>
                          </dgm:alg>
                        </dgm:else>
                      </dgm:choose>
                    </dgm:if>
                    <dgm:else name="Name102">
                      <dgm:choose name="Name103">
                        <dgm:if name="Name104" axis="root des" ptType="all node" func="maxDepth" op="gt" val="1">
                          <dgm:alg type="tx">
                            <dgm:param type="parTxLTRAlign" val="l"/>
                            <dgm:param type="parTxRTLAlign" val="r"/>
                            <dgm:param type="txAnchorVertCh" val="b"/>
                            <dgm:param type="txAnchorVert" val="b"/>
                          </dgm:alg>
                        </dgm:if>
                        <dgm:else name="Name105">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parTxLTRAlign" val="l"/>
                            <dgm:param type="parTxRTLAlign" val="r"/>
                            <dgm:param type="txAnchorVert" val="t"/>
                          </dgm:alg>
                        </dgm:if>
                        <dgm:else name="Name114">
                          <dgm:alg type="tx">
                            <dgm:param type="parTxLTRAlign" val="l"/>
                            <dgm:param type="parTxRTLAlign" val="l"/>
                            <dgm:param type="txAnchorVert" val="t"/>
                          </dgm:alg>
                        </dgm:else>
                      </dgm:choose>
                    </dgm:if>
                    <dgm:else name="Name115">
                      <dgm:choose name="Name116">
                        <dgm:if name="Name117" axis="root des" ptType="all node" func="maxDepth" op="gt" val="1">
                          <dgm:alg type="tx">
                            <dgm:param type="parTxLTRAlign" val="l"/>
                            <dgm:param type="parTxRTLAlign" val="r"/>
                            <dgm:param type="txAnchorVertCh" val="b"/>
                            <dgm:param type="txAnchorVert" val="b"/>
                          </dgm:alg>
                        </dgm:if>
                        <dgm:else name="Name118">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parTxLTRAlign" val="l"/>
                            <dgm:param type="parTxRTLAlign" val="r"/>
                            <dgm:param type="txAnchorVert" val="t"/>
                          </dgm:alg>
                        </dgm:if>
                        <dgm:else name="Name127">
                          <dgm:alg type="tx">
                            <dgm:param type="parTxLTRAlign" val="l"/>
                            <dgm:param type="parTxRTLAlign" val="l"/>
                            <dgm:param type="txAnchorVert" val="t"/>
                          </dgm:alg>
                        </dgm:else>
                      </dgm:choose>
                    </dgm:if>
                    <dgm:else name="Name128">
                      <dgm:choose name="Name129">
                        <dgm:if name="Name130" axis="root des" ptType="all node" func="maxDepth" op="gt" val="1">
                          <dgm:alg type="tx">
                            <dgm:param type="parTxLTRAlign" val="l"/>
                            <dgm:param type="parTxRTLAlign" val="r"/>
                            <dgm:param type="txAnchorVertCh" val="b"/>
                            <dgm:param type="txAnchorVert" val="b"/>
                          </dgm:alg>
                        </dgm:if>
                        <dgm:else name="Name131">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parTxLTRAlign" val="l"/>
                            <dgm:param type="parTxRTLAlign" val="r"/>
                            <dgm:param type="txAnchorVert" val="t"/>
                          </dgm:alg>
                        </dgm:if>
                        <dgm:else name="Name144">
                          <dgm:alg type="tx">
                            <dgm:param type="parTxLTRAlign" val="l"/>
                            <dgm:param type="parTxRTLAlign" val="l"/>
                            <dgm:param type="txAnchorVert" val="t"/>
                          </dgm:alg>
                        </dgm:else>
                      </dgm:choose>
                    </dgm:if>
                    <dgm:else name="Name145">
                      <dgm:choose name="Name146">
                        <dgm:if name="Name147" axis="root des" ptType="all node" func="maxDepth" op="gt" val="1">
                          <dgm:alg type="tx">
                            <dgm:param type="parTxLTRAlign" val="l"/>
                            <dgm:param type="parTxRTLAlign" val="r"/>
                            <dgm:param type="txAnchorVertCh" val="b"/>
                            <dgm:param type="txAnchorVert" val="b"/>
                          </dgm:alg>
                        </dgm:if>
                        <dgm:else name="Name148">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parTxLTRAlign" val="l"/>
                            <dgm:param type="parTxRTLAlign" val="r"/>
                            <dgm:param type="txAnchorVert" val="t"/>
                          </dgm:alg>
                        </dgm:if>
                        <dgm:else name="Name157">
                          <dgm:alg type="tx">
                            <dgm:param type="parTxLTRAlign" val="l"/>
                            <dgm:param type="parTxRTLAlign" val="l"/>
                            <dgm:param type="txAnchorVert" val="t"/>
                          </dgm:alg>
                        </dgm:else>
                      </dgm:choose>
                    </dgm:if>
                    <dgm:else name="Name158">
                      <dgm:choose name="Name159">
                        <dgm:if name="Name160" axis="root des" ptType="all node" func="maxDepth" op="gt" val="1">
                          <dgm:alg type="tx">
                            <dgm:param type="parTxLTRAlign" val="l"/>
                            <dgm:param type="parTxRTLAlign" val="r"/>
                            <dgm:param type="txAnchorVertCh" val="b"/>
                            <dgm:param type="txAnchorVert" val="b"/>
                          </dgm:alg>
                        </dgm:if>
                        <dgm:else name="Name161">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parTxLTRAlign" val="l"/>
                            <dgm:param type="parTxRTLAlign" val="r"/>
                            <dgm:param type="txAnchorVert" val="t"/>
                          </dgm:alg>
                        </dgm:if>
                        <dgm:else name="Name170">
                          <dgm:alg type="tx">
                            <dgm:param type="parTxLTRAlign" val="l"/>
                            <dgm:param type="parTxRTLAlign" val="l"/>
                            <dgm:param type="txAnchorVert" val="t"/>
                          </dgm:alg>
                        </dgm:else>
                      </dgm:choose>
                    </dgm:if>
                    <dgm:else name="Name171">
                      <dgm:choose name="Name172">
                        <dgm:if name="Name173" axis="root des" ptType="all node" func="maxDepth" op="gt" val="1">
                          <dgm:alg type="tx">
                            <dgm:param type="parTxLTRAlign" val="l"/>
                            <dgm:param type="parTxRTLAlign" val="r"/>
                            <dgm:param type="txAnchorVertCh" val="b"/>
                            <dgm:param type="txAnchorVert" val="b"/>
                          </dgm:alg>
                        </dgm:if>
                        <dgm:else name="Name174">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parTxLTRAlign" val="l"/>
                            <dgm:param type="parTxRTLAlign" val="r"/>
                            <dgm:param type="txAnchorVert" val="t"/>
                          </dgm:alg>
                        </dgm:if>
                        <dgm:else name="Name183">
                          <dgm:alg type="tx">
                            <dgm:param type="parTxLTRAlign" val="l"/>
                            <dgm:param type="parTxRTLAlign" val="l"/>
                            <dgm:param type="txAnchorVert" val="t"/>
                          </dgm:alg>
                        </dgm:else>
                      </dgm:choose>
                    </dgm:if>
                    <dgm:else name="Name184">
                      <dgm:choose name="Name185">
                        <dgm:if name="Name186" axis="root des" ptType="all node" func="maxDepth" op="gt" val="1">
                          <dgm:alg type="tx">
                            <dgm:param type="parTxLTRAlign" val="l"/>
                            <dgm:param type="parTxRTLAlign" val="r"/>
                            <dgm:param type="txAnchorVertCh" val="b"/>
                            <dgm:param type="txAnchorVert" val="b"/>
                          </dgm:alg>
                        </dgm:if>
                        <dgm:else name="Name187">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parTxLTRAlign" val="l"/>
                            <dgm:param type="parTxRTLAlign" val="r"/>
                            <dgm:param type="txAnchorVert" val="t"/>
                          </dgm:alg>
                        </dgm:if>
                        <dgm:else name="Name196">
                          <dgm:alg type="tx">
                            <dgm:param type="parTxLTRAlign" val="l"/>
                            <dgm:param type="parTxRTLAlign" val="l"/>
                            <dgm:param type="txAnchorVert" val="t"/>
                          </dgm:alg>
                        </dgm:else>
                      </dgm:choose>
                    </dgm:if>
                    <dgm:else name="Name197">
                      <dgm:choose name="Name198">
                        <dgm:if name="Name199" axis="root des" ptType="all node" func="maxDepth" op="gt" val="1">
                          <dgm:alg type="tx">
                            <dgm:param type="parTxLTRAlign" val="l"/>
                            <dgm:param type="parTxRTLAlign" val="r"/>
                            <dgm:param type="txAnchorVertCh" val="b"/>
                            <dgm:param type="txAnchorVert" val="b"/>
                          </dgm:alg>
                        </dgm:if>
                        <dgm:else name="Name200">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4AAD347D-5ACD-4C99-B74B-A9C85AD731AF}" type="datetimeFigureOut">
              <a:rPr lang="en-US" dirty="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9796027F-7875-4030-9381-8BD8C4F21935}" type="datetimeFigureOut">
              <a:rPr lang="en-US" dirty="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9796027F-7875-4030-9381-8BD8C4F21935}" type="datetimeFigureOut">
              <a:rPr lang="en-US" dirty="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fld id="{9796027F-7875-4030-9381-8BD8C4F21935}" type="datetimeFigureOut">
              <a:rPr lang="en-US" dirty="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fld id="{9796027F-7875-4030-9381-8BD8C4F21935}" type="datetimeFigureOut">
              <a:rPr lang="en-US" dirty="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7" name="Date Placeholder 2"/>
          <p:cNvSpPr>
            <a:spLocks noGrp="1"/>
          </p:cNvSpPr>
          <p:nvPr>
            <p:ph type="dt" sz="half" idx="10"/>
          </p:nvPr>
        </p:nvSpPr>
        <p:spPr/>
        <p:txBody>
          <a:bodyPr/>
          <a:lstStyle/>
          <a:p>
            <a:fld id="{4509A250-FF31-4206-8172-F9D3106AACB1}" type="datetimeFigureOut">
              <a:rPr lang="en-US" dirty="0"/>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a:t>Click to edit Master title style</a:t>
            </a:r>
            <a:endParaRPr lang="en-US"/>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7" name="Date Placeholder 4"/>
          <p:cNvSpPr>
            <a:spLocks noGrp="1"/>
          </p:cNvSpPr>
          <p:nvPr>
            <p:ph type="dt" sz="half" idx="10"/>
          </p:nvPr>
        </p:nvSpPr>
        <p:spPr/>
        <p:txBody>
          <a:bodyPr/>
          <a:lstStyle/>
          <a:p>
            <a:fld id="{4509A250-FF31-4206-8172-F9D3106AACB1}" type="datetimeFigureOut">
              <a:rPr lang="en-US" dirty="0"/>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509A250-FF31-4206-8172-F9D3106AACB1}" type="datetimeFigureOut">
              <a:rPr lang="en-US" dirty="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509A250-FF31-4206-8172-F9D3106AACB1}" type="datetimeFigureOut">
              <a:rPr lang="en-US" dirty="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4509A250-FF31-4206-8172-F9D3106AACB1}" type="datetimeFigureOut">
              <a:rPr lang="en-US" dirty="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endParaRPr lang="en-US"/>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4509A250-FF31-4206-8172-F9D3106AACB1}" type="datetimeFigureOut">
              <a:rPr lang="en-US" dirty="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a:solidFill>
                  <a:schemeClr val="accent1">
                    <a:lumMod val="60000"/>
                    <a:lumOff val="40000"/>
                  </a:schemeClr>
                </a:solidFill>
                <a:latin typeface="Arial" panose="020B0604020202020204"/>
                <a:ea typeface="+mj-ea"/>
                <a:cs typeface="+mj-cs"/>
              </a:rPr>
              <a:t>“</a:t>
            </a:r>
            <a:endParaRPr lang="en-US" sz="12200" b="0" i="0">
              <a:solidFill>
                <a:schemeClr val="accent1">
                  <a:lumMod val="60000"/>
                  <a:lumOff val="40000"/>
                </a:schemeClr>
              </a:solidFill>
              <a:latin typeface="Arial" panose="020B0604020202020204"/>
              <a:ea typeface="+mj-ea"/>
              <a:cs typeface="+mj-cs"/>
            </a:endParaRP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a:solidFill>
                  <a:schemeClr val="accent1">
                    <a:lumMod val="60000"/>
                    <a:lumOff val="40000"/>
                  </a:schemeClr>
                </a:solidFill>
                <a:latin typeface="Arial" panose="020B0604020202020204"/>
                <a:ea typeface="+mj-ea"/>
                <a:cs typeface="+mj-cs"/>
              </a:rPr>
              <a:t>”</a:t>
            </a:r>
            <a:endParaRPr lang="en-US" sz="12200" b="0" i="0">
              <a:solidFill>
                <a:schemeClr val="accent1">
                  <a:lumMod val="60000"/>
                  <a:lumOff val="40000"/>
                </a:schemeClr>
              </a:solidFill>
              <a:latin typeface="Arial" panose="020B0604020202020204"/>
              <a:ea typeface="+mj-ea"/>
              <a:cs typeface="+mj-cs"/>
            </a:endParaRPr>
          </a:p>
        </p:txBody>
      </p:sp>
    </p:spTree>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4509A250-FF31-4206-8172-F9D3106AACB1}" type="datetimeFigureOut">
              <a:rPr lang="en-US" dirty="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4509A250-FF31-4206-8172-F9D3106AACB1}" type="datetimeFigureOut">
              <a:rPr lang="en-US" dirty="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4509A250-FF31-4206-8172-F9D3106AACB1}" type="datetimeFigureOut">
              <a:rPr lang="en-US" dirty="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270387D9-82B1-499D-97D4-F0EE22751F7D}" type="datetime1">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5DBD438D-B646-436E-94D0-7D23A1F6DE45}" type="datetime1">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E8993360-0AFA-478F-A1F2-F6923AF77A69}" type="datetime1">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fld id="{0A33BF53-4C80-4D59-86B5-E3A17D4572D4}" type="datetime1">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fld id="{FE054CB2-F748-495B-90F0-DF18DC4C6C89}" type="datetime1">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7" name="Date Placeholder 2"/>
          <p:cNvSpPr>
            <a:spLocks noGrp="1"/>
          </p:cNvSpPr>
          <p:nvPr>
            <p:ph type="dt" sz="half" idx="10"/>
          </p:nvPr>
        </p:nvSpPr>
        <p:spPr/>
        <p:txBody>
          <a:bodyPr/>
          <a:lstStyle/>
          <a:p>
            <a:fld id="{F9832E4F-B455-4443-B860-83F7BAFCAB70}" type="datetime1">
              <a:rPr lang="en-US" smtClean="0"/>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E692922-2E3E-4774-AA6C-4AE4B47EBB76}" type="datetime1">
              <a:rPr lang="en-US" smtClean="0"/>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a:t>Click to edit Master title style</a:t>
            </a:r>
            <a:endParaRPr lang="en-US"/>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7" name="Date Placeholder 4"/>
          <p:cNvSpPr>
            <a:spLocks noGrp="1"/>
          </p:cNvSpPr>
          <p:nvPr>
            <p:ph type="dt" sz="half" idx="10"/>
          </p:nvPr>
        </p:nvSpPr>
        <p:spPr/>
        <p:txBody>
          <a:bodyPr/>
          <a:lstStyle/>
          <a:p>
            <a:fld id="{D025250C-4A5D-4177-AEEF-BB7AF184F6D3}" type="datetime1">
              <a:rPr lang="en-US" smtClean="0"/>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08E01F6B-ED24-466D-8EC2-BA790E76DD0C}" type="datetime1">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7335BF33-900C-4BA1-AB40-B3A86ED2DBB0}" type="datetime1">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FBE94B60-3950-4342-B635-1B0AC634D812}" type="datetime1">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endParaRPr lang="en-US"/>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2BB5BCED-6703-40FC-9150-6844C21BDF90}" type="datetime1">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a:solidFill>
                  <a:schemeClr val="accent1">
                    <a:lumMod val="60000"/>
                    <a:lumOff val="40000"/>
                  </a:schemeClr>
                </a:solidFill>
                <a:latin typeface="Arial" panose="020B0604020202020204"/>
                <a:ea typeface="+mj-ea"/>
                <a:cs typeface="+mj-cs"/>
              </a:rPr>
              <a:t>“</a:t>
            </a:r>
            <a:endParaRPr lang="en-US" sz="12200" b="0" i="0">
              <a:solidFill>
                <a:schemeClr val="accent1">
                  <a:lumMod val="60000"/>
                  <a:lumOff val="40000"/>
                </a:schemeClr>
              </a:solidFill>
              <a:latin typeface="Arial" panose="020B0604020202020204"/>
              <a:ea typeface="+mj-ea"/>
              <a:cs typeface="+mj-cs"/>
            </a:endParaRP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a:solidFill>
                  <a:schemeClr val="accent1">
                    <a:lumMod val="60000"/>
                    <a:lumOff val="40000"/>
                  </a:schemeClr>
                </a:solidFill>
                <a:latin typeface="Arial" panose="020B0604020202020204"/>
                <a:ea typeface="+mj-ea"/>
                <a:cs typeface="+mj-cs"/>
              </a:rPr>
              <a:t>”</a:t>
            </a:r>
            <a:endParaRPr lang="en-US" sz="12200" b="0" i="0">
              <a:solidFill>
                <a:schemeClr val="accent1">
                  <a:lumMod val="60000"/>
                  <a:lumOff val="40000"/>
                </a:schemeClr>
              </a:solidFill>
              <a:latin typeface="Arial" panose="020B0604020202020204"/>
              <a:ea typeface="+mj-ea"/>
              <a:cs typeface="+mj-cs"/>
            </a:endParaRPr>
          </a:p>
        </p:txBody>
      </p:sp>
    </p:spTree>
  </p:cSld>
  <p:clrMapOvr>
    <a:masterClrMapping/>
  </p:clrMapOvr>
  <p:hf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DEDC03DA-5724-4223-A1EB-1352A92EBCBD}" type="datetime1">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2671BF3-999D-4431-AB54-73759BFEAD67}" type="datetime1">
              <a:rPr lang="en-US" smtClean="0"/>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5EFBBBD-B25F-46DB-AC20-9889B6F12F54}" type="datetime1">
              <a:rPr lang="en-US" smtClean="0"/>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D3C437E3-0685-4B87-994B-8E112FF4DEF7}" type="datetime1">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2C90E8E0-64F5-4D98-A368-963BB42C6F82}" type="datetime1">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fld>
            <a:endParaRPr lang="en-US"/>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2" Type="http://schemas.openxmlformats.org/officeDocument/2006/relationships/theme" Target="../theme/theme1.xml"/><Relationship Id="rId21" Type="http://schemas.openxmlformats.org/officeDocument/2006/relationships/image" Target="../media/image4.png"/><Relationship Id="rId20" Type="http://schemas.openxmlformats.org/officeDocument/2006/relationships/image" Target="../media/image3.png"/><Relationship Id="rId2" Type="http://schemas.openxmlformats.org/officeDocument/2006/relationships/slideLayout" Target="../slideLayouts/slideLayout2.xml"/><Relationship Id="rId19" Type="http://schemas.openxmlformats.org/officeDocument/2006/relationships/image" Target="../media/image2.png"/><Relationship Id="rId18" Type="http://schemas.openxmlformats.org/officeDocument/2006/relationships/image" Target="../media/image1.png"/><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6.xml"/><Relationship Id="rId8" Type="http://schemas.openxmlformats.org/officeDocument/2006/relationships/slideLayout" Target="../slideLayouts/slideLayout25.xml"/><Relationship Id="rId7" Type="http://schemas.openxmlformats.org/officeDocument/2006/relationships/slideLayout" Target="../slideLayouts/slideLayout24.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3" Type="http://schemas.openxmlformats.org/officeDocument/2006/relationships/slideLayout" Target="../slideLayouts/slideLayout20.xml"/><Relationship Id="rId22" Type="http://schemas.openxmlformats.org/officeDocument/2006/relationships/theme" Target="../theme/theme2.xml"/><Relationship Id="rId21" Type="http://schemas.openxmlformats.org/officeDocument/2006/relationships/image" Target="../media/image4.png"/><Relationship Id="rId20" Type="http://schemas.openxmlformats.org/officeDocument/2006/relationships/image" Target="../media/image3.png"/><Relationship Id="rId2" Type="http://schemas.openxmlformats.org/officeDocument/2006/relationships/slideLayout" Target="../slideLayouts/slideLayout19.xml"/><Relationship Id="rId19" Type="http://schemas.openxmlformats.org/officeDocument/2006/relationships/image" Target="../media/image2.png"/><Relationship Id="rId18" Type="http://schemas.openxmlformats.org/officeDocument/2006/relationships/image" Target="../media/image1.png"/><Relationship Id="rId17" Type="http://schemas.openxmlformats.org/officeDocument/2006/relationships/slideLayout" Target="../slideLayouts/slideLayout34.xml"/><Relationship Id="rId16" Type="http://schemas.openxmlformats.org/officeDocument/2006/relationships/slideLayout" Target="../slideLayouts/slideLayout33.xml"/><Relationship Id="rId15" Type="http://schemas.openxmlformats.org/officeDocument/2006/relationships/slideLayout" Target="../slideLayouts/slideLayout32.xml"/><Relationship Id="rId14" Type="http://schemas.openxmlformats.org/officeDocument/2006/relationships/slideLayout" Target="../slideLayouts/slideLayout31.xml"/><Relationship Id="rId13" Type="http://schemas.openxmlformats.org/officeDocument/2006/relationships/slideLayout" Target="../slideLayouts/slideLayout30.xml"/><Relationship Id="rId12" Type="http://schemas.openxmlformats.org/officeDocument/2006/relationships/slideLayout" Target="../slideLayouts/slideLayout29.xml"/><Relationship Id="rId11" Type="http://schemas.openxmlformats.org/officeDocument/2006/relationships/slideLayout" Target="../slideLayouts/slideLayout28.xml"/><Relationship Id="rId10" Type="http://schemas.openxmlformats.org/officeDocument/2006/relationships/slideLayout" Target="../slideLayouts/slideLayout27.xml"/><Relationship Id="rId1"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8">
            <a:extLst>
              <a:ext uri="{28A0092B-C50C-407E-A947-70E740481C1C}">
                <a14:useLocalDpi xmlns:a14="http://schemas.microsoft.com/office/drawing/2010/main" val="0"/>
              </a:ext>
            </a:extLst>
          </a:blip>
          <a:srcRect l="3644"/>
          <a:stretch>
            <a:fillRect/>
          </a:stretch>
        </p:blipFill>
        <p:spPr>
          <a:xfrm>
            <a:off x="0" y="2669685"/>
            <a:ext cx="4035669" cy="4188315"/>
          </a:xfrm>
          <a:prstGeom prst="rect">
            <a:avLst/>
          </a:prstGeom>
        </p:spPr>
      </p:pic>
      <p:pic>
        <p:nvPicPr>
          <p:cNvPr id="7" name="Picture 6"/>
          <p:cNvPicPr>
            <a:picLocks noChangeAspect="1"/>
          </p:cNvPicPr>
          <p:nvPr/>
        </p:nvPicPr>
        <p:blipFill rotWithShape="1">
          <a:blip r:embed="rId19">
            <a:extLst>
              <a:ext uri="{28A0092B-C50C-407E-A947-70E740481C1C}">
                <a14:useLocalDpi xmlns:a14="http://schemas.microsoft.com/office/drawing/2010/main" val="0"/>
              </a:ext>
            </a:extLst>
          </a:blip>
          <a:srcRect l="35640"/>
          <a:stretch>
            <a:fillRect/>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0">
            <a:extLst>
              <a:ext uri="{28A0092B-C50C-407E-A947-70E740481C1C}">
                <a14:useLocalDpi xmlns:a14="http://schemas.microsoft.com/office/drawing/2010/main" val="0"/>
              </a:ext>
            </a:extLst>
          </a:blip>
          <a:srcRect t="28813"/>
          <a:stretch>
            <a:fillRect/>
          </a:stretch>
        </p:blipFill>
        <p:spPr>
          <a:xfrm>
            <a:off x="7999412" y="0"/>
            <a:ext cx="1603387" cy="1141407"/>
          </a:xfrm>
          <a:prstGeom prst="rect">
            <a:avLst/>
          </a:prstGeom>
        </p:spPr>
      </p:pic>
      <p:pic>
        <p:nvPicPr>
          <p:cNvPr id="10" name="Picture 9"/>
          <p:cNvPicPr>
            <a:picLocks noChangeAspect="1"/>
          </p:cNvPicPr>
          <p:nvPr/>
        </p:nvPicPr>
        <p:blipFill rotWithShape="1">
          <a:blip r:embed="rId21">
            <a:extLst>
              <a:ext uri="{28A0092B-C50C-407E-A947-70E740481C1C}">
                <a14:useLocalDpi xmlns:a14="http://schemas.microsoft.com/office/drawing/2010/main" val="0"/>
              </a:ext>
            </a:extLst>
          </a:blip>
          <a:srcRect b="23320"/>
          <a:stretch>
            <a:fillRect/>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8">
            <a:extLst>
              <a:ext uri="{28A0092B-C50C-407E-A947-70E740481C1C}">
                <a14:useLocalDpi xmlns:a14="http://schemas.microsoft.com/office/drawing/2010/main" val="0"/>
              </a:ext>
            </a:extLst>
          </a:blip>
          <a:srcRect l="3644"/>
          <a:stretch>
            <a:fillRect/>
          </a:stretch>
        </p:blipFill>
        <p:spPr>
          <a:xfrm>
            <a:off x="0" y="2669685"/>
            <a:ext cx="4035669" cy="4188315"/>
          </a:xfrm>
          <a:prstGeom prst="rect">
            <a:avLst/>
          </a:prstGeom>
        </p:spPr>
      </p:pic>
      <p:pic>
        <p:nvPicPr>
          <p:cNvPr id="7" name="Picture 6"/>
          <p:cNvPicPr>
            <a:picLocks noChangeAspect="1"/>
          </p:cNvPicPr>
          <p:nvPr/>
        </p:nvPicPr>
        <p:blipFill rotWithShape="1">
          <a:blip r:embed="rId19">
            <a:extLst>
              <a:ext uri="{28A0092B-C50C-407E-A947-70E740481C1C}">
                <a14:useLocalDpi xmlns:a14="http://schemas.microsoft.com/office/drawing/2010/main" val="0"/>
              </a:ext>
            </a:extLst>
          </a:blip>
          <a:srcRect l="35640"/>
          <a:stretch>
            <a:fillRect/>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0">
            <a:extLst>
              <a:ext uri="{28A0092B-C50C-407E-A947-70E740481C1C}">
                <a14:useLocalDpi xmlns:a14="http://schemas.microsoft.com/office/drawing/2010/main" val="0"/>
              </a:ext>
            </a:extLst>
          </a:blip>
          <a:srcRect t="28813"/>
          <a:stretch>
            <a:fillRect/>
          </a:stretch>
        </p:blipFill>
        <p:spPr>
          <a:xfrm>
            <a:off x="7999412" y="0"/>
            <a:ext cx="1603387" cy="1141407"/>
          </a:xfrm>
          <a:prstGeom prst="rect">
            <a:avLst/>
          </a:prstGeom>
        </p:spPr>
      </p:pic>
      <p:pic>
        <p:nvPicPr>
          <p:cNvPr id="10" name="Picture 9"/>
          <p:cNvPicPr>
            <a:picLocks noChangeAspect="1"/>
          </p:cNvPicPr>
          <p:nvPr/>
        </p:nvPicPr>
        <p:blipFill rotWithShape="1">
          <a:blip r:embed="rId21">
            <a:extLst>
              <a:ext uri="{28A0092B-C50C-407E-A947-70E740481C1C}">
                <a14:useLocalDpi xmlns:a14="http://schemas.microsoft.com/office/drawing/2010/main" val="0"/>
              </a:ext>
            </a:extLst>
          </a:blip>
          <a:srcRect b="23320"/>
          <a:stretch>
            <a:fillRect/>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41FEEA6-BCFC-4132-A3A3-3DAB15110769}" type="datetime1">
              <a:rPr lang="en-US" smtClean="0"/>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fld>
            <a:endParaRPr lang="en-US"/>
          </a:p>
        </p:txBody>
      </p:sp>
    </p:spTree>
  </p:cSld>
  <p:clrMap bg1="dk1" tx1="lt1" bg2="dk2" tx2="lt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panose="05040102010807070707"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7.jpeg"/></Relationships>
</file>

<file path=ppt/slides/_rels/slide3.xml.rels><?xml version="1.0" encoding="UTF-8" standalone="yes"?>
<Relationships xmlns="http://schemas.openxmlformats.org/package/2006/relationships"><Relationship Id="rId7" Type="http://schemas.openxmlformats.org/officeDocument/2006/relationships/slideLayout" Target="../slideLayouts/slideLayout11.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png"/></Relationships>
</file>

<file path=ppt/slides/_rels/slide5.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12.jpeg"/><Relationship Id="rId7" Type="http://schemas.openxmlformats.org/officeDocument/2006/relationships/image" Target="../media/image11.jpeg"/><Relationship Id="rId6" Type="http://schemas.openxmlformats.org/officeDocument/2006/relationships/image" Target="../media/image10.jpe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image" Target="../media/image13.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9" Type="http://schemas.openxmlformats.org/officeDocument/2006/relationships/diagramColors" Target="../diagrams/colors2.xml"/><Relationship Id="rId8" Type="http://schemas.openxmlformats.org/officeDocument/2006/relationships/diagramQuickStyle" Target="../diagrams/quickStyle2.xml"/><Relationship Id="rId7" Type="http://schemas.openxmlformats.org/officeDocument/2006/relationships/diagramLayout" Target="../diagrams/layout2.xml"/><Relationship Id="rId6" Type="http://schemas.openxmlformats.org/officeDocument/2006/relationships/diagramData" Target="../diagrams/data2.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1" Type="http://schemas.openxmlformats.org/officeDocument/2006/relationships/slideLayout" Target="../slideLayouts/slideLayout7.xml"/><Relationship Id="rId10" Type="http://schemas.microsoft.com/office/2007/relationships/diagramDrawing" Target="../diagrams/drawing2.xml"/><Relationship Id="rId1" Type="http://schemas.openxmlformats.org/officeDocument/2006/relationships/diagramData" Target="../diagrams/data1.xml"/></Relationships>
</file>

<file path=ppt/slides/_rels/slide11.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 Type="http://schemas.openxmlformats.org/officeDocument/2006/relationships/diagramData" Target="../diagrams/data3.xml"/></Relationships>
</file>

<file path=ppt/slides/_rels/slide12.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image" Target="../media/image5.jpeg"/></Relationships>
</file>

<file path=ppt/slides/_rels/slide13.xml.rels><?xml version="1.0" encoding="UTF-8" standalone="yes"?>
<Relationships xmlns="http://schemas.openxmlformats.org/package/2006/relationships"><Relationship Id="rId9" Type="http://schemas.microsoft.com/office/2007/relationships/diagramDrawing" Target="../diagrams/drawing4.xml"/><Relationship Id="rId8" Type="http://schemas.openxmlformats.org/officeDocument/2006/relationships/diagramColors" Target="../diagrams/colors4.xml"/><Relationship Id="rId7" Type="http://schemas.openxmlformats.org/officeDocument/2006/relationships/diagramQuickStyle" Target="../diagrams/quickStyle4.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0" Type="http://schemas.openxmlformats.org/officeDocument/2006/relationships/slideLayout" Target="../slideLayouts/slideLayout7.xml"/><Relationship Id="rId1" Type="http://schemas.openxmlformats.org/officeDocument/2006/relationships/image" Target="../media/image1.png"/></Relationships>
</file>

<file path=ppt/slides/_rels/slide14.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image" Target="../media/image5.jpeg"/></Relationships>
</file>

<file path=ppt/slides/_rels/slide15.xml.rels><?xml version="1.0" encoding="UTF-8" standalone="yes"?>
<Relationships xmlns="http://schemas.openxmlformats.org/package/2006/relationships"><Relationship Id="rId9" Type="http://schemas.microsoft.com/office/2007/relationships/diagramDrawing" Target="../diagrams/drawing5.xml"/><Relationship Id="rId8" Type="http://schemas.openxmlformats.org/officeDocument/2006/relationships/diagramColors" Target="../diagrams/colors5.xml"/><Relationship Id="rId7" Type="http://schemas.openxmlformats.org/officeDocument/2006/relationships/diagramQuickStyle" Target="../diagrams/quickStyle5.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0" Type="http://schemas.openxmlformats.org/officeDocument/2006/relationships/slideLayout" Target="../slideLayouts/slideLayout24.xml"/><Relationship Id="rId1" Type="http://schemas.openxmlformats.org/officeDocument/2006/relationships/image" Target="../media/image1.png"/></Relationships>
</file>

<file path=ppt/slides/_rels/slide16.xml.rels><?xml version="1.0" encoding="UTF-8" standalone="yes"?>
<Relationships xmlns="http://schemas.openxmlformats.org/package/2006/relationships"><Relationship Id="rId9" Type="http://schemas.openxmlformats.org/officeDocument/2006/relationships/hyperlink" Target="https://www.oxbridgeacademy.edu.za/blog/top-body-language-tips-make-good-first-impression/" TargetMode="External"/><Relationship Id="rId8" Type="http://schemas.openxmlformats.org/officeDocument/2006/relationships/hyperlink" Target="https://uk.indeed.com/career-advice/career-development/face-to-face-communication" TargetMode="External"/><Relationship Id="rId7" Type="http://schemas.openxmlformats.org/officeDocument/2006/relationships/hyperlink" Target="https://www-jstor-org.ezproxy.uwtsd.ac.uk/stable/j.ctt9qgstp" TargetMode="External"/><Relationship Id="rId6" Type="http://schemas.openxmlformats.org/officeDocument/2006/relationships/hyperlink" Target="https://www.proquest.com/docview/2512930124?accountid=130472&amp;parentSessionId=Yk19FnX56a1UD8m5W4nfpyWsPA6YIz36ONiFksoBHQE%3D&amp;pq-origsite=primo" TargetMode="External"/><Relationship Id="rId5" Type="http://schemas.openxmlformats.org/officeDocument/2006/relationships/hyperlink" Target="https://www.wisc-online.com/learn/humanities/communication/oic22421/describing-the-transactional-communication-mo" TargetMode="External"/><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3" Type="http://schemas.openxmlformats.org/officeDocument/2006/relationships/slideLayout" Target="../slideLayouts/slideLayout24.xml"/><Relationship Id="rId12" Type="http://schemas.openxmlformats.org/officeDocument/2006/relationships/hyperlink" Target="https://www.vonage.co.uk/resources/articles/7-ways-video-conferencing-brings-teams-together-and-boosts-productivity/" TargetMode="External"/><Relationship Id="rId11" Type="http://schemas.openxmlformats.org/officeDocument/2006/relationships/hyperlink" Target="https://open.lib.umn.edu/communication/chapter/1-2-the-communication-process" TargetMode="External"/><Relationship Id="rId10" Type="http://schemas.openxmlformats.org/officeDocument/2006/relationships/hyperlink" Target="https://digiaide.com/interactive-model-of-communication/" TargetMode="External"/><Relationship Id="rId1"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text, table, indoor, desk&#10;&#10;Description automatically generated"/>
          <p:cNvPicPr>
            <a:picLocks noChangeAspect="1"/>
          </p:cNvPicPr>
          <p:nvPr/>
        </p:nvPicPr>
        <p:blipFill rotWithShape="1">
          <a:blip r:embed="rId1">
            <a:alphaModFix amt="40000"/>
          </a:blip>
          <a:srcRect t="26707" r="9091" b="17253"/>
          <a:stretch>
            <a:fillRect/>
          </a:stretch>
        </p:blipFill>
        <p:spPr>
          <a:xfrm>
            <a:off x="-1900497" y="382504"/>
            <a:ext cx="12191980" cy="6857990"/>
          </a:xfrm>
          <a:prstGeom prst="rect">
            <a:avLst/>
          </a:prstGeom>
        </p:spPr>
      </p:pic>
      <p:sp>
        <p:nvSpPr>
          <p:cNvPr id="2" name="Title 1"/>
          <p:cNvSpPr>
            <a:spLocks noGrp="1"/>
          </p:cNvSpPr>
          <p:nvPr>
            <p:ph type="ctrTitle"/>
          </p:nvPr>
        </p:nvSpPr>
        <p:spPr>
          <a:xfrm>
            <a:off x="1154955" y="1302658"/>
            <a:ext cx="8825658" cy="3474723"/>
          </a:xfrm>
        </p:spPr>
        <p:txBody>
          <a:bodyPr>
            <a:normAutofit/>
          </a:bodyPr>
          <a:lstStyle/>
          <a:p>
            <a:pPr>
              <a:lnSpc>
                <a:spcPct val="90000"/>
              </a:lnSpc>
            </a:pPr>
            <a:r>
              <a:rPr lang="en-GB" sz="2000">
                <a:solidFill>
                  <a:schemeClr val="tx1"/>
                </a:solidFill>
                <a:ea typeface="+mj-lt"/>
                <a:cs typeface="+mj-lt"/>
              </a:rPr>
              <a:t>Strategies for Effective Communication in a Business Setting</a:t>
            </a:r>
            <a:br>
              <a:rPr lang="en-GB" sz="1800">
                <a:ea typeface="+mj-lt"/>
                <a:cs typeface="+mj-lt"/>
              </a:rPr>
            </a:br>
            <a:br>
              <a:rPr lang="en-GB" sz="1800">
                <a:ea typeface="+mj-lt"/>
                <a:cs typeface="+mj-lt"/>
              </a:rPr>
            </a:br>
            <a:r>
              <a:rPr lang="en-GB" sz="1800">
                <a:solidFill>
                  <a:schemeClr val="tx1"/>
                </a:solidFill>
              </a:rPr>
              <a:t>Student names/ numbers:</a:t>
            </a:r>
            <a:br>
              <a:rPr lang="en-GB" sz="1800"/>
            </a:br>
            <a:r>
              <a:rPr lang="en-GB" sz="1800">
                <a:solidFill>
                  <a:schemeClr val="tx1"/>
                </a:solidFill>
              </a:rPr>
              <a:t>Teodora Stoyanova - 2125443</a:t>
            </a:r>
            <a:br>
              <a:rPr lang="en-GB" sz="1800"/>
            </a:br>
            <a:r>
              <a:rPr lang="en-GB" sz="1800">
                <a:solidFill>
                  <a:schemeClr val="tx1"/>
                </a:solidFill>
              </a:rPr>
              <a:t>Asen </a:t>
            </a:r>
            <a:r>
              <a:rPr lang="en-GB" sz="1800" err="1">
                <a:solidFill>
                  <a:schemeClr val="tx1"/>
                </a:solidFill>
              </a:rPr>
              <a:t>Chipilov</a:t>
            </a:r>
            <a:r>
              <a:rPr lang="en-GB" sz="1800">
                <a:solidFill>
                  <a:schemeClr val="tx1"/>
                </a:solidFill>
              </a:rPr>
              <a:t> -</a:t>
            </a:r>
            <a:r>
              <a:rPr lang="en-US" sz="1800">
                <a:solidFill>
                  <a:schemeClr val="tx1"/>
                </a:solidFill>
              </a:rPr>
              <a:t> 2128091</a:t>
            </a:r>
            <a:br>
              <a:rPr lang="en-GB" sz="1800"/>
            </a:br>
            <a:r>
              <a:rPr lang="en-GB" sz="1800">
                <a:solidFill>
                  <a:schemeClr val="tx1"/>
                </a:solidFill>
              </a:rPr>
              <a:t>Andrea Tudorache - 2130698</a:t>
            </a:r>
            <a:br>
              <a:rPr lang="en-GB" sz="1800"/>
            </a:br>
            <a:r>
              <a:rPr lang="en-GB" sz="1800">
                <a:solidFill>
                  <a:schemeClr val="tx1"/>
                </a:solidFill>
              </a:rPr>
              <a:t>Laura Lojewski - 2128409</a:t>
            </a:r>
            <a:br>
              <a:rPr lang="en-GB" sz="1800"/>
            </a:br>
            <a:br>
              <a:rPr lang="en-GB" sz="1800"/>
            </a:br>
            <a:r>
              <a:rPr lang="en-GB" sz="1800">
                <a:solidFill>
                  <a:schemeClr val="tx1"/>
                </a:solidFill>
              </a:rPr>
              <a:t>Module: Effective Team Working and Communication (BMSW_4002)</a:t>
            </a:r>
            <a:br>
              <a:rPr lang="en-GB" sz="1800"/>
            </a:br>
            <a:br>
              <a:rPr lang="en-GB" sz="1800"/>
            </a:br>
            <a:r>
              <a:rPr lang="en-GB" sz="1800">
                <a:solidFill>
                  <a:schemeClr val="tx1"/>
                </a:solidFill>
              </a:rPr>
              <a:t>Module lead: </a:t>
            </a:r>
            <a:r>
              <a:rPr lang="en-US" sz="1800">
                <a:solidFill>
                  <a:schemeClr val="tx1"/>
                </a:solidFill>
              </a:rPr>
              <a:t>Hafiz Rahmani</a:t>
            </a:r>
            <a:endParaRPr lang="en-GB" sz="1800">
              <a:solidFill>
                <a:schemeClr val="tx1"/>
              </a:solidFill>
            </a:endParaRPr>
          </a:p>
        </p:txBody>
      </p:sp>
      <p:sp>
        <p:nvSpPr>
          <p:cNvPr id="3" name="Subtitle 2"/>
          <p:cNvSpPr>
            <a:spLocks noGrp="1"/>
          </p:cNvSpPr>
          <p:nvPr>
            <p:ph type="subTitle" idx="1"/>
          </p:nvPr>
        </p:nvSpPr>
        <p:spPr>
          <a:xfrm>
            <a:off x="1154955" y="4777380"/>
            <a:ext cx="8825658" cy="861420"/>
          </a:xfrm>
        </p:spPr>
        <p:txBody>
          <a:bodyPr vert="horz" lIns="91440" tIns="45720" rIns="91440" bIns="45720" rtlCol="0">
            <a:normAutofit/>
          </a:bodyPr>
          <a:lstStyle/>
          <a:p>
            <a:endParaRPr lang="en-GB">
              <a:solidFill>
                <a:schemeClr val="tx1"/>
              </a:solidFill>
              <a:cs typeface="Calibri" panose="020F0502020204030204"/>
            </a:endParaRPr>
          </a:p>
          <a:p>
            <a:endParaRPr lang="en-GB">
              <a:solidFill>
                <a:schemeClr val="tx1"/>
              </a:solidFill>
              <a:cs typeface="Calibri" panose="020F0502020204030204"/>
            </a:endParaRPr>
          </a:p>
        </p:txBody>
      </p:sp>
      <p:sp>
        <p:nvSpPr>
          <p:cNvPr id="20" name="Rectangle 19"/>
          <p:cNvSpPr>
            <a:spLocks noGrp="1" noRot="1" noChangeAspect="1" noMove="1" noResize="1" noEditPoints="1" noAdjustHandles="1" noChangeArrowheads="1" noChangeShapeType="1" noTextEdit="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Slide Number Placeholder 4"/>
          <p:cNvSpPr>
            <a:spLocks noGrp="1"/>
          </p:cNvSpPr>
          <p:nvPr>
            <p:ph type="sldNum" sz="quarter" idx="12"/>
          </p:nvPr>
        </p:nvSpPr>
        <p:spPr/>
        <p:txBody>
          <a:bodyPr/>
          <a:lstStyle/>
          <a:p>
            <a:fld id="{D57F1E4F-1CFF-5643-939E-02111984F565}" type="slidenum">
              <a:rPr lang="en-US" dirty="0"/>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8781" y="1076093"/>
            <a:ext cx="3057236" cy="639338"/>
          </a:xfrm>
        </p:spPr>
        <p:txBody>
          <a:bodyPr/>
          <a:lstStyle/>
          <a:p>
            <a:r>
              <a:rPr lang="en-GB" sz="2800"/>
              <a:t>Introduction</a:t>
            </a:r>
            <a:endParaRPr lang="en-GB" sz="2800"/>
          </a:p>
        </p:txBody>
      </p:sp>
      <p:pic>
        <p:nvPicPr>
          <p:cNvPr id="5" name="Picture 5" descr="A picture containing website&#10;&#10;Description automatically generated"/>
          <p:cNvPicPr>
            <a:picLocks noGrp="1" noChangeAspect="1"/>
          </p:cNvPicPr>
          <p:nvPr>
            <p:ph idx="1"/>
          </p:nvPr>
        </p:nvPicPr>
        <p:blipFill>
          <a:blip r:embed="rId1"/>
          <a:stretch>
            <a:fillRect/>
          </a:stretch>
        </p:blipFill>
        <p:spPr>
          <a:xfrm>
            <a:off x="1168947" y="2229664"/>
            <a:ext cx="4054629" cy="3928249"/>
          </a:xfrm>
        </p:spPr>
      </p:pic>
      <p:sp>
        <p:nvSpPr>
          <p:cNvPr id="4" name="Text Placeholder 3"/>
          <p:cNvSpPr>
            <a:spLocks noGrp="1"/>
          </p:cNvSpPr>
          <p:nvPr>
            <p:ph type="body" sz="half" idx="2"/>
          </p:nvPr>
        </p:nvSpPr>
        <p:spPr>
          <a:xfrm>
            <a:off x="5745539" y="2571719"/>
            <a:ext cx="3930745" cy="3202257"/>
          </a:xfrm>
        </p:spPr>
        <p:txBody>
          <a:bodyPr vert="horz" lIns="91440" tIns="45720" rIns="91440" bIns="45720" rtlCol="0" anchor="t">
            <a:normAutofit/>
          </a:bodyPr>
          <a:lstStyle/>
          <a:p>
            <a:r>
              <a:rPr lang="en-GB">
                <a:ea typeface="+mj-lt"/>
                <a:cs typeface="+mj-lt"/>
              </a:rPr>
              <a:t>Amazon is an internet based business that facilitates delivery of products all over the world, they also provide digital streaming, cloud computing and artificial intelligence services. They have become the mainstream e-goods purchase website over the past 20 years</a:t>
            </a:r>
            <a:endParaRPr lang="en-US"/>
          </a:p>
          <a:p>
            <a:r>
              <a:rPr lang="en-GB">
                <a:ea typeface="+mj-lt"/>
                <a:cs typeface="+mj-lt"/>
              </a:rPr>
              <a:t>They overview the transactions between users and intervene in disputes as the mediator, ensuring high user satisfaction and keeping scammers out of their domain</a:t>
            </a:r>
            <a:endParaRPr lang="en-GB"/>
          </a:p>
          <a:p>
            <a:endParaRPr lang="en-GB"/>
          </a:p>
        </p:txBody>
      </p:sp>
      <p:sp>
        <p:nvSpPr>
          <p:cNvPr id="6" name="TextBox 5"/>
          <p:cNvSpPr txBox="1"/>
          <p:nvPr/>
        </p:nvSpPr>
        <p:spPr>
          <a:xfrm>
            <a:off x="1496120" y="6342256"/>
            <a:ext cx="343341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GB"/>
              <a:t>By Teodora Stoyanova</a:t>
            </a:r>
            <a:endParaRPr lang="en-US"/>
          </a:p>
        </p:txBody>
      </p:sp>
      <p:sp>
        <p:nvSpPr>
          <p:cNvPr id="3" name="Slide Number Placeholder 2"/>
          <p:cNvSpPr>
            <a:spLocks noGrp="1"/>
          </p:cNvSpPr>
          <p:nvPr>
            <p:ph type="sldNum" sz="quarter" idx="12"/>
          </p:nvPr>
        </p:nvSpPr>
        <p:spPr/>
        <p:txBody>
          <a:bodyPr/>
          <a:lstStyle/>
          <a:p>
            <a:fld id="{D57F1E4F-1CFF-5643-939E-02111984F565}" type="slidenum">
              <a:rPr lang="en-US" dirty="0"/>
            </a:fld>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1">
            <a:duotone>
              <a:schemeClr val="bg2">
                <a:shade val="69000"/>
                <a:hueMod val="91000"/>
                <a:satMod val="164000"/>
                <a:lumMod val="74000"/>
              </a:schemeClr>
              <a:schemeClr val="bg2">
                <a:hueMod val="124000"/>
                <a:satMod val="140000"/>
                <a:lumMod val="142000"/>
              </a:schemeClr>
            </a:duotone>
          </a:blip>
          <a:stretch>
            <a:fillRect/>
          </a:stretch>
        </a:blipFill>
        <a:effectLst/>
      </p:bgPr>
    </p:bg>
    <p:spTree>
      <p:nvGrpSpPr>
        <p:cNvPr id="1" name=""/>
        <p:cNvGrpSpPr/>
        <p:nvPr/>
      </p:nvGrpSpPr>
      <p:grpSpPr>
        <a:xfrm>
          <a:off x="0" y="0"/>
          <a:ext cx="0" cy="0"/>
          <a:chOff x="0" y="0"/>
          <a:chExt cx="0" cy="0"/>
        </a:xfrm>
      </p:grpSpPr>
      <p:pic>
        <p:nvPicPr>
          <p:cNvPr id="10" name="Picture 9"/>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l="3644"/>
          <a:stretch>
            <a:fillRect/>
          </a:stretch>
        </p:blipFill>
        <p:spPr>
          <a:xfrm>
            <a:off x="0" y="2669685"/>
            <a:ext cx="4035669" cy="4188315"/>
          </a:xfrm>
          <a:prstGeom prst="rect">
            <a:avLst/>
          </a:prstGeom>
        </p:spPr>
      </p:pic>
      <p:pic>
        <p:nvPicPr>
          <p:cNvPr id="12" name="Picture 11"/>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l="35640"/>
          <a:stretch>
            <a:fillRect/>
          </a:stretch>
        </p:blipFill>
        <p:spPr>
          <a:xfrm>
            <a:off x="0" y="2892347"/>
            <a:ext cx="1522412" cy="2365453"/>
          </a:xfrm>
          <a:prstGeom prst="rect">
            <a:avLst/>
          </a:prstGeom>
        </p:spPr>
      </p:pic>
      <p:sp>
        <p:nvSpPr>
          <p:cNvPr id="14" name="Oval 13"/>
          <p:cNvSpPr>
            <a:spLocks noGrp="1" noRot="1" noChangeAspect="1" noMove="1" noResize="1" noEditPoints="1" noAdjustHandles="1" noChangeArrowheads="1" noChangeShapeType="1" noTextEdit="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6" name="Picture 15"/>
          <p:cNvPicPr>
            <a:picLocks noGrp="1" noRot="1" noChangeAspect="1" noMove="1" noResize="1" noEditPoints="1" noAdjustHandles="1" noChangeArrowheads="1" noChangeShapeType="1" noCrop="1"/>
          </p:cNvPicPr>
          <p:nvPr/>
        </p:nvPicPr>
        <p:blipFill rotWithShape="1">
          <a:blip r:embed="rId4">
            <a:extLst>
              <a:ext uri="{28A0092B-C50C-407E-A947-70E740481C1C}">
                <a14:useLocalDpi xmlns:a14="http://schemas.microsoft.com/office/drawing/2010/main" val="0"/>
              </a:ext>
            </a:extLst>
          </a:blip>
          <a:srcRect t="28813"/>
          <a:stretch>
            <a:fillRect/>
          </a:stretch>
        </p:blipFill>
        <p:spPr>
          <a:xfrm>
            <a:off x="7999412" y="0"/>
            <a:ext cx="1603387" cy="1141407"/>
          </a:xfrm>
          <a:prstGeom prst="rect">
            <a:avLst/>
          </a:prstGeom>
        </p:spPr>
      </p:pic>
      <p:pic>
        <p:nvPicPr>
          <p:cNvPr id="18" name="Picture 17"/>
          <p:cNvPicPr>
            <a:picLocks noGrp="1" noRot="1" noChangeAspect="1" noMove="1" noResize="1" noEditPoints="1" noAdjustHandles="1" noChangeArrowheads="1" noChangeShapeType="1" noCrop="1"/>
          </p:cNvPicPr>
          <p:nvPr/>
        </p:nvPicPr>
        <p:blipFill rotWithShape="1">
          <a:blip r:embed="rId5">
            <a:extLst>
              <a:ext uri="{28A0092B-C50C-407E-A947-70E740481C1C}">
                <a14:useLocalDpi xmlns:a14="http://schemas.microsoft.com/office/drawing/2010/main" val="0"/>
              </a:ext>
            </a:extLst>
          </a:blip>
          <a:srcRect b="23320"/>
          <a:stretch>
            <a:fillRect/>
          </a:stretch>
        </p:blipFill>
        <p:spPr>
          <a:xfrm>
            <a:off x="8609012" y="6096000"/>
            <a:ext cx="993734" cy="762000"/>
          </a:xfrm>
          <a:prstGeom prst="rect">
            <a:avLst/>
          </a:prstGeom>
        </p:spPr>
      </p:pic>
      <p:sp>
        <p:nvSpPr>
          <p:cNvPr id="20" name="Rectangle 19"/>
          <p:cNvSpPr>
            <a:spLocks noGrp="1" noRot="1" noChangeAspect="1" noMove="1" noResize="1" noEditPoints="1" noAdjustHandles="1" noChangeArrowheads="1" noChangeShapeType="1" noTextEdit="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2" name="Rectangle 21"/>
          <p:cNvSpPr>
            <a:spLocks noGrp="1" noRot="1" noChangeAspect="1" noMove="1" noResize="1" noEditPoints="1" noAdjustHandles="1" noChangeArrowheads="1" noChangeShapeType="1" noTextEdit="1"/>
          </p:cNvSpPr>
          <p:nvPr/>
        </p:nvSpPr>
        <p:spPr>
          <a:xfrm>
            <a:off x="0" y="-5"/>
            <a:ext cx="12191695" cy="473074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a:spLocks noGrp="1" noRot="1" noChangeAspect="1" noMove="1" noResize="1" noEditPoints="1" noAdjustHandles="1" noChangeArrowheads="1" noChangeShapeType="1" noTextEdit="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6" name="Freeform 16"/>
          <p:cNvSpPr>
            <a:spLocks noGrp="1" noRot="1" noChangeAspect="1" noMove="1" noResize="1" noEditPoints="1" noAdjustHandles="1" noChangeArrowheads="1" noChangeShapeType="1" noTextEdit="1"/>
          </p:cNvSpPr>
          <p:nvPr/>
        </p:nvSpPr>
        <p:spPr>
          <a:xfrm>
            <a:off x="8719939" y="3753695"/>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2">
              <a:alpha val="20000"/>
            </a:schemeClr>
          </a:solidFill>
          <a:ln>
            <a:noFill/>
          </a:ln>
        </p:spPr>
        <p:txBody>
          <a:bodyPr rtlCol="0" anchor="ctr"/>
          <a:lstStyle/>
          <a:p>
            <a:pPr algn="ctr"/>
            <a:endParaRPr lang="en-US">
              <a:solidFill>
                <a:schemeClr val="tx1"/>
              </a:solidFill>
            </a:endParaRPr>
          </a:p>
        </p:txBody>
      </p:sp>
      <p:sp useBgFill="1">
        <p:nvSpPr>
          <p:cNvPr id="28" name="Freeform 5"/>
          <p:cNvSpPr>
            <a:spLocks noGrp="1" noRot="1" noChangeAspect="1" noMove="1" noResize="1" noEditPoints="1" noAdjustHandles="1" noChangeArrowheads="1" noChangeShapeType="1" noTextEdit="1"/>
          </p:cNvSpPr>
          <p:nvPr/>
        </p:nvSpPr>
        <p:spPr bwMode="gray">
          <a:xfrm>
            <a:off x="1" y="4055532"/>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ln>
            <a:noFill/>
          </a:ln>
        </p:spPr>
      </p:sp>
      <p:sp>
        <p:nvSpPr>
          <p:cNvPr id="2" name="Title 1"/>
          <p:cNvSpPr>
            <a:spLocks noGrp="1"/>
          </p:cNvSpPr>
          <p:nvPr>
            <p:ph type="title"/>
          </p:nvPr>
        </p:nvSpPr>
        <p:spPr>
          <a:xfrm>
            <a:off x="557895" y="5284800"/>
            <a:ext cx="9149350" cy="868026"/>
          </a:xfrm>
        </p:spPr>
        <p:txBody>
          <a:bodyPr vert="horz" lIns="91440" tIns="45720" rIns="91440" bIns="45720" rtlCol="0" anchor="b">
            <a:normAutofit/>
          </a:bodyPr>
          <a:lstStyle/>
          <a:p>
            <a:r>
              <a:rPr lang="en-US"/>
              <a:t>EFFECTIVE COMMUNICATION</a:t>
            </a:r>
            <a:endParaRPr lang="en-US"/>
          </a:p>
        </p:txBody>
      </p:sp>
      <p:pic>
        <p:nvPicPr>
          <p:cNvPr id="4" name="Picture 4" descr="Text&#10;&#10;Description automatically generated"/>
          <p:cNvPicPr>
            <a:picLocks noChangeAspect="1"/>
          </p:cNvPicPr>
          <p:nvPr/>
        </p:nvPicPr>
        <p:blipFill>
          <a:blip r:embed="rId6"/>
          <a:stretch>
            <a:fillRect/>
          </a:stretch>
        </p:blipFill>
        <p:spPr>
          <a:xfrm>
            <a:off x="422244" y="465564"/>
            <a:ext cx="8896876" cy="3291844"/>
          </a:xfrm>
          <a:prstGeom prst="rect">
            <a:avLst/>
          </a:prstGeom>
          <a:effectLst/>
        </p:spPr>
      </p:pic>
      <p:sp>
        <p:nvSpPr>
          <p:cNvPr id="5" name="TextBox 4"/>
          <p:cNvSpPr txBox="1"/>
          <p:nvPr/>
        </p:nvSpPr>
        <p:spPr>
          <a:xfrm>
            <a:off x="557895" y="6125119"/>
            <a:ext cx="3240701" cy="369332"/>
          </a:xfrm>
          <a:prstGeom prst="rect">
            <a:avLst/>
          </a:prstGeom>
          <a:noFill/>
        </p:spPr>
        <p:txBody>
          <a:bodyPr wrap="square" rtlCol="0">
            <a:spAutoFit/>
          </a:bodyPr>
          <a:lstStyle/>
          <a:p>
            <a:pPr algn="l"/>
            <a:r>
              <a:rPr lang="en-GB" b="1"/>
              <a:t>By </a:t>
            </a:r>
            <a:r>
              <a:rPr lang="en-GB" b="1" err="1"/>
              <a:t>Teodora</a:t>
            </a:r>
            <a:r>
              <a:rPr lang="en-GB" b="1"/>
              <a:t> </a:t>
            </a:r>
            <a:r>
              <a:rPr lang="en-GB" b="1" err="1"/>
              <a:t>Stoyanova</a:t>
            </a:r>
            <a:r>
              <a:rPr lang="en-GB" b="1"/>
              <a:t> </a:t>
            </a:r>
            <a:endParaRPr lang="en-US" b="1"/>
          </a:p>
        </p:txBody>
      </p:sp>
      <p:sp>
        <p:nvSpPr>
          <p:cNvPr id="3" name="Slide Number Placeholder 2"/>
          <p:cNvSpPr>
            <a:spLocks noGrp="1"/>
          </p:cNvSpPr>
          <p:nvPr>
            <p:ph type="sldNum" sz="quarter" idx="12"/>
          </p:nvPr>
        </p:nvSpPr>
        <p:spPr/>
        <p:txBody>
          <a:bodyPr/>
          <a:lstStyle/>
          <a:p>
            <a:fld id="{D57F1E4F-1CFF-5643-939E-02111984F565}" type="slidenum">
              <a:rPr lang="en-US" dirty="0"/>
            </a:fld>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a:t>BENEFITS OF EFFECTIVE COMMUNICATION</a:t>
            </a:r>
            <a:endParaRPr lang="en-GB" sz="3200"/>
          </a:p>
        </p:txBody>
      </p:sp>
      <p:sp>
        <p:nvSpPr>
          <p:cNvPr id="10" name="Content Placeholder 9"/>
          <p:cNvSpPr>
            <a:spLocks noGrp="1"/>
          </p:cNvSpPr>
          <p:nvPr>
            <p:ph idx="1"/>
          </p:nvPr>
        </p:nvSpPr>
        <p:spPr>
          <a:xfrm>
            <a:off x="1103312" y="1210212"/>
            <a:ext cx="9510985" cy="4872812"/>
          </a:xfrm>
        </p:spPr>
        <p:txBody>
          <a:bodyPr vert="horz" lIns="91440" tIns="45720" rIns="91440" bIns="45720" rtlCol="0" anchor="t">
            <a:normAutofit fontScale="77500" lnSpcReduction="20000"/>
          </a:bodyPr>
          <a:lstStyle/>
          <a:p>
            <a:pPr marL="0" indent="0">
              <a:buNone/>
            </a:pPr>
            <a:r>
              <a:rPr lang="en-GB">
                <a:ea typeface="+mj-lt"/>
                <a:cs typeface="+mj-lt"/>
              </a:rPr>
              <a:t>Husain (2013) states that ‘communication has positive correlation with many organizational outputs like performance’, a few ways in which this is true are:</a:t>
            </a:r>
            <a:endParaRPr lang="en-GB"/>
          </a:p>
          <a:p>
            <a:pPr>
              <a:buClr>
                <a:srgbClr val="8AD0D6"/>
              </a:buClr>
            </a:pPr>
            <a:r>
              <a:rPr lang="en-GB">
                <a:ea typeface="+mj-lt"/>
                <a:cs typeface="+mj-lt"/>
              </a:rPr>
              <a:t>Trust is improved amongst staff members when leaders practice effective communication and leave no room for confusion, this is because conflicts can be avoided this way</a:t>
            </a:r>
            <a:endParaRPr lang="en-GB"/>
          </a:p>
          <a:p>
            <a:pPr>
              <a:buClr>
                <a:srgbClr val="8AD0D6"/>
              </a:buClr>
            </a:pPr>
            <a:r>
              <a:rPr lang="en-GB">
                <a:ea typeface="+mj-lt"/>
                <a:cs typeface="+mj-lt"/>
              </a:rPr>
              <a:t>Loyalty grows to the business because staff feels appreciated when leaders communicate effectively and involve themselves in the work rather than managing things from a distance, leading to increased job satisfaction </a:t>
            </a:r>
            <a:endParaRPr lang="en-GB"/>
          </a:p>
          <a:p>
            <a:pPr>
              <a:buClr>
                <a:srgbClr val="8AD0D6"/>
              </a:buClr>
            </a:pPr>
            <a:r>
              <a:rPr lang="en-GB">
                <a:ea typeface="+mj-lt"/>
                <a:cs typeface="+mj-lt"/>
              </a:rPr>
              <a:t>Higher engagement is a direct result of effective communication as there is constant clear contact and relay of information between staff</a:t>
            </a:r>
            <a:endParaRPr lang="en-GB"/>
          </a:p>
          <a:p>
            <a:pPr>
              <a:buClr>
                <a:srgbClr val="8AD0D6"/>
              </a:buClr>
            </a:pPr>
            <a:r>
              <a:rPr lang="en-GB">
                <a:ea typeface="+mj-lt"/>
                <a:cs typeface="+mj-lt"/>
              </a:rPr>
              <a:t>Teamwork is formed by collaboration amongst the team, a culture of effective communication, being clear, timely and kind, strengthens the inner team workings</a:t>
            </a:r>
            <a:endParaRPr lang="en-GB"/>
          </a:p>
          <a:p>
            <a:pPr>
              <a:buClr>
                <a:srgbClr val="8AD0D6"/>
              </a:buClr>
            </a:pPr>
            <a:r>
              <a:rPr lang="en-GB">
                <a:ea typeface="+mj-lt"/>
                <a:cs typeface="+mj-lt"/>
              </a:rPr>
              <a:t>Productivity rises due to staff understanding what it is exactly that they are responsible for and what they need to do to achieve their goals. Removing any possible confusion through clear messages lets staff focus all their energy properly</a:t>
            </a:r>
            <a:endParaRPr lang="en-GB"/>
          </a:p>
          <a:p>
            <a:pPr>
              <a:buClr>
                <a:srgbClr val="8AD0D6"/>
              </a:buClr>
            </a:pPr>
            <a:r>
              <a:rPr lang="en-GB">
                <a:ea typeface="+mj-lt"/>
                <a:cs typeface="+mj-lt"/>
              </a:rPr>
              <a:t>Innovative ideas might come up if everyone fully understands their roles and the details of the task at hand</a:t>
            </a:r>
            <a:endParaRPr lang="en-GB"/>
          </a:p>
          <a:p>
            <a:pPr>
              <a:buClr>
                <a:srgbClr val="8AD0D6"/>
              </a:buClr>
            </a:pPr>
            <a:r>
              <a:rPr lang="en-GB">
                <a:ea typeface="+mj-lt"/>
                <a:cs typeface="+mj-lt"/>
              </a:rPr>
              <a:t>Better relationships with customers will take place, the good habit of communicating clearly within the business will also spread to interactions with clients</a:t>
            </a:r>
            <a:endParaRPr lang="en-GB"/>
          </a:p>
          <a:p>
            <a:pPr>
              <a:buClr>
                <a:srgbClr val="8AD0D6"/>
              </a:buClr>
            </a:pPr>
            <a:endParaRPr lang="en-GB"/>
          </a:p>
        </p:txBody>
      </p:sp>
      <p:pic>
        <p:nvPicPr>
          <p:cNvPr id="8" name="Picture 8"/>
          <p:cNvPicPr>
            <a:picLocks noChangeAspect="1"/>
          </p:cNvPicPr>
          <p:nvPr/>
        </p:nvPicPr>
        <p:blipFill>
          <a:blip r:embed="rId1"/>
          <a:stretch>
            <a:fillRect/>
          </a:stretch>
        </p:blipFill>
        <p:spPr>
          <a:xfrm>
            <a:off x="4724400" y="3211382"/>
            <a:ext cx="2743200" cy="435236"/>
          </a:xfrm>
          <a:prstGeom prst="rect">
            <a:avLst/>
          </a:prstGeom>
        </p:spPr>
      </p:pic>
      <p:sp>
        <p:nvSpPr>
          <p:cNvPr id="11" name="TextBox 10"/>
          <p:cNvSpPr txBox="1"/>
          <p:nvPr/>
        </p:nvSpPr>
        <p:spPr>
          <a:xfrm>
            <a:off x="1199443" y="6544027"/>
            <a:ext cx="43860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GB"/>
              <a:t>By Teodora Stoyanova</a:t>
            </a:r>
            <a:endParaRPr lang="en-GB"/>
          </a:p>
        </p:txBody>
      </p:sp>
      <p:sp>
        <p:nvSpPr>
          <p:cNvPr id="3" name="Slide Number Placeholder 2"/>
          <p:cNvSpPr>
            <a:spLocks noGrp="1"/>
          </p:cNvSpPr>
          <p:nvPr>
            <p:ph type="sldNum" sz="quarter" idx="12"/>
          </p:nvPr>
        </p:nvSpPr>
        <p:spPr/>
        <p:txBody>
          <a:bodyPr/>
          <a:lstStyle/>
          <a:p>
            <a:fld id="{D57F1E4F-1CFF-5643-939E-02111984F565}" type="slidenum">
              <a:rPr lang="en-US" dirty="0"/>
            </a:fld>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1">
            <a:duotone>
              <a:schemeClr val="bg2">
                <a:shade val="69000"/>
                <a:hueMod val="91000"/>
                <a:satMod val="164000"/>
                <a:lumMod val="74000"/>
              </a:schemeClr>
              <a:schemeClr val="bg2">
                <a:hueMod val="124000"/>
                <a:satMod val="140000"/>
                <a:lumMod val="142000"/>
              </a:schemeClr>
            </a:duotone>
          </a:blip>
          <a:stretch>
            <a:fillRect/>
          </a:stretch>
        </a:blipFill>
        <a:effectLst/>
      </p:bgPr>
    </p:bg>
    <p:spTree>
      <p:nvGrpSpPr>
        <p:cNvPr id="1" name=""/>
        <p:cNvGrpSpPr/>
        <p:nvPr/>
      </p:nvGrpSpPr>
      <p:grpSpPr>
        <a:xfrm>
          <a:off x="0" y="0"/>
          <a:ext cx="0" cy="0"/>
          <a:chOff x="0" y="0"/>
          <a:chExt cx="0" cy="0"/>
        </a:xfrm>
      </p:grpSpPr>
      <p:pic>
        <p:nvPicPr>
          <p:cNvPr id="11" name="Picture 10"/>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l="3644"/>
          <a:stretch>
            <a:fillRect/>
          </a:stretch>
        </p:blipFill>
        <p:spPr>
          <a:xfrm>
            <a:off x="0" y="2669685"/>
            <a:ext cx="4035669" cy="4188315"/>
          </a:xfrm>
          <a:prstGeom prst="rect">
            <a:avLst/>
          </a:prstGeom>
        </p:spPr>
      </p:pic>
      <p:pic>
        <p:nvPicPr>
          <p:cNvPr id="13" name="Picture 12"/>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l="35640"/>
          <a:stretch>
            <a:fillRect/>
          </a:stretch>
        </p:blipFill>
        <p:spPr>
          <a:xfrm>
            <a:off x="0" y="2892347"/>
            <a:ext cx="1522412" cy="2365453"/>
          </a:xfrm>
          <a:prstGeom prst="rect">
            <a:avLst/>
          </a:prstGeom>
        </p:spPr>
      </p:pic>
      <p:sp>
        <p:nvSpPr>
          <p:cNvPr id="15" name="Oval 14"/>
          <p:cNvSpPr>
            <a:spLocks noGrp="1" noRot="1" noChangeAspect="1" noMove="1" noResize="1" noEditPoints="1" noAdjustHandles="1" noChangeArrowheads="1" noChangeShapeType="1" noTextEdit="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7" name="Picture 16"/>
          <p:cNvPicPr>
            <a:picLocks noGrp="1" noRot="1" noChangeAspect="1" noMove="1" noResize="1" noEditPoints="1" noAdjustHandles="1" noChangeArrowheads="1" noChangeShapeType="1" noCrop="1"/>
          </p:cNvPicPr>
          <p:nvPr/>
        </p:nvPicPr>
        <p:blipFill rotWithShape="1">
          <a:blip r:embed="rId4">
            <a:extLst>
              <a:ext uri="{28A0092B-C50C-407E-A947-70E740481C1C}">
                <a14:useLocalDpi xmlns:a14="http://schemas.microsoft.com/office/drawing/2010/main" val="0"/>
              </a:ext>
            </a:extLst>
          </a:blip>
          <a:srcRect t="28813"/>
          <a:stretch>
            <a:fillRect/>
          </a:stretch>
        </p:blipFill>
        <p:spPr>
          <a:xfrm>
            <a:off x="7999412" y="0"/>
            <a:ext cx="1603387" cy="1141407"/>
          </a:xfrm>
          <a:prstGeom prst="rect">
            <a:avLst/>
          </a:prstGeom>
        </p:spPr>
      </p:pic>
      <p:pic>
        <p:nvPicPr>
          <p:cNvPr id="19" name="Picture 18"/>
          <p:cNvPicPr>
            <a:picLocks noGrp="1" noRot="1" noChangeAspect="1" noMove="1" noResize="1" noEditPoints="1" noAdjustHandles="1" noChangeArrowheads="1" noChangeShapeType="1" noCrop="1"/>
          </p:cNvPicPr>
          <p:nvPr/>
        </p:nvPicPr>
        <p:blipFill rotWithShape="1">
          <a:blip r:embed="rId5">
            <a:extLst>
              <a:ext uri="{28A0092B-C50C-407E-A947-70E740481C1C}">
                <a14:useLocalDpi xmlns:a14="http://schemas.microsoft.com/office/drawing/2010/main" val="0"/>
              </a:ext>
            </a:extLst>
          </a:blip>
          <a:srcRect b="23320"/>
          <a:stretch>
            <a:fillRect/>
          </a:stretch>
        </p:blipFill>
        <p:spPr>
          <a:xfrm>
            <a:off x="8609012" y="6096000"/>
            <a:ext cx="993734" cy="762000"/>
          </a:xfrm>
          <a:prstGeom prst="rect">
            <a:avLst/>
          </a:prstGeom>
        </p:spPr>
      </p:pic>
      <p:sp>
        <p:nvSpPr>
          <p:cNvPr id="21" name="Rectangle 20"/>
          <p:cNvSpPr>
            <a:spLocks noGrp="1" noRot="1" noChangeAspect="1" noMove="1" noResize="1" noEditPoints="1" noAdjustHandles="1" noChangeArrowheads="1" noChangeShapeType="1" noTextEdit="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3" name="Freeform 23"/>
          <p:cNvSpPr>
            <a:spLocks noGrp="1" noRot="1" noChangeAspect="1" noMove="1" noResize="1" noEditPoints="1" noAdjustHandles="1" noChangeArrowheads="1" noChangeShapeType="1" noTextEdit="1"/>
          </p:cNvSpPr>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25" name="Freeform 5"/>
          <p:cNvSpPr>
            <a:spLocks noGrp="1" noRot="1" noChangeAspect="1" noMove="1" noResize="1" noEditPoints="1" noAdjustHandles="1" noChangeArrowheads="1" noChangeShapeType="1" noTextEdit="1"/>
          </p:cNvSpPr>
          <p:nvPr/>
        </p:nvSpPr>
        <p:spPr bwMode="gray">
          <a:xfrm rot="16200000">
            <a:off x="245057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27" name="Rectangle 26"/>
          <p:cNvSpPr>
            <a:spLocks noGrp="1" noRot="1" noChangeAspect="1" noMove="1" noResize="1" noEditPoints="1" noAdjustHandles="1" noChangeArrowheads="1" noChangeShapeType="1" noTextEdit="1"/>
          </p:cNvSpPr>
          <p:nvPr/>
        </p:nvSpPr>
        <p:spPr>
          <a:xfrm>
            <a:off x="6094411" y="0"/>
            <a:ext cx="609800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Diagram&#10;&#10;Description automatically generated"/>
          <p:cNvPicPr>
            <a:picLocks noChangeAspect="1"/>
          </p:cNvPicPr>
          <p:nvPr/>
        </p:nvPicPr>
        <p:blipFill>
          <a:blip r:embed="rId6"/>
          <a:stretch>
            <a:fillRect/>
          </a:stretch>
        </p:blipFill>
        <p:spPr>
          <a:xfrm>
            <a:off x="6094408" y="736362"/>
            <a:ext cx="2627752" cy="1985229"/>
          </a:xfrm>
          <a:prstGeom prst="rect">
            <a:avLst/>
          </a:prstGeom>
          <a:effectLst/>
        </p:spPr>
      </p:pic>
      <p:pic>
        <p:nvPicPr>
          <p:cNvPr id="6" name="Picture 6"/>
          <p:cNvPicPr>
            <a:picLocks noChangeAspect="1"/>
          </p:cNvPicPr>
          <p:nvPr/>
        </p:nvPicPr>
        <p:blipFill>
          <a:blip r:embed="rId7"/>
          <a:stretch>
            <a:fillRect/>
          </a:stretch>
        </p:blipFill>
        <p:spPr>
          <a:xfrm>
            <a:off x="8916129" y="989921"/>
            <a:ext cx="2627752" cy="1478110"/>
          </a:xfrm>
          <a:prstGeom prst="rect">
            <a:avLst/>
          </a:prstGeom>
          <a:effectLst/>
        </p:spPr>
      </p:pic>
      <p:sp>
        <p:nvSpPr>
          <p:cNvPr id="29" name="Rectangle 28"/>
          <p:cNvSpPr>
            <a:spLocks noGrp="1" noRot="1" noChangeAspect="1" noMove="1" noResize="1" noEditPoints="1" noAdjustHandles="1" noChangeArrowheads="1" noChangeShapeType="1" noTextEdit="1"/>
          </p:cNvSpPr>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extBox 1"/>
          <p:cNvSpPr txBox="1"/>
          <p:nvPr/>
        </p:nvSpPr>
        <p:spPr>
          <a:xfrm>
            <a:off x="646113" y="2052918"/>
            <a:ext cx="4165146" cy="4195481"/>
          </a:xfrm>
          <a:prstGeom prst="rect">
            <a:avLst/>
          </a:prstGeom>
        </p:spPr>
        <p:txBody>
          <a:bodyPr rot="0" spcFirstLastPara="0" vertOverflow="overflow" horzOverflow="overflow" vert="horz" lIns="91440" tIns="45720" rIns="91440" bIns="45720" numCol="1" spcCol="0" rtlCol="0" fromWordArt="0" anchorCtr="0" forceAA="0" compatLnSpc="1">
            <a:normAutofit/>
          </a:bodyPr>
          <a:lstStyle/>
          <a:p>
            <a:pPr defTabSz="457200">
              <a:spcBef>
                <a:spcPts val="1000"/>
              </a:spcBef>
              <a:buClr>
                <a:schemeClr val="accent1">
                  <a:lumMod val="60000"/>
                  <a:lumOff val="40000"/>
                </a:schemeClr>
              </a:buClr>
              <a:buSzPct val="80000"/>
              <a:buFont typeface="Wingdings 3" panose="05040102010807070707" charset="2"/>
              <a:buChar char=""/>
            </a:pPr>
            <a:r>
              <a:rPr lang="en-US">
                <a:latin typeface="+mj-lt"/>
                <a:ea typeface="+mj-ea"/>
                <a:cs typeface="+mj-cs"/>
              </a:rPr>
              <a:t>What are the models of communication?</a:t>
            </a:r>
            <a:endParaRPr lang="en-US">
              <a:latin typeface="+mj-lt"/>
              <a:ea typeface="+mj-ea"/>
              <a:cs typeface="+mj-cs"/>
            </a:endParaRPr>
          </a:p>
        </p:txBody>
      </p:sp>
      <p:pic>
        <p:nvPicPr>
          <p:cNvPr id="5" name="Picture 5" descr="Diagram&#10;&#10;Description automatically generated"/>
          <p:cNvPicPr>
            <a:picLocks noChangeAspect="1"/>
          </p:cNvPicPr>
          <p:nvPr/>
        </p:nvPicPr>
        <p:blipFill>
          <a:blip r:embed="rId8"/>
          <a:stretch>
            <a:fillRect/>
          </a:stretch>
        </p:blipFill>
        <p:spPr>
          <a:xfrm>
            <a:off x="6094410" y="3217247"/>
            <a:ext cx="5449471" cy="2820101"/>
          </a:xfrm>
          <a:prstGeom prst="rect">
            <a:avLst/>
          </a:prstGeom>
          <a:effectLst/>
        </p:spPr>
      </p:pic>
      <p:sp>
        <p:nvSpPr>
          <p:cNvPr id="3" name="TextBox 2"/>
          <p:cNvSpPr txBox="1"/>
          <p:nvPr/>
        </p:nvSpPr>
        <p:spPr>
          <a:xfrm>
            <a:off x="1008061" y="1055687"/>
            <a:ext cx="1408641" cy="1452033"/>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pPr algn="l"/>
            <a:endParaRPr lang="en-GB"/>
          </a:p>
        </p:txBody>
      </p:sp>
      <p:sp>
        <p:nvSpPr>
          <p:cNvPr id="8" name="TextBox 7"/>
          <p:cNvSpPr txBox="1"/>
          <p:nvPr/>
        </p:nvSpPr>
        <p:spPr>
          <a:xfrm>
            <a:off x="765072" y="6520015"/>
            <a:ext cx="228261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GB"/>
              <a:t>By Asen </a:t>
            </a:r>
            <a:r>
              <a:rPr lang="en-GB" err="1"/>
              <a:t>Chipilov</a:t>
            </a:r>
            <a:endParaRPr lang="en-GB" err="1"/>
          </a:p>
        </p:txBody>
      </p:sp>
      <p:sp>
        <p:nvSpPr>
          <p:cNvPr id="7" name="Slide Number Placeholder 6"/>
          <p:cNvSpPr>
            <a:spLocks noGrp="1"/>
          </p:cNvSpPr>
          <p:nvPr>
            <p:ph type="sldNum" sz="quarter" idx="12"/>
          </p:nvPr>
        </p:nvSpPr>
        <p:spPr/>
        <p:txBody>
          <a:bodyPr/>
          <a:lstStyle/>
          <a:p>
            <a:fld id="{D57F1E4F-1CFF-5643-939E-02111984F565}" type="slidenum">
              <a:rPr lang="en-US" dirty="0"/>
            </a:fld>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145460"/>
            <a:ext cx="9404723" cy="1511143"/>
          </a:xfrm>
        </p:spPr>
        <p:txBody>
          <a:bodyPr/>
          <a:lstStyle/>
          <a:p>
            <a:r>
              <a:rPr lang="en-GB">
                <a:ea typeface="+mj-lt"/>
                <a:cs typeface="+mj-lt"/>
              </a:rPr>
              <a:t>What models of communication should Tom apply and why?</a:t>
            </a:r>
            <a:endParaRPr lang="en-US"/>
          </a:p>
        </p:txBody>
      </p:sp>
      <p:sp>
        <p:nvSpPr>
          <p:cNvPr id="3" name="Content Placeholder 2"/>
          <p:cNvSpPr>
            <a:spLocks noGrp="1"/>
          </p:cNvSpPr>
          <p:nvPr>
            <p:ph idx="1"/>
          </p:nvPr>
        </p:nvSpPr>
        <p:spPr>
          <a:xfrm>
            <a:off x="1152473" y="1499855"/>
            <a:ext cx="8946541" cy="4846867"/>
          </a:xfrm>
        </p:spPr>
        <p:txBody>
          <a:bodyPr vert="horz" lIns="91440" tIns="45720" rIns="91440" bIns="45720" rtlCol="0" anchor="t">
            <a:noAutofit/>
          </a:bodyPr>
          <a:lstStyle/>
          <a:p>
            <a:pPr marL="0" indent="0">
              <a:buNone/>
            </a:pPr>
            <a:r>
              <a:rPr lang="en-GB" sz="1600">
                <a:ea typeface="+mj-lt"/>
                <a:cs typeface="+mj-lt"/>
              </a:rPr>
              <a:t>Since Tom is dealing with a huge project which will require lots of planning and teamwork, he should not use the transmissional model, as it can be seen as bossy which can demotivate his workers and will not be very useful in keeping him updated due to the lack of feedback. Feedback and reviews are too important to give up as shown by Clark (2017) who claims ‘49% of consumers trust online reviews more than other sources’</a:t>
            </a:r>
            <a:endParaRPr lang="en-GB" sz="1600"/>
          </a:p>
          <a:p>
            <a:pPr marL="0" indent="0">
              <a:buClr>
                <a:srgbClr val="EF53A5"/>
              </a:buClr>
              <a:buNone/>
            </a:pPr>
            <a:r>
              <a:rPr lang="en-GB" sz="1600">
                <a:ea typeface="+mj-lt"/>
                <a:cs typeface="+mj-lt"/>
              </a:rPr>
              <a:t>A better option would be the interactive model where Tom can engage his workers and listen to their concerns as well as ideas. This removes confusion and can avoid issues by making sure everyone received the message properly and knows what they are doing, as well as letting Tom know of any potential issues he might have overlooked. This can be done in a formal way for example via e-mail or meetings to help record the information discussed, which will also foster trust and teamwork with his staff and would help fix the difference in ideas between his staff members because, ‘both parties can voice their opinions’ as stated by Tiwary, S. (2022)</a:t>
            </a:r>
            <a:endParaRPr lang="en-GB" sz="1600"/>
          </a:p>
          <a:p>
            <a:pPr marL="0" indent="0">
              <a:buClr>
                <a:srgbClr val="EF53A5"/>
              </a:buClr>
              <a:buNone/>
            </a:pPr>
            <a:r>
              <a:rPr lang="en-GB" sz="1600">
                <a:ea typeface="+mj-lt"/>
                <a:cs typeface="+mj-lt"/>
              </a:rPr>
              <a:t>The transactional model could also work as it shares many similarities with the interactive model benefits, mainly the ability to give feedback which can be taken into account by Tom. However this might not be as easy when dealing with large groups of workers as it is hard to pay attention to all of them at once, and it would be easier to co-ordinate it through the interactive model</a:t>
            </a:r>
            <a:endParaRPr lang="en-GB" sz="1600"/>
          </a:p>
          <a:p>
            <a:pPr marL="0" indent="0">
              <a:buClr>
                <a:srgbClr val="EF53A5"/>
              </a:buClr>
              <a:buNone/>
            </a:pPr>
            <a:endParaRPr lang="en-GB" sz="1600"/>
          </a:p>
        </p:txBody>
      </p:sp>
      <p:sp>
        <p:nvSpPr>
          <p:cNvPr id="4" name="TextBox 3"/>
          <p:cNvSpPr txBox="1"/>
          <p:nvPr/>
        </p:nvSpPr>
        <p:spPr>
          <a:xfrm>
            <a:off x="906411" y="6520017"/>
            <a:ext cx="247926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GB"/>
              <a:t>By Asen </a:t>
            </a:r>
            <a:r>
              <a:rPr lang="en-GB" err="1"/>
              <a:t>Chipilov</a:t>
            </a:r>
            <a:endParaRPr lang="en-GB" err="1"/>
          </a:p>
        </p:txBody>
      </p:sp>
      <p:sp>
        <p:nvSpPr>
          <p:cNvPr id="5" name="Slide Number Placeholder 4"/>
          <p:cNvSpPr>
            <a:spLocks noGrp="1"/>
          </p:cNvSpPr>
          <p:nvPr>
            <p:ph type="sldNum" sz="quarter" idx="12"/>
          </p:nvPr>
        </p:nvSpPr>
        <p:spPr/>
        <p:txBody>
          <a:bodyPr/>
          <a:lstStyle/>
          <a:p>
            <a:fld id="{D57F1E4F-1CFF-5643-939E-02111984F565}" type="slidenum">
              <a:rPr lang="en-US" dirty="0"/>
            </a:fld>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7F1E4F-1CFF-5643-939E-02111984F565}" type="slidenum">
              <a:rPr lang="en-US" dirty="0"/>
            </a:fld>
            <a:endParaRPr lang="en-US"/>
          </a:p>
        </p:txBody>
      </p:sp>
      <p:sp>
        <p:nvSpPr>
          <p:cNvPr id="3" name="TextBox 2"/>
          <p:cNvSpPr txBox="1"/>
          <p:nvPr/>
        </p:nvSpPr>
        <p:spPr>
          <a:xfrm>
            <a:off x="571499" y="470647"/>
            <a:ext cx="929527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GB" sz="3600">
                <a:latin typeface="Arial" panose="020B0604020202020204"/>
                <a:ea typeface="+mn-lt"/>
                <a:cs typeface="+mn-lt"/>
              </a:rPr>
              <a:t>Which communication barriers have or can negatively impact the project team</a:t>
            </a:r>
            <a:endParaRPr lang="en-US" sz="3600">
              <a:latin typeface="Arial" panose="020B0604020202020204"/>
            </a:endParaRPr>
          </a:p>
        </p:txBody>
      </p:sp>
      <p:pic>
        <p:nvPicPr>
          <p:cNvPr id="4" name="Picture 4" descr="Green dialogue boxes"/>
          <p:cNvPicPr>
            <a:picLocks noChangeAspect="1"/>
          </p:cNvPicPr>
          <p:nvPr/>
        </p:nvPicPr>
        <p:blipFill>
          <a:blip r:embed="rId1"/>
          <a:stretch>
            <a:fillRect/>
          </a:stretch>
        </p:blipFill>
        <p:spPr>
          <a:xfrm>
            <a:off x="4563979" y="2873984"/>
            <a:ext cx="2743199" cy="2286454"/>
          </a:xfrm>
          <a:prstGeom prst="rect">
            <a:avLst/>
          </a:prstGeom>
        </p:spPr>
      </p:pic>
      <p:sp>
        <p:nvSpPr>
          <p:cNvPr id="5" name="Rectangle 4"/>
          <p:cNvSpPr/>
          <p:nvPr/>
        </p:nvSpPr>
        <p:spPr>
          <a:xfrm>
            <a:off x="1550737" y="2473159"/>
            <a:ext cx="2272631" cy="775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Physical barriers</a:t>
            </a:r>
            <a:endParaRPr lang="en-GB"/>
          </a:p>
        </p:txBody>
      </p:sp>
      <p:sp>
        <p:nvSpPr>
          <p:cNvPr id="7" name="Rectangle 6"/>
          <p:cNvSpPr/>
          <p:nvPr/>
        </p:nvSpPr>
        <p:spPr>
          <a:xfrm>
            <a:off x="1550736" y="3743159"/>
            <a:ext cx="2272631" cy="7753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Attitudes</a:t>
            </a:r>
            <a:endParaRPr lang="en-US"/>
          </a:p>
        </p:txBody>
      </p:sp>
      <p:sp>
        <p:nvSpPr>
          <p:cNvPr id="8" name="Rectangle 7"/>
          <p:cNvSpPr/>
          <p:nvPr/>
        </p:nvSpPr>
        <p:spPr>
          <a:xfrm>
            <a:off x="1544051" y="4899528"/>
            <a:ext cx="2285999" cy="7887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err="1"/>
              <a:t>Phychological</a:t>
            </a:r>
            <a:endParaRPr lang="en-US" err="1"/>
          </a:p>
        </p:txBody>
      </p:sp>
      <p:sp>
        <p:nvSpPr>
          <p:cNvPr id="10" name="Rectangle 9"/>
          <p:cNvSpPr/>
          <p:nvPr/>
        </p:nvSpPr>
        <p:spPr>
          <a:xfrm>
            <a:off x="8081210" y="2479842"/>
            <a:ext cx="2392947" cy="7753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Cultural noise</a:t>
            </a:r>
            <a:endParaRPr lang="en-GB"/>
          </a:p>
        </p:txBody>
      </p:sp>
      <p:sp>
        <p:nvSpPr>
          <p:cNvPr id="11" name="Rectangle 10"/>
          <p:cNvSpPr/>
          <p:nvPr/>
        </p:nvSpPr>
        <p:spPr>
          <a:xfrm>
            <a:off x="8081210" y="3830052"/>
            <a:ext cx="2392947" cy="775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Language</a:t>
            </a:r>
            <a:endParaRPr lang="en-GB"/>
          </a:p>
        </p:txBody>
      </p:sp>
      <p:sp>
        <p:nvSpPr>
          <p:cNvPr id="15" name="Rectangle 14"/>
          <p:cNvSpPr/>
          <p:nvPr/>
        </p:nvSpPr>
        <p:spPr>
          <a:xfrm>
            <a:off x="8081211" y="4966368"/>
            <a:ext cx="2406313" cy="7753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Jumping to conclusion</a:t>
            </a:r>
            <a:endParaRPr lang="en-GB"/>
          </a:p>
        </p:txBody>
      </p:sp>
      <p:sp>
        <p:nvSpPr>
          <p:cNvPr id="6" name="TextBox 5"/>
          <p:cNvSpPr txBox="1"/>
          <p:nvPr/>
        </p:nvSpPr>
        <p:spPr>
          <a:xfrm>
            <a:off x="10107706" y="6555441"/>
            <a:ext cx="2028264"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GB" sz="1400" dirty="0"/>
              <a:t>Andreea Tudorache</a:t>
            </a:r>
            <a:endParaRPr lang="en-GB" sz="1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7F1E4F-1CFF-5643-939E-02111984F565}" type="slidenum">
              <a:rPr lang="en-US" dirty="0"/>
            </a:fld>
            <a:endParaRPr lang="en-US"/>
          </a:p>
        </p:txBody>
      </p:sp>
      <p:sp>
        <p:nvSpPr>
          <p:cNvPr id="3" name="TextBox 2"/>
          <p:cNvSpPr txBox="1"/>
          <p:nvPr/>
        </p:nvSpPr>
        <p:spPr>
          <a:xfrm>
            <a:off x="441157" y="340894"/>
            <a:ext cx="9525000"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GB" sz="2000" b="1" dirty="0"/>
              <a:t>Physical barriers</a:t>
            </a:r>
            <a:r>
              <a:rPr lang="en-GB" dirty="0"/>
              <a:t>- </a:t>
            </a:r>
            <a:r>
              <a:rPr lang="en-GB" dirty="0">
                <a:ea typeface="+mn-lt"/>
                <a:cs typeface="+mn-lt"/>
              </a:rPr>
              <a:t>A physical barrier is a natural environmental condition that acts as a barrier in communicating by sending a message from the sender to the recipient.</a:t>
            </a:r>
            <a:endParaRPr lang="en-GB" dirty="0"/>
          </a:p>
        </p:txBody>
      </p:sp>
      <p:sp>
        <p:nvSpPr>
          <p:cNvPr id="4" name="TextBox 3"/>
          <p:cNvSpPr txBox="1"/>
          <p:nvPr/>
        </p:nvSpPr>
        <p:spPr>
          <a:xfrm>
            <a:off x="441157" y="1374392"/>
            <a:ext cx="9765631"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GB" sz="2000" b="1" dirty="0"/>
              <a:t>Attitudes</a:t>
            </a:r>
            <a:r>
              <a:rPr lang="en-GB" dirty="0"/>
              <a:t>- </a:t>
            </a:r>
            <a:r>
              <a:rPr lang="en-GB" dirty="0">
                <a:ea typeface="+mn-lt"/>
                <a:cs typeface="+mn-lt"/>
              </a:rPr>
              <a:t>Attitudinal barriers are behaviours, perceptions and assumptions that are discriminatory towards people with disabilities.</a:t>
            </a:r>
            <a:endParaRPr lang="en-GB" dirty="0">
              <a:ea typeface="+mn-lt"/>
              <a:cs typeface="+mn-lt"/>
            </a:endParaRPr>
          </a:p>
          <a:p>
            <a:pPr algn="l"/>
            <a:endParaRPr lang="en-GB" dirty="0"/>
          </a:p>
        </p:txBody>
      </p:sp>
      <p:sp>
        <p:nvSpPr>
          <p:cNvPr id="5" name="TextBox 4"/>
          <p:cNvSpPr txBox="1"/>
          <p:nvPr/>
        </p:nvSpPr>
        <p:spPr>
          <a:xfrm>
            <a:off x="481262" y="2386263"/>
            <a:ext cx="10006263"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GB" sz="2000" b="1" dirty="0"/>
              <a:t>Psychological</a:t>
            </a:r>
            <a:r>
              <a:rPr lang="en-GB" dirty="0"/>
              <a:t>- </a:t>
            </a:r>
            <a:r>
              <a:rPr lang="en-GB" dirty="0">
                <a:ea typeface="+mn-lt"/>
                <a:cs typeface="+mn-lt"/>
              </a:rPr>
              <a:t>Physiological obstacles to communication are linked to the limits of the human body and the human spirit (memory, attention and perception).</a:t>
            </a:r>
            <a:endParaRPr lang="en-GB" dirty="0"/>
          </a:p>
        </p:txBody>
      </p:sp>
      <p:sp>
        <p:nvSpPr>
          <p:cNvPr id="6" name="TextBox 5"/>
          <p:cNvSpPr txBox="1"/>
          <p:nvPr/>
        </p:nvSpPr>
        <p:spPr>
          <a:xfrm>
            <a:off x="514684" y="3429000"/>
            <a:ext cx="10106526"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GB" sz="2000" b="1" dirty="0"/>
              <a:t>Culture noise</a:t>
            </a:r>
            <a:r>
              <a:rPr lang="en-GB" dirty="0"/>
              <a:t>- </a:t>
            </a:r>
            <a:r>
              <a:rPr lang="en-GB" dirty="0">
                <a:ea typeface="+mn-lt"/>
                <a:cs typeface="+mn-lt"/>
              </a:rPr>
              <a:t>Cultural noise is a communication barrier caused by the incorrect interpretation of another person's </a:t>
            </a:r>
            <a:r>
              <a:rPr lang="en-GB" dirty="0" err="1">
                <a:ea typeface="+mn-lt"/>
                <a:cs typeface="+mn-lt"/>
              </a:rPr>
              <a:t>behavior</a:t>
            </a:r>
            <a:r>
              <a:rPr lang="en-GB" dirty="0">
                <a:ea typeface="+mn-lt"/>
                <a:cs typeface="+mn-lt"/>
              </a:rPr>
              <a:t>. Cultural noise is produced, in particular, by non-verbal communication from people of different cultural backgrounds.</a:t>
            </a:r>
            <a:endParaRPr lang="en-GB" dirty="0"/>
          </a:p>
        </p:txBody>
      </p:sp>
      <p:sp>
        <p:nvSpPr>
          <p:cNvPr id="7" name="TextBox 6"/>
          <p:cNvSpPr txBox="1"/>
          <p:nvPr/>
        </p:nvSpPr>
        <p:spPr>
          <a:xfrm>
            <a:off x="441158" y="4518525"/>
            <a:ext cx="10688052"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GB" sz="2000" b="1" dirty="0"/>
              <a:t>Language</a:t>
            </a:r>
            <a:r>
              <a:rPr lang="en-GB" dirty="0"/>
              <a:t>- </a:t>
            </a:r>
            <a:r>
              <a:rPr lang="en-GB" dirty="0">
                <a:ea typeface="+mn-lt"/>
                <a:cs typeface="+mn-lt"/>
              </a:rPr>
              <a:t>There are usually language barriers when two people who speak different languages are unable to understand each other, and there is a language and communication problem.</a:t>
            </a:r>
            <a:endParaRPr lang="en-GB" dirty="0"/>
          </a:p>
        </p:txBody>
      </p:sp>
      <p:sp>
        <p:nvSpPr>
          <p:cNvPr id="8" name="TextBox 7"/>
          <p:cNvSpPr txBox="1"/>
          <p:nvPr/>
        </p:nvSpPr>
        <p:spPr>
          <a:xfrm>
            <a:off x="434474" y="5574632"/>
            <a:ext cx="10888578"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GB" sz="2000" b="1" dirty="0"/>
              <a:t>Jumping to conclusion</a:t>
            </a:r>
            <a:r>
              <a:rPr lang="en-GB" dirty="0"/>
              <a:t>- </a:t>
            </a:r>
            <a:r>
              <a:rPr lang="en-GB" dirty="0">
                <a:ea typeface="+mn-lt"/>
                <a:cs typeface="+mn-lt"/>
              </a:rPr>
              <a:t>Jumping to conclusions makes it hard to see situations clearly and increases the chance of making bad decisions.</a:t>
            </a:r>
            <a:endParaRPr lang="en-GB" dirty="0"/>
          </a:p>
        </p:txBody>
      </p:sp>
      <p:sp>
        <p:nvSpPr>
          <p:cNvPr id="9" name="TextBox 8"/>
          <p:cNvSpPr txBox="1"/>
          <p:nvPr/>
        </p:nvSpPr>
        <p:spPr>
          <a:xfrm>
            <a:off x="10208558" y="6555441"/>
            <a:ext cx="1944221"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GB" sz="1400" dirty="0">
                <a:ea typeface="+mn-lt"/>
                <a:cs typeface="+mn-lt"/>
              </a:rPr>
              <a:t>Andreea Tudorache</a:t>
            </a:r>
            <a:endParaRPr lang="en-US"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p:cNvSpPr>
            <a:spLocks noGrp="1" noRot="1" noChangeAspect="1" noMove="1" noResize="1" noEditPoints="1" noAdjustHandles="1" noChangeArrowheads="1" noChangeShapeType="1" noTextEdit="1"/>
          </p:cNvSpPr>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12" name="Freeform: Shape 11"/>
          <p:cNvSpPr>
            <a:spLocks noGrp="1" noRot="1" noChangeAspect="1" noMove="1" noResize="1" noEditPoints="1" noAdjustHandles="1" noChangeArrowheads="1" noChangeShapeType="1" noTextEdit="1"/>
          </p:cNvSpPr>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4" name="Rectangle 13"/>
          <p:cNvSpPr>
            <a:spLocks noGrp="1" noRot="1" noChangeAspect="1" noMove="1" noResize="1" noEditPoints="1" noAdjustHandles="1" noChangeArrowheads="1" noChangeShapeType="1" noTextEdit="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653143" y="1645920"/>
            <a:ext cx="3522879" cy="4470821"/>
          </a:xfrm>
        </p:spPr>
        <p:txBody>
          <a:bodyPr>
            <a:normAutofit/>
          </a:bodyPr>
          <a:lstStyle/>
          <a:p>
            <a:pPr algn="r"/>
            <a:r>
              <a:rPr lang="en-US" sz="3300">
                <a:solidFill>
                  <a:srgbClr val="FFFFFF"/>
                </a:solidFill>
                <a:cs typeface="Calibri Light" panose="020F0302020204030204"/>
              </a:rPr>
              <a:t>Importance of communication channel </a:t>
            </a:r>
            <a:endParaRPr lang="en-US" sz="3300">
              <a:solidFill>
                <a:srgbClr val="FFFFFF"/>
              </a:solidFill>
            </a:endParaRPr>
          </a:p>
        </p:txBody>
      </p:sp>
      <p:sp>
        <p:nvSpPr>
          <p:cNvPr id="3" name="Content Placeholder 2"/>
          <p:cNvSpPr>
            <a:spLocks noGrp="1"/>
          </p:cNvSpPr>
          <p:nvPr>
            <p:ph idx="1"/>
          </p:nvPr>
        </p:nvSpPr>
        <p:spPr>
          <a:xfrm>
            <a:off x="5204109" y="1240340"/>
            <a:ext cx="5907213" cy="4876401"/>
          </a:xfrm>
        </p:spPr>
        <p:txBody>
          <a:bodyPr vert="horz" lIns="91440" tIns="45720" rIns="91440" bIns="45720" rtlCol="0" anchor="t">
            <a:normAutofit/>
          </a:bodyPr>
          <a:lstStyle/>
          <a:p>
            <a:pPr marL="457200" lvl="1" indent="0">
              <a:buNone/>
            </a:pPr>
            <a:endParaRPr lang="en-US">
              <a:latin typeface="Arial" panose="020B0604020202020204"/>
              <a:cs typeface="Calibri" panose="020F0502020204030204"/>
            </a:endParaRPr>
          </a:p>
          <a:p>
            <a:pPr marL="0" lvl="1" indent="0" algn="just">
              <a:buNone/>
            </a:pPr>
            <a:r>
              <a:rPr lang="en-US">
                <a:latin typeface="Arial" panose="020B0604020202020204"/>
                <a:cs typeface="Calibri" panose="020F0502020204030204"/>
              </a:rPr>
              <a:t>According to the '</a:t>
            </a:r>
            <a:r>
              <a:rPr lang="en-US" err="1">
                <a:latin typeface="Arial" panose="020B0604020202020204"/>
                <a:cs typeface="Calibri" panose="020F0502020204030204"/>
              </a:rPr>
              <a:t>Lendle</a:t>
            </a:r>
            <a:r>
              <a:rPr lang="en-US">
                <a:latin typeface="Arial" panose="020B0604020202020204"/>
                <a:cs typeface="Calibri" panose="020F0502020204030204"/>
              </a:rPr>
              <a:t>-Daft model Channel Richness Hierarchy' the most effective channels of communication are:</a:t>
            </a:r>
            <a:endParaRPr lang="en-US">
              <a:latin typeface="Arial" panose="020B0604020202020204"/>
              <a:cs typeface="Calibri" panose="020F0502020204030204"/>
            </a:endParaRPr>
          </a:p>
          <a:p>
            <a:pPr lvl="2"/>
            <a:r>
              <a:rPr lang="en-US">
                <a:latin typeface="Arial" panose="020B0604020202020204"/>
                <a:cs typeface="Calibri" panose="020F0502020204030204"/>
              </a:rPr>
              <a:t>face-to-face</a:t>
            </a:r>
            <a:endParaRPr lang="en-US">
              <a:latin typeface="Arial" panose="020B0604020202020204"/>
              <a:cs typeface="Calibri" panose="020F0502020204030204"/>
            </a:endParaRPr>
          </a:p>
          <a:p>
            <a:pPr lvl="2"/>
            <a:r>
              <a:rPr lang="en-US">
                <a:latin typeface="Arial" panose="020B0604020202020204"/>
                <a:cs typeface="Calibri" panose="020F0502020204030204"/>
              </a:rPr>
              <a:t>video conferencing</a:t>
            </a:r>
            <a:endParaRPr lang="en-US">
              <a:latin typeface="Arial" panose="020B0604020202020204"/>
              <a:cs typeface="Calibri" panose="020F0502020204030204"/>
            </a:endParaRPr>
          </a:p>
          <a:p>
            <a:pPr lvl="2"/>
            <a:r>
              <a:rPr lang="en-US">
                <a:latin typeface="Arial" panose="020B0604020202020204"/>
                <a:cs typeface="Calibri" panose="020F0502020204030204"/>
              </a:rPr>
              <a:t>Telephone</a:t>
            </a:r>
            <a:endParaRPr lang="en-US">
              <a:latin typeface="Century Gothic" panose="020B0502020202020204"/>
              <a:cs typeface="Calibri" panose="020F0502020204030204"/>
            </a:endParaRPr>
          </a:p>
          <a:p>
            <a:pPr marL="285750" lvl="2" indent="0">
              <a:buClr>
                <a:srgbClr val="EF53A5"/>
              </a:buClr>
              <a:buNone/>
            </a:pPr>
            <a:r>
              <a:rPr lang="en-US">
                <a:latin typeface="Arial" panose="020B0604020202020204"/>
                <a:cs typeface="Calibri" panose="020F0502020204030204"/>
              </a:rPr>
              <a:t>But the channels are low or high richness and </a:t>
            </a:r>
            <a:r>
              <a:rPr lang="en-US">
                <a:latin typeface="Arial" panose="020B0604020202020204"/>
                <a:ea typeface="+mn-lt"/>
                <a:cs typeface="+mn-lt"/>
              </a:rPr>
              <a:t>depending on the message, the communication channel must be clearly chosen for the information to be transmitted and received without doubt or misunderstood.</a:t>
            </a:r>
            <a:endParaRPr lang="en-US"/>
          </a:p>
        </p:txBody>
      </p:sp>
      <p:sp>
        <p:nvSpPr>
          <p:cNvPr id="4" name="TextBox 3"/>
          <p:cNvSpPr txBox="1"/>
          <p:nvPr/>
        </p:nvSpPr>
        <p:spPr>
          <a:xfrm>
            <a:off x="10305435" y="6341806"/>
            <a:ext cx="1622322"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US" sz="1100">
                <a:latin typeface="Arial" panose="020B0604020202020204"/>
                <a:cs typeface="Arial" panose="020B0604020202020204"/>
              </a:rPr>
              <a:t>Laura Lojewski</a:t>
            </a:r>
            <a:endParaRPr lang="en-US" sz="1100">
              <a:latin typeface="Arial" panose="020B0604020202020204"/>
              <a:cs typeface="Arial" panose="020B0604020202020204"/>
            </a:endParaRPr>
          </a:p>
        </p:txBody>
      </p:sp>
      <p:sp>
        <p:nvSpPr>
          <p:cNvPr id="5" name="Slide Number Placeholder 4"/>
          <p:cNvSpPr>
            <a:spLocks noGrp="1"/>
          </p:cNvSpPr>
          <p:nvPr>
            <p:ph type="sldNum" sz="quarter" idx="12"/>
          </p:nvPr>
        </p:nvSpPr>
        <p:spPr/>
        <p:txBody>
          <a:bodyPr/>
          <a:lstStyle/>
          <a:p>
            <a:fld id="{D57F1E4F-1CFF-5643-939E-02111984F565}" type="slidenum">
              <a:rPr lang="en-US" dirty="0"/>
            </a:fld>
            <a:endParaRPr lang="en-GB"/>
          </a:p>
        </p:txBody>
      </p:sp>
    </p:spTree>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27438" y="456384"/>
            <a:ext cx="10518295"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pPr marL="285750" indent="-285750">
              <a:buFont typeface="Wingdings" panose="05000000000000000000"/>
              <a:buChar char="ü"/>
            </a:pPr>
            <a:r>
              <a:rPr lang="en-US" sz="2400" b="1">
                <a:solidFill>
                  <a:srgbClr val="FFFF00"/>
                </a:solidFill>
                <a:cs typeface="Calibri" panose="020F0502020204030204"/>
              </a:rPr>
              <a:t>Face-to-face</a:t>
            </a:r>
            <a:r>
              <a:rPr lang="en-US">
                <a:solidFill>
                  <a:srgbClr val="FFFF00"/>
                </a:solidFill>
                <a:cs typeface="Calibri" panose="020F0502020204030204"/>
              </a:rPr>
              <a:t> communication includes both verbal and non-verbal elements:</a:t>
            </a:r>
            <a:endParaRPr lang="en-US">
              <a:solidFill>
                <a:srgbClr val="FFFF00"/>
              </a:solidFill>
            </a:endParaRPr>
          </a:p>
          <a:p>
            <a:pPr marL="742950" lvl="1" indent="-285750">
              <a:buFont typeface="Wingdings" panose="05000000000000000000"/>
              <a:buChar char="ü"/>
            </a:pPr>
            <a:endParaRPr lang="en-US">
              <a:cs typeface="Calibri" panose="020F0502020204030204"/>
            </a:endParaRPr>
          </a:p>
          <a:p>
            <a:pPr lvl="1"/>
            <a:endParaRPr lang="en-US">
              <a:cs typeface="Calibri" panose="020F0502020204030204"/>
            </a:endParaRPr>
          </a:p>
          <a:p>
            <a:pPr lvl="1"/>
            <a:endParaRPr lang="en-US">
              <a:cs typeface="Calibri" panose="020F0502020204030204"/>
            </a:endParaRPr>
          </a:p>
          <a:p>
            <a:pPr lvl="1"/>
            <a:endParaRPr lang="en-US">
              <a:cs typeface="Calibri" panose="020F0502020204030204"/>
            </a:endParaRPr>
          </a:p>
          <a:p>
            <a:pPr lvl="1"/>
            <a:endParaRPr lang="en-US">
              <a:cs typeface="Calibri" panose="020F0502020204030204"/>
            </a:endParaRPr>
          </a:p>
          <a:p>
            <a:pPr lvl="1"/>
            <a:endParaRPr lang="en-US">
              <a:cs typeface="Calibri" panose="020F0502020204030204"/>
            </a:endParaRPr>
          </a:p>
          <a:p>
            <a:pPr lvl="1"/>
            <a:endParaRPr lang="en-US">
              <a:cs typeface="Calibri" panose="020F0502020204030204"/>
            </a:endParaRPr>
          </a:p>
          <a:p>
            <a:pPr lvl="1"/>
            <a:endParaRPr lang="en-US">
              <a:cs typeface="Calibri" panose="020F0502020204030204"/>
            </a:endParaRPr>
          </a:p>
          <a:p>
            <a:pPr lvl="1"/>
            <a:endParaRPr lang="en-US">
              <a:cs typeface="Calibri" panose="020F0502020204030204"/>
            </a:endParaRPr>
          </a:p>
          <a:p>
            <a:pPr lvl="1"/>
            <a:endParaRPr lang="en-US">
              <a:cs typeface="Calibri" panose="020F0502020204030204"/>
            </a:endParaRPr>
          </a:p>
          <a:p>
            <a:pPr lvl="1"/>
            <a:endParaRPr lang="en-US">
              <a:cs typeface="Calibri" panose="020F0502020204030204"/>
            </a:endParaRPr>
          </a:p>
          <a:p>
            <a:pPr lvl="1"/>
            <a:endParaRPr lang="en-US">
              <a:cs typeface="Calibri" panose="020F0502020204030204"/>
            </a:endParaRPr>
          </a:p>
          <a:p>
            <a:pPr lvl="1"/>
            <a:endParaRPr lang="en-US">
              <a:cs typeface="Calibri" panose="020F0502020204030204"/>
            </a:endParaRPr>
          </a:p>
        </p:txBody>
      </p:sp>
      <p:graphicFrame>
        <p:nvGraphicFramePr>
          <p:cNvPr id="19" name="Diagram 19"/>
          <p:cNvGraphicFramePr/>
          <p:nvPr/>
        </p:nvGraphicFramePr>
        <p:xfrm>
          <a:off x="1427239" y="1019629"/>
          <a:ext cx="7922380" cy="3572932"/>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368" name="TextBox 367"/>
          <p:cNvSpPr txBox="1"/>
          <p:nvPr/>
        </p:nvSpPr>
        <p:spPr>
          <a:xfrm>
            <a:off x="13461999" y="2267857"/>
            <a:ext cx="180975" cy="361949"/>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pPr algn="l"/>
            <a:endParaRPr lang="en-US"/>
          </a:p>
        </p:txBody>
      </p:sp>
      <p:graphicFrame>
        <p:nvGraphicFramePr>
          <p:cNvPr id="477" name="Diagram 477"/>
          <p:cNvGraphicFramePr/>
          <p:nvPr/>
        </p:nvGraphicFramePr>
        <p:xfrm>
          <a:off x="834572" y="4024087"/>
          <a:ext cx="8914190" cy="274077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44" name="TextBox 43"/>
          <p:cNvSpPr txBox="1"/>
          <p:nvPr/>
        </p:nvSpPr>
        <p:spPr>
          <a:xfrm>
            <a:off x="10139515" y="6212757"/>
            <a:ext cx="167762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US" sz="1100">
                <a:latin typeface="Arial" panose="020B0604020202020204"/>
                <a:cs typeface="Arial" panose="020B0604020202020204"/>
              </a:rPr>
              <a:t>Laura Lojewski</a:t>
            </a:r>
            <a:endParaRPr lang="en-US" sz="1100">
              <a:latin typeface="Arial" panose="020B0604020202020204"/>
              <a:cs typeface="Arial" panose="020B0604020202020204"/>
            </a:endParaRPr>
          </a:p>
        </p:txBody>
      </p:sp>
      <p:sp>
        <p:nvSpPr>
          <p:cNvPr id="11" name="Slide Number Placeholder 10"/>
          <p:cNvSpPr>
            <a:spLocks noGrp="1"/>
          </p:cNvSpPr>
          <p:nvPr>
            <p:ph type="sldNum" sz="quarter" idx="12"/>
          </p:nvPr>
        </p:nvSpPr>
        <p:spPr/>
        <p:txBody>
          <a:bodyPr/>
          <a:lstStyle/>
          <a:p>
            <a:fld id="{D57F1E4F-1CFF-5643-939E-02111984F565}" type="slidenum">
              <a:rPr lang="en-US" dirty="0"/>
            </a:fld>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496905" y="1711477"/>
            <a:ext cx="2841925"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pPr marL="0" lvl="1" algn="ctr"/>
            <a:r>
              <a:rPr lang="en-US" sz="2400">
                <a:ea typeface="+mn-lt"/>
                <a:cs typeface="+mn-lt"/>
              </a:rPr>
              <a:t>Better communication </a:t>
            </a:r>
            <a:endParaRPr lang="en-US" sz="2400">
              <a:ea typeface="+mn-lt"/>
              <a:cs typeface="+mn-lt"/>
            </a:endParaRPr>
          </a:p>
          <a:p>
            <a:pPr marL="0" lvl="1" algn="ctr"/>
            <a:r>
              <a:rPr lang="en-US" sz="2400">
                <a:ea typeface="+mn-lt"/>
                <a:cs typeface="+mn-lt"/>
              </a:rPr>
              <a:t>between team member</a:t>
            </a:r>
            <a:endParaRPr lang="en-US" sz="2400"/>
          </a:p>
        </p:txBody>
      </p:sp>
      <p:graphicFrame>
        <p:nvGraphicFramePr>
          <p:cNvPr id="3" name="Diagram 3"/>
          <p:cNvGraphicFramePr/>
          <p:nvPr/>
        </p:nvGraphicFramePr>
        <p:xfrm>
          <a:off x="1098522" y="1511047"/>
          <a:ext cx="7111999" cy="4226076"/>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420" name="TextBox 419"/>
          <p:cNvSpPr txBox="1"/>
          <p:nvPr/>
        </p:nvSpPr>
        <p:spPr>
          <a:xfrm>
            <a:off x="1094619" y="568476"/>
            <a:ext cx="500697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US" sz="2400" b="1">
                <a:cs typeface="Calibri" panose="020F0502020204030204"/>
              </a:rPr>
              <a:t>Face-to-face benefits:</a:t>
            </a:r>
            <a:endParaRPr lang="en-US" sz="2400" b="1"/>
          </a:p>
        </p:txBody>
      </p:sp>
      <p:sp>
        <p:nvSpPr>
          <p:cNvPr id="837" name="TextBox 836"/>
          <p:cNvSpPr txBox="1"/>
          <p:nvPr/>
        </p:nvSpPr>
        <p:spPr>
          <a:xfrm>
            <a:off x="10121080" y="6268064"/>
            <a:ext cx="1622322"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US" sz="1100">
                <a:latin typeface="Arial" panose="020B0604020202020204"/>
                <a:cs typeface="Arial" panose="020B0604020202020204"/>
              </a:rPr>
              <a:t>Laura Lojewski</a:t>
            </a:r>
            <a:endParaRPr lang="en-US" sz="1100">
              <a:latin typeface="Arial" panose="020B0604020202020204"/>
              <a:cs typeface="Arial" panose="020B0604020202020204"/>
            </a:endParaRPr>
          </a:p>
        </p:txBody>
      </p:sp>
      <p:sp>
        <p:nvSpPr>
          <p:cNvPr id="12" name="Slide Number Placeholder 11"/>
          <p:cNvSpPr>
            <a:spLocks noGrp="1"/>
          </p:cNvSpPr>
          <p:nvPr>
            <p:ph type="sldNum" sz="quarter" idx="12"/>
          </p:nvPr>
        </p:nvSpPr>
        <p:spPr/>
        <p:txBody>
          <a:bodyPr/>
          <a:lstStyle/>
          <a:p>
            <a:fld id="{D57F1E4F-1CFF-5643-939E-02111984F565}" type="slidenum">
              <a:rPr lang="en-US" dirty="0"/>
            </a:fld>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1">
            <a:duotone>
              <a:schemeClr val="bg2">
                <a:shade val="69000"/>
                <a:hueMod val="91000"/>
                <a:satMod val="164000"/>
                <a:lumMod val="74000"/>
              </a:schemeClr>
              <a:schemeClr val="bg2">
                <a:hueMod val="124000"/>
                <a:satMod val="140000"/>
                <a:lumMod val="142000"/>
              </a:schemeClr>
            </a:duotone>
          </a:blip>
          <a:stretch>
            <a:fillRect/>
          </a:stretch>
        </a:blipFill>
        <a:effectLst/>
      </p:bgPr>
    </p:bg>
    <p:spTree>
      <p:nvGrpSpPr>
        <p:cNvPr id="1" name=""/>
        <p:cNvGrpSpPr/>
        <p:nvPr/>
      </p:nvGrpSpPr>
      <p:grpSpPr>
        <a:xfrm>
          <a:off x="0" y="0"/>
          <a:ext cx="0" cy="0"/>
          <a:chOff x="0" y="0"/>
          <a:chExt cx="0" cy="0"/>
        </a:xfrm>
      </p:grpSpPr>
      <p:pic>
        <p:nvPicPr>
          <p:cNvPr id="20" name="Picture 7"/>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l="3644"/>
          <a:stretch>
            <a:fillRect/>
          </a:stretch>
        </p:blipFill>
        <p:spPr>
          <a:xfrm>
            <a:off x="0" y="2669685"/>
            <a:ext cx="4035669" cy="4188315"/>
          </a:xfrm>
          <a:prstGeom prst="rect">
            <a:avLst/>
          </a:prstGeom>
        </p:spPr>
      </p:pic>
      <p:pic>
        <p:nvPicPr>
          <p:cNvPr id="22" name="Picture 9"/>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l="35640"/>
          <a:stretch>
            <a:fillRect/>
          </a:stretch>
        </p:blipFill>
        <p:spPr>
          <a:xfrm>
            <a:off x="0" y="2892347"/>
            <a:ext cx="1522412" cy="2365453"/>
          </a:xfrm>
          <a:prstGeom prst="rect">
            <a:avLst/>
          </a:prstGeom>
        </p:spPr>
      </p:pic>
      <p:sp>
        <p:nvSpPr>
          <p:cNvPr id="24" name="Oval 11"/>
          <p:cNvSpPr>
            <a:spLocks noGrp="1" noRot="1" noChangeAspect="1" noMove="1" noResize="1" noEditPoints="1" noAdjustHandles="1" noChangeArrowheads="1" noChangeShapeType="1" noTextEdit="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26" name="Picture 13"/>
          <p:cNvPicPr>
            <a:picLocks noGrp="1" noRot="1" noChangeAspect="1" noMove="1" noResize="1" noEditPoints="1" noAdjustHandles="1" noChangeArrowheads="1" noChangeShapeType="1" noCrop="1"/>
          </p:cNvPicPr>
          <p:nvPr/>
        </p:nvPicPr>
        <p:blipFill rotWithShape="1">
          <a:blip r:embed="rId4">
            <a:extLst>
              <a:ext uri="{28A0092B-C50C-407E-A947-70E740481C1C}">
                <a14:useLocalDpi xmlns:a14="http://schemas.microsoft.com/office/drawing/2010/main" val="0"/>
              </a:ext>
            </a:extLst>
          </a:blip>
          <a:srcRect t="28813"/>
          <a:stretch>
            <a:fillRect/>
          </a:stretch>
        </p:blipFill>
        <p:spPr>
          <a:xfrm>
            <a:off x="7999412" y="0"/>
            <a:ext cx="1603387" cy="1141407"/>
          </a:xfrm>
          <a:prstGeom prst="rect">
            <a:avLst/>
          </a:prstGeom>
        </p:spPr>
      </p:pic>
      <p:pic>
        <p:nvPicPr>
          <p:cNvPr id="28" name="Picture 15"/>
          <p:cNvPicPr>
            <a:picLocks noGrp="1" noRot="1" noChangeAspect="1" noMove="1" noResize="1" noEditPoints="1" noAdjustHandles="1" noChangeArrowheads="1" noChangeShapeType="1" noCrop="1"/>
          </p:cNvPicPr>
          <p:nvPr/>
        </p:nvPicPr>
        <p:blipFill rotWithShape="1">
          <a:blip r:embed="rId5">
            <a:extLst>
              <a:ext uri="{28A0092B-C50C-407E-A947-70E740481C1C}">
                <a14:useLocalDpi xmlns:a14="http://schemas.microsoft.com/office/drawing/2010/main" val="0"/>
              </a:ext>
            </a:extLst>
          </a:blip>
          <a:srcRect b="23320"/>
          <a:stretch>
            <a:fillRect/>
          </a:stretch>
        </p:blipFill>
        <p:spPr>
          <a:xfrm>
            <a:off x="8609012" y="6096000"/>
            <a:ext cx="993734" cy="762000"/>
          </a:xfrm>
          <a:prstGeom prst="rect">
            <a:avLst/>
          </a:prstGeom>
        </p:spPr>
      </p:pic>
      <p:sp>
        <p:nvSpPr>
          <p:cNvPr id="18" name="Rectangle 17"/>
          <p:cNvSpPr>
            <a:spLocks noGrp="1" noRot="1" noChangeAspect="1" noMove="1" noResize="1" noEditPoints="1" noAdjustHandles="1" noChangeArrowheads="1" noChangeShapeType="1" noTextEdit="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29" name="Picture 3" descr="Top shot of a representation of networks with stick figures."/>
          <p:cNvPicPr>
            <a:picLocks noChangeAspect="1"/>
          </p:cNvPicPr>
          <p:nvPr/>
        </p:nvPicPr>
        <p:blipFill rotWithShape="1">
          <a:blip r:embed="rId6"/>
          <a:srcRect l="35505" r="19522" b="9"/>
          <a:stretch>
            <a:fillRect/>
          </a:stretch>
        </p:blipFill>
        <p:spPr>
          <a:xfrm>
            <a:off x="-1" y="10"/>
            <a:ext cx="4634680" cy="6857990"/>
          </a:xfrm>
          <a:prstGeom prst="rect">
            <a:avLst/>
          </a:prstGeom>
        </p:spPr>
      </p:pic>
      <p:sp>
        <p:nvSpPr>
          <p:cNvPr id="2" name="TextBox 1"/>
          <p:cNvSpPr txBox="1"/>
          <p:nvPr/>
        </p:nvSpPr>
        <p:spPr>
          <a:xfrm>
            <a:off x="5282381" y="828369"/>
            <a:ext cx="6365212" cy="5420030"/>
          </a:xfrm>
          <a:prstGeom prst="rect">
            <a:avLst/>
          </a:prstGeom>
        </p:spPr>
        <p:txBody>
          <a:bodyPr rot="0" spcFirstLastPara="0" vertOverflow="overflow" horzOverflow="overflow" vert="horz" wrap="square" lIns="91440" tIns="45720" rIns="91440" bIns="45720" numCol="1" spcCol="0" rtlCol="0" fromWordArt="0" anchor="t" anchorCtr="0" forceAA="0" compatLnSpc="1">
            <a:noAutofit/>
          </a:bodyPr>
          <a:lstStyle/>
          <a:p>
            <a:pPr marL="285750" indent="-285750" defTabSz="457200">
              <a:lnSpc>
                <a:spcPct val="90000"/>
              </a:lnSpc>
              <a:spcBef>
                <a:spcPts val="1000"/>
              </a:spcBef>
              <a:buClr>
                <a:schemeClr val="accent1">
                  <a:lumMod val="60000"/>
                  <a:lumOff val="40000"/>
                </a:schemeClr>
              </a:buClr>
              <a:buSzPct val="80000"/>
              <a:buFont typeface="Wingdings 3" panose="05040102010807070707" charset="2"/>
              <a:buChar char=""/>
            </a:pPr>
            <a:endParaRPr lang="en-US" sz="1100">
              <a:latin typeface="Arial" panose="020B0604020202020204"/>
              <a:ea typeface="+mj-ea"/>
              <a:cs typeface="Arial" panose="020B0604020202020204"/>
            </a:endParaRPr>
          </a:p>
          <a:p>
            <a:pPr marL="285750" indent="-285750" defTabSz="457200">
              <a:lnSpc>
                <a:spcPct val="90000"/>
              </a:lnSpc>
              <a:spcBef>
                <a:spcPts val="1000"/>
              </a:spcBef>
              <a:buClr>
                <a:schemeClr val="accent1">
                  <a:lumMod val="60000"/>
                  <a:lumOff val="40000"/>
                </a:schemeClr>
              </a:buClr>
              <a:buSzPct val="80000"/>
              <a:buFont typeface="Wingdings 3" panose="05040102010807070707" charset="2"/>
              <a:buChar char=""/>
            </a:pPr>
            <a:endParaRPr lang="en-US" sz="1100">
              <a:latin typeface="Arial" panose="020B0604020202020204"/>
              <a:ea typeface="+mj-ea"/>
              <a:cs typeface="Arial" panose="020B0604020202020204"/>
            </a:endParaRPr>
          </a:p>
          <a:p>
            <a:pPr marL="285750" indent="-285750" defTabSz="457200">
              <a:lnSpc>
                <a:spcPct val="90000"/>
              </a:lnSpc>
              <a:spcBef>
                <a:spcPts val="1000"/>
              </a:spcBef>
              <a:buClr>
                <a:srgbClr val="EF53A5"/>
              </a:buClr>
              <a:buSzPct val="80000"/>
              <a:buFont typeface="Wingdings 3" panose="05040102010807070707" charset="2"/>
              <a:buChar char=""/>
            </a:pPr>
            <a:r>
              <a:rPr lang="en-US" sz="1400" b="1">
                <a:solidFill>
                  <a:srgbClr val="FFFF00"/>
                </a:solidFill>
                <a:latin typeface="Arial" panose="020B0604020202020204"/>
                <a:ea typeface="+mn-lt"/>
                <a:cs typeface="+mn-lt"/>
              </a:rPr>
              <a:t>Video conferencing</a:t>
            </a:r>
            <a:r>
              <a:rPr lang="en-US" sz="1400">
                <a:solidFill>
                  <a:srgbClr val="FFFF00"/>
                </a:solidFill>
                <a:latin typeface="Arial" panose="020B0604020202020204"/>
                <a:ea typeface="+mn-lt"/>
                <a:cs typeface="+mn-lt"/>
              </a:rPr>
              <a:t> – online meeting in real time that creates virtual face-to-face meeting</a:t>
            </a:r>
            <a:endParaRPr lang="en-US" sz="1400">
              <a:solidFill>
                <a:srgbClr val="FFFF00"/>
              </a:solidFill>
              <a:latin typeface="Arial" panose="020B0604020202020204"/>
              <a:ea typeface="+mj-ea"/>
              <a:cs typeface="Arial" panose="020B0604020202020204"/>
            </a:endParaRPr>
          </a:p>
          <a:p>
            <a:pPr marL="285750" indent="-285750" defTabSz="457200">
              <a:lnSpc>
                <a:spcPct val="90000"/>
              </a:lnSpc>
              <a:spcBef>
                <a:spcPts val="1000"/>
              </a:spcBef>
              <a:buClr>
                <a:srgbClr val="EF53A5"/>
              </a:buClr>
              <a:buSzPct val="80000"/>
              <a:buFont typeface="Wingdings 3" panose="05040102010807070707" charset="2"/>
              <a:buChar char=""/>
            </a:pPr>
            <a:endParaRPr lang="en-US" sz="1100">
              <a:latin typeface="Arial" panose="020B0604020202020204"/>
              <a:ea typeface="+mj-ea"/>
              <a:cs typeface="Arial" panose="020B0604020202020204"/>
            </a:endParaRPr>
          </a:p>
          <a:p>
            <a:pPr marL="742950" lvl="1" indent="-285750"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a:latin typeface="Arial" panose="020B0604020202020204"/>
                <a:ea typeface="+mj-ea"/>
                <a:cs typeface="Arial" panose="020B0604020202020204"/>
              </a:rPr>
              <a:t>Allows to maintain a clear way of communication with the team members.</a:t>
            </a:r>
            <a:endParaRPr lang="en-US" sz="1100">
              <a:latin typeface="Arial" panose="020B0604020202020204"/>
              <a:ea typeface="+mj-ea"/>
              <a:cs typeface="Arial" panose="020B0604020202020204"/>
            </a:endParaRPr>
          </a:p>
          <a:p>
            <a:pPr marL="1200150" lvl="2" indent="-285750"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a:latin typeface="Arial" panose="020B0604020202020204"/>
                <a:ea typeface="+mj-ea"/>
                <a:cs typeface="Arial" panose="020B0604020202020204"/>
              </a:rPr>
              <a:t>Make decisions on the spot rather than sending out an email and wait for everyone's response</a:t>
            </a:r>
            <a:endParaRPr lang="en-US" sz="1100">
              <a:latin typeface="Arial" panose="020B0604020202020204"/>
              <a:ea typeface="+mj-ea"/>
              <a:cs typeface="Arial" panose="020B0604020202020204"/>
            </a:endParaRPr>
          </a:p>
          <a:p>
            <a:pPr lvl="1" defTabSz="457200">
              <a:lnSpc>
                <a:spcPct val="90000"/>
              </a:lnSpc>
              <a:spcBef>
                <a:spcPts val="1000"/>
              </a:spcBef>
              <a:buClr>
                <a:schemeClr val="accent1">
                  <a:lumMod val="60000"/>
                  <a:lumOff val="40000"/>
                </a:schemeClr>
              </a:buClr>
              <a:buSzPct val="80000"/>
              <a:buFont typeface="Wingdings 3" panose="05040102010807070707" charset="2"/>
              <a:buChar char=""/>
            </a:pPr>
            <a:endParaRPr lang="en-US" sz="1100">
              <a:latin typeface="Arial" panose="020B0604020202020204"/>
              <a:ea typeface="+mj-ea"/>
              <a:cs typeface="Arial" panose="020B0604020202020204"/>
            </a:endParaRPr>
          </a:p>
          <a:p>
            <a:pPr marL="742950" lvl="1" indent="-285750"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a:latin typeface="Arial" panose="020B0604020202020204"/>
                <a:ea typeface="+mj-ea"/>
                <a:cs typeface="Arial" panose="020B0604020202020204"/>
              </a:rPr>
              <a:t>Allows to read the body language and the tone of participants' voice.</a:t>
            </a:r>
            <a:endParaRPr lang="en-US" sz="1100">
              <a:latin typeface="Arial" panose="020B0604020202020204"/>
              <a:ea typeface="+mj-ea"/>
              <a:cs typeface="Arial" panose="020B0604020202020204"/>
            </a:endParaRPr>
          </a:p>
          <a:p>
            <a:pPr marL="1200150" lvl="2" indent="-285750"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a:latin typeface="Arial" panose="020B0604020202020204"/>
                <a:ea typeface="+mj-ea"/>
                <a:cs typeface="Arial" panose="020B0604020202020204"/>
              </a:rPr>
              <a:t>Increase decision-making and productivity</a:t>
            </a:r>
            <a:endParaRPr lang="en-US" sz="1100">
              <a:latin typeface="Arial" panose="020B0604020202020204"/>
              <a:ea typeface="+mj-ea"/>
              <a:cs typeface="Arial" panose="020B0604020202020204"/>
            </a:endParaRPr>
          </a:p>
          <a:p>
            <a:pPr lvl="2" indent="-400050" defTabSz="457200">
              <a:lnSpc>
                <a:spcPct val="90000"/>
              </a:lnSpc>
              <a:spcBef>
                <a:spcPts val="1000"/>
              </a:spcBef>
              <a:buClr>
                <a:schemeClr val="accent1">
                  <a:lumMod val="60000"/>
                  <a:lumOff val="40000"/>
                </a:schemeClr>
              </a:buClr>
              <a:buSzPct val="80000"/>
              <a:buFont typeface="Wingdings 3" panose="05040102010807070707" charset="2"/>
              <a:buChar char=""/>
            </a:pPr>
            <a:endParaRPr lang="en-US" sz="1100">
              <a:latin typeface="Arial" panose="020B0604020202020204"/>
              <a:ea typeface="+mj-ea"/>
              <a:cs typeface="Arial" panose="020B0604020202020204"/>
            </a:endParaRPr>
          </a:p>
          <a:p>
            <a:pPr marL="800100" lvl="2" indent="-342900"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a:latin typeface="Arial" panose="020B0604020202020204"/>
                <a:ea typeface="+mj-ea"/>
                <a:cs typeface="Arial" panose="020B0604020202020204"/>
              </a:rPr>
              <a:t>Allows everyone from the team to share their screen giving others the opportunity to help remotely with any issue.</a:t>
            </a:r>
            <a:endParaRPr lang="en-US" sz="1100">
              <a:latin typeface="Arial" panose="020B0604020202020204"/>
              <a:ea typeface="+mj-ea"/>
              <a:cs typeface="Arial" panose="020B0604020202020204"/>
            </a:endParaRPr>
          </a:p>
          <a:p>
            <a:pPr marL="914400" lvl="3" defTabSz="457200">
              <a:lnSpc>
                <a:spcPct val="90000"/>
              </a:lnSpc>
              <a:spcBef>
                <a:spcPts val="1000"/>
              </a:spcBef>
              <a:buClr>
                <a:schemeClr val="accent1">
                  <a:lumMod val="60000"/>
                  <a:lumOff val="40000"/>
                </a:schemeClr>
              </a:buClr>
              <a:buSzPct val="80000"/>
              <a:buFont typeface="Wingdings 3" panose="05040102010807070707" charset="2"/>
              <a:buChar char=""/>
            </a:pPr>
            <a:endParaRPr lang="en-US" sz="1100">
              <a:latin typeface="Arial" panose="020B0604020202020204"/>
              <a:ea typeface="+mj-ea"/>
              <a:cs typeface="Arial" panose="020B0604020202020204"/>
            </a:endParaRPr>
          </a:p>
          <a:p>
            <a:pPr marL="800100" lvl="2" indent="-342900"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a:latin typeface="Arial" panose="020B0604020202020204"/>
                <a:ea typeface="+mj-ea"/>
                <a:cs typeface="Arial" panose="020B0604020202020204"/>
              </a:rPr>
              <a:t>Gives a team the ability the record meeting or events and can be used by members to catch up with vital information they missed.</a:t>
            </a:r>
            <a:endParaRPr lang="en-US" sz="1100">
              <a:latin typeface="Arial" panose="020B0604020202020204"/>
              <a:ea typeface="+mj-ea"/>
              <a:cs typeface="Arial" panose="020B0604020202020204"/>
            </a:endParaRPr>
          </a:p>
          <a:p>
            <a:pPr marL="800100" lvl="2" indent="-342900" defTabSz="457200">
              <a:lnSpc>
                <a:spcPct val="90000"/>
              </a:lnSpc>
              <a:spcBef>
                <a:spcPts val="1000"/>
              </a:spcBef>
              <a:buClr>
                <a:schemeClr val="accent1">
                  <a:lumMod val="60000"/>
                  <a:lumOff val="40000"/>
                </a:schemeClr>
              </a:buClr>
              <a:buSzPct val="80000"/>
              <a:buFont typeface="Wingdings 3" panose="05040102010807070707" charset="2"/>
              <a:buChar char=""/>
            </a:pPr>
            <a:endParaRPr lang="en-US" sz="1100">
              <a:latin typeface="Arial" panose="020B0604020202020204"/>
              <a:ea typeface="+mj-ea"/>
              <a:cs typeface="Arial" panose="020B0604020202020204"/>
            </a:endParaRPr>
          </a:p>
          <a:p>
            <a:pPr marL="800100" lvl="2" indent="-342900"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a:latin typeface="Arial" panose="020B0604020202020204"/>
                <a:ea typeface="+mj-ea"/>
                <a:cs typeface="Arial" panose="020B0604020202020204"/>
              </a:rPr>
              <a:t>Reduce the costs of meeting abroad by effectively meet that person virtually, saving time and money.</a:t>
            </a:r>
            <a:endParaRPr lang="en-US" sz="1100">
              <a:latin typeface="Arial" panose="020B0604020202020204"/>
              <a:ea typeface="+mj-ea"/>
              <a:cs typeface="Arial" panose="020B0604020202020204"/>
            </a:endParaRPr>
          </a:p>
        </p:txBody>
      </p:sp>
      <p:sp>
        <p:nvSpPr>
          <p:cNvPr id="3" name="TextBox 2"/>
          <p:cNvSpPr txBox="1"/>
          <p:nvPr/>
        </p:nvSpPr>
        <p:spPr>
          <a:xfrm>
            <a:off x="10471354" y="6157451"/>
            <a:ext cx="1419532"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US" sz="1100">
                <a:latin typeface="Arial" panose="020B0604020202020204"/>
                <a:cs typeface="Arial" panose="020B0604020202020204"/>
              </a:rPr>
              <a:t>Laura Lojewski</a:t>
            </a:r>
            <a:endParaRPr lang="en-US" sz="1100">
              <a:latin typeface="Arial" panose="020B0604020202020204"/>
              <a:cs typeface="Arial" panose="020B0604020202020204"/>
            </a:endParaRPr>
          </a:p>
        </p:txBody>
      </p:sp>
      <p:sp>
        <p:nvSpPr>
          <p:cNvPr id="4" name="Slide Number Placeholder 3"/>
          <p:cNvSpPr>
            <a:spLocks noGrp="1"/>
          </p:cNvSpPr>
          <p:nvPr>
            <p:ph type="sldNum" sz="quarter" idx="12"/>
          </p:nvPr>
        </p:nvSpPr>
        <p:spPr/>
        <p:txBody>
          <a:bodyPr/>
          <a:lstStyle/>
          <a:p>
            <a:fld id="{D57F1E4F-1CFF-5643-939E-02111984F565}" type="slidenum">
              <a:rPr lang="en-US" dirty="0"/>
            </a:fld>
            <a:endParaRPr lang="en-GB"/>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Grp="1" noRot="1" noChangeAspect="1" noMove="1" noResize="1" noEditPoints="1" noAdjustHandles="1" noChangeArrowheads="1" noChangeShapeType="1" noCrop="1"/>
          </p:cNvPicPr>
          <p:nvPr/>
        </p:nvPicPr>
        <p:blipFill rotWithShape="1">
          <a:blip r:embed="rId1">
            <a:extLst>
              <a:ext uri="{28A0092B-C50C-407E-A947-70E740481C1C}">
                <a14:useLocalDpi xmlns:a14="http://schemas.microsoft.com/office/drawing/2010/main" val="0"/>
              </a:ext>
            </a:extLst>
          </a:blip>
          <a:srcRect l="3644"/>
          <a:stretch>
            <a:fillRect/>
          </a:stretch>
        </p:blipFill>
        <p:spPr>
          <a:xfrm>
            <a:off x="0" y="2669685"/>
            <a:ext cx="4035669" cy="4188315"/>
          </a:xfrm>
          <a:prstGeom prst="rect">
            <a:avLst/>
          </a:prstGeom>
        </p:spPr>
      </p:pic>
      <p:pic>
        <p:nvPicPr>
          <p:cNvPr id="10" name="Picture 9"/>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l="35640"/>
          <a:stretch>
            <a:fillRect/>
          </a:stretch>
        </p:blipFill>
        <p:spPr>
          <a:xfrm>
            <a:off x="0" y="2892347"/>
            <a:ext cx="1522412" cy="2365453"/>
          </a:xfrm>
          <a:prstGeom prst="rect">
            <a:avLst/>
          </a:prstGeom>
        </p:spPr>
      </p:pic>
      <p:sp>
        <p:nvSpPr>
          <p:cNvPr id="12" name="Oval 11"/>
          <p:cNvSpPr>
            <a:spLocks noGrp="1" noRot="1" noChangeAspect="1" noMove="1" noResize="1" noEditPoints="1" noAdjustHandles="1" noChangeArrowheads="1" noChangeShapeType="1" noTextEdit="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t="28813"/>
          <a:stretch>
            <a:fillRect/>
          </a:stretch>
        </p:blipFill>
        <p:spPr>
          <a:xfrm>
            <a:off x="7999412" y="0"/>
            <a:ext cx="1603387" cy="1141407"/>
          </a:xfrm>
          <a:prstGeom prst="rect">
            <a:avLst/>
          </a:prstGeom>
        </p:spPr>
      </p:pic>
      <p:pic>
        <p:nvPicPr>
          <p:cNvPr id="16" name="Picture 15"/>
          <p:cNvPicPr>
            <a:picLocks noGrp="1" noRot="1" noChangeAspect="1" noMove="1" noResize="1" noEditPoints="1" noAdjustHandles="1" noChangeArrowheads="1" noChangeShapeType="1" noCrop="1"/>
          </p:cNvPicPr>
          <p:nvPr/>
        </p:nvPicPr>
        <p:blipFill rotWithShape="1">
          <a:blip r:embed="rId4">
            <a:extLst>
              <a:ext uri="{28A0092B-C50C-407E-A947-70E740481C1C}">
                <a14:useLocalDpi xmlns:a14="http://schemas.microsoft.com/office/drawing/2010/main" val="0"/>
              </a:ext>
            </a:extLst>
          </a:blip>
          <a:srcRect b="23320"/>
          <a:stretch>
            <a:fillRect/>
          </a:stretch>
        </p:blipFill>
        <p:spPr>
          <a:xfrm>
            <a:off x="8609012" y="6096000"/>
            <a:ext cx="993734" cy="762000"/>
          </a:xfrm>
          <a:prstGeom prst="rect">
            <a:avLst/>
          </a:prstGeom>
        </p:spPr>
      </p:pic>
      <p:sp>
        <p:nvSpPr>
          <p:cNvPr id="18" name="Rectangle 17"/>
          <p:cNvSpPr>
            <a:spLocks noGrp="1" noRot="1" noChangeAspect="1" noMove="1" noResize="1" noEditPoints="1" noAdjustHandles="1" noChangeArrowheads="1" noChangeShapeType="1" noTextEdit="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 name="Rectangle 19"/>
          <p:cNvSpPr>
            <a:spLocks noGrp="1" noRot="1" noChangeAspect="1" noMove="1" noResize="1" noEditPoints="1" noAdjustHandles="1" noChangeArrowheads="1" noChangeShapeType="1" noTextEdit="1"/>
          </p:cNvSpPr>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7"/>
          <p:cNvSpPr>
            <a:spLocks noGrp="1" noRot="1" noChangeAspect="1" noMove="1" noResize="1" noEditPoints="1" noAdjustHandles="1" noChangeArrowheads="1" noChangeShapeType="1" noTextEdit="1"/>
          </p:cNvSpPr>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extBox 1"/>
          <p:cNvSpPr txBox="1"/>
          <p:nvPr/>
        </p:nvSpPr>
        <p:spPr>
          <a:xfrm>
            <a:off x="648930" y="629267"/>
            <a:ext cx="9252154" cy="1016654"/>
          </a:xfrm>
          <a:prstGeom prst="rect">
            <a:avLst/>
          </a:prstGeom>
        </p:spPr>
        <p:txBody>
          <a:bodyPr rot="0" spcFirstLastPara="0" vertOverflow="overflow" horzOverflow="overflow" vert="horz" lIns="91440" tIns="45720" rIns="91440" bIns="45720" numCol="1" spcCol="0" rtlCol="0" fromWordArt="0" anchor="t" anchorCtr="0" forceAA="0" compatLnSpc="1">
            <a:normAutofit/>
          </a:bodyPr>
          <a:lstStyle/>
          <a:p>
            <a:pPr defTabSz="457200">
              <a:lnSpc>
                <a:spcPct val="90000"/>
              </a:lnSpc>
              <a:spcBef>
                <a:spcPct val="0"/>
              </a:spcBef>
              <a:spcAft>
                <a:spcPts val="600"/>
              </a:spcAft>
            </a:pPr>
            <a:r>
              <a:rPr lang="en-US" sz="2000" cap="all">
                <a:solidFill>
                  <a:srgbClr val="FFFF00"/>
                </a:solidFill>
                <a:latin typeface="Arial" panose="020B0604020202020204"/>
                <a:ea typeface="+mj-ea"/>
                <a:cs typeface="Arial" panose="020B0604020202020204"/>
              </a:rPr>
              <a:t>5 BODY LANGUAGE TIPS THAT CAN HELP SET YOU UP FOR SUCCESS IN BUSINESS AND IN LIFE</a:t>
            </a:r>
            <a:endParaRPr lang="en-US" sz="2000">
              <a:solidFill>
                <a:srgbClr val="FFFF00"/>
              </a:solidFill>
              <a:latin typeface="Arial" panose="020B0604020202020204"/>
              <a:ea typeface="+mj-ea"/>
              <a:cs typeface="Arial" panose="020B0604020202020204"/>
            </a:endParaRPr>
          </a:p>
          <a:p>
            <a:pPr defTabSz="457200">
              <a:lnSpc>
                <a:spcPct val="90000"/>
              </a:lnSpc>
              <a:spcBef>
                <a:spcPct val="0"/>
              </a:spcBef>
              <a:spcAft>
                <a:spcPts val="600"/>
              </a:spcAft>
            </a:pPr>
            <a:endParaRPr lang="en-US" sz="2000">
              <a:solidFill>
                <a:srgbClr val="EBEBEB"/>
              </a:solidFill>
              <a:latin typeface="Arial" panose="020B0604020202020204"/>
              <a:ea typeface="+mj-ea"/>
              <a:cs typeface="Arial" panose="020B0604020202020204"/>
            </a:endParaRPr>
          </a:p>
        </p:txBody>
      </p:sp>
      <p:sp>
        <p:nvSpPr>
          <p:cNvPr id="24" name="Rectangle 23"/>
          <p:cNvSpPr>
            <a:spLocks noGrp="1" noRot="1" noChangeAspect="1" noMove="1" noResize="1" noEditPoints="1" noAdjustHandles="1" noChangeArrowheads="1" noChangeShapeType="1" noTextEdit="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6" name="Freeform: Shape 25"/>
          <p:cNvSpPr>
            <a:spLocks noGrp="1" noRot="1" noChangeAspect="1" noMove="1" noResize="1" noEditPoints="1" noAdjustHandles="1" noChangeArrowheads="1" noChangeShapeType="1" noTextEdit="1"/>
          </p:cNvSpPr>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sp>
      <p:graphicFrame>
        <p:nvGraphicFramePr>
          <p:cNvPr id="3" name="Diagram 3"/>
          <p:cNvGraphicFramePr/>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95" name="TextBox 494"/>
          <p:cNvSpPr txBox="1"/>
          <p:nvPr/>
        </p:nvSpPr>
        <p:spPr>
          <a:xfrm>
            <a:off x="9586451" y="6415548"/>
            <a:ext cx="2046338"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US" sz="1100">
                <a:latin typeface="Arial" panose="020B0604020202020204"/>
                <a:cs typeface="Arial" panose="020B0604020202020204"/>
              </a:rPr>
              <a:t>Laura Lojewski</a:t>
            </a:r>
            <a:endParaRPr lang="en-US" sz="1100">
              <a:latin typeface="Arial" panose="020B0604020202020204"/>
              <a:cs typeface="Arial" panose="020B0604020202020204"/>
            </a:endParaRPr>
          </a:p>
        </p:txBody>
      </p:sp>
      <p:sp>
        <p:nvSpPr>
          <p:cNvPr id="21" name="Slide Number Placeholder 20"/>
          <p:cNvSpPr>
            <a:spLocks noGrp="1"/>
          </p:cNvSpPr>
          <p:nvPr>
            <p:ph type="sldNum" sz="quarter" idx="12"/>
          </p:nvPr>
        </p:nvSpPr>
        <p:spPr/>
        <p:txBody>
          <a:bodyPr/>
          <a:lstStyle/>
          <a:p>
            <a:fld id="{D57F1E4F-1CFF-5643-939E-02111984F565}" type="slidenum">
              <a:rPr lang="en-US" dirty="0"/>
            </a:fld>
            <a:endParaRPr lang="en-GB"/>
          </a:p>
        </p:txBody>
      </p:sp>
    </p:spTree>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1">
            <a:duotone>
              <a:schemeClr val="bg2">
                <a:shade val="69000"/>
                <a:hueMod val="91000"/>
                <a:satMod val="164000"/>
                <a:lumMod val="74000"/>
              </a:schemeClr>
              <a:schemeClr val="bg2">
                <a:hueMod val="124000"/>
                <a:satMod val="140000"/>
                <a:lumMod val="142000"/>
              </a:schemeClr>
            </a:duotone>
          </a:blip>
          <a:stretch>
            <a:fillRect/>
          </a:stretch>
        </a:blipFill>
        <a:effectLst/>
      </p:bgPr>
    </p:bg>
    <p:spTree>
      <p:nvGrpSpPr>
        <p:cNvPr id="1" name=""/>
        <p:cNvGrpSpPr/>
        <p:nvPr/>
      </p:nvGrpSpPr>
      <p:grpSpPr>
        <a:xfrm>
          <a:off x="0" y="0"/>
          <a:ext cx="0" cy="0"/>
          <a:chOff x="0" y="0"/>
          <a:chExt cx="0" cy="0"/>
        </a:xfrm>
      </p:grpSpPr>
      <p:pic>
        <p:nvPicPr>
          <p:cNvPr id="8" name="Picture 7"/>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l="3644"/>
          <a:stretch>
            <a:fillRect/>
          </a:stretch>
        </p:blipFill>
        <p:spPr>
          <a:xfrm>
            <a:off x="0" y="2669685"/>
            <a:ext cx="4035669" cy="4188315"/>
          </a:xfrm>
          <a:prstGeom prst="rect">
            <a:avLst/>
          </a:prstGeom>
        </p:spPr>
      </p:pic>
      <p:pic>
        <p:nvPicPr>
          <p:cNvPr id="10" name="Picture 9"/>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l="35640"/>
          <a:stretch>
            <a:fillRect/>
          </a:stretch>
        </p:blipFill>
        <p:spPr>
          <a:xfrm>
            <a:off x="0" y="2892347"/>
            <a:ext cx="1522412" cy="2365453"/>
          </a:xfrm>
          <a:prstGeom prst="rect">
            <a:avLst/>
          </a:prstGeom>
        </p:spPr>
      </p:pic>
      <p:sp>
        <p:nvSpPr>
          <p:cNvPr id="12" name="Oval 11"/>
          <p:cNvSpPr>
            <a:spLocks noGrp="1" noRot="1" noChangeAspect="1" noMove="1" noResize="1" noEditPoints="1" noAdjustHandles="1" noChangeArrowheads="1" noChangeShapeType="1" noTextEdit="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p:cNvPicPr>
            <a:picLocks noGrp="1" noRot="1" noChangeAspect="1" noMove="1" noResize="1" noEditPoints="1" noAdjustHandles="1" noChangeArrowheads="1" noChangeShapeType="1" noCrop="1"/>
          </p:cNvPicPr>
          <p:nvPr/>
        </p:nvPicPr>
        <p:blipFill rotWithShape="1">
          <a:blip r:embed="rId4">
            <a:extLst>
              <a:ext uri="{28A0092B-C50C-407E-A947-70E740481C1C}">
                <a14:useLocalDpi xmlns:a14="http://schemas.microsoft.com/office/drawing/2010/main" val="0"/>
              </a:ext>
            </a:extLst>
          </a:blip>
          <a:srcRect t="28813"/>
          <a:stretch>
            <a:fillRect/>
          </a:stretch>
        </p:blipFill>
        <p:spPr>
          <a:xfrm>
            <a:off x="7999412" y="0"/>
            <a:ext cx="1603387" cy="1141407"/>
          </a:xfrm>
          <a:prstGeom prst="rect">
            <a:avLst/>
          </a:prstGeom>
        </p:spPr>
      </p:pic>
      <p:pic>
        <p:nvPicPr>
          <p:cNvPr id="16" name="Picture 15"/>
          <p:cNvPicPr>
            <a:picLocks noGrp="1" noRot="1" noChangeAspect="1" noMove="1" noResize="1" noEditPoints="1" noAdjustHandles="1" noChangeArrowheads="1" noChangeShapeType="1" noCrop="1"/>
          </p:cNvPicPr>
          <p:nvPr/>
        </p:nvPicPr>
        <p:blipFill rotWithShape="1">
          <a:blip r:embed="rId5">
            <a:extLst>
              <a:ext uri="{28A0092B-C50C-407E-A947-70E740481C1C}">
                <a14:useLocalDpi xmlns:a14="http://schemas.microsoft.com/office/drawing/2010/main" val="0"/>
              </a:ext>
            </a:extLst>
          </a:blip>
          <a:srcRect b="23320"/>
          <a:stretch>
            <a:fillRect/>
          </a:stretch>
        </p:blipFill>
        <p:spPr>
          <a:xfrm>
            <a:off x="8609012" y="6096000"/>
            <a:ext cx="993734" cy="762000"/>
          </a:xfrm>
          <a:prstGeom prst="rect">
            <a:avLst/>
          </a:prstGeom>
        </p:spPr>
      </p:pic>
      <p:sp>
        <p:nvSpPr>
          <p:cNvPr id="18" name="Rectangle 17"/>
          <p:cNvSpPr>
            <a:spLocks noGrp="1" noRot="1" noChangeAspect="1" noMove="1" noResize="1" noEditPoints="1" noAdjustHandles="1" noChangeArrowheads="1" noChangeShapeType="1" noTextEdit="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4" name="Picture 3"/>
          <p:cNvPicPr>
            <a:picLocks noChangeAspect="1"/>
          </p:cNvPicPr>
          <p:nvPr/>
        </p:nvPicPr>
        <p:blipFill rotWithShape="1">
          <a:blip r:embed="rId6"/>
          <a:srcRect l="1637" r="51501" b="6250"/>
          <a:stretch>
            <a:fillRect/>
          </a:stretch>
        </p:blipFill>
        <p:spPr>
          <a:xfrm>
            <a:off x="-2" y="10"/>
            <a:ext cx="6094407" cy="6857990"/>
          </a:xfrm>
          <a:prstGeom prst="rect">
            <a:avLst/>
          </a:prstGeom>
        </p:spPr>
      </p:pic>
      <p:sp>
        <p:nvSpPr>
          <p:cNvPr id="2" name="TextBox 1"/>
          <p:cNvSpPr txBox="1"/>
          <p:nvPr/>
        </p:nvSpPr>
        <p:spPr>
          <a:xfrm>
            <a:off x="6742108" y="484239"/>
            <a:ext cx="4807163" cy="5764160"/>
          </a:xfrm>
          <a:prstGeom prst="rect">
            <a:avLst/>
          </a:prstGeom>
        </p:spPr>
        <p:txBody>
          <a:bodyPr rot="0" spcFirstLastPara="0" vertOverflow="overflow" horzOverflow="overflow" vert="horz" wrap="square" lIns="91440" tIns="45720" rIns="91440" bIns="45720" numCol="1" spcCol="0" rtlCol="0" fromWordArt="0" anchor="t" anchorCtr="0" forceAA="0" compatLnSpc="1">
            <a:noAutofit/>
          </a:bodyPr>
          <a:lstStyle/>
          <a:p>
            <a:pPr defTabSz="457200">
              <a:lnSpc>
                <a:spcPct val="90000"/>
              </a:lnSpc>
              <a:spcBef>
                <a:spcPts val="1000"/>
              </a:spcBef>
              <a:buClr>
                <a:schemeClr val="accent1">
                  <a:lumMod val="60000"/>
                  <a:lumOff val="40000"/>
                </a:schemeClr>
              </a:buClr>
              <a:buSzPct val="80000"/>
            </a:pPr>
            <a:r>
              <a:rPr lang="en-US" sz="1400" cap="all">
                <a:solidFill>
                  <a:srgbClr val="FFFF00"/>
                </a:solidFill>
                <a:latin typeface="Arial" panose="020B0604020202020204"/>
                <a:ea typeface="+mj-ea"/>
                <a:cs typeface="Arial" panose="020B0604020202020204"/>
              </a:rPr>
              <a:t>TIPS IN MIND WHEN YOU’RE INTERACTING WITH SOMEONE </a:t>
            </a:r>
            <a:endParaRPr lang="en-US">
              <a:solidFill>
                <a:srgbClr val="FFFF00"/>
              </a:solidFill>
              <a:ea typeface="+mj-ea"/>
            </a:endParaRPr>
          </a:p>
          <a:p>
            <a:pPr marL="285750" indent="-285750"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cap="all">
                <a:latin typeface="Arial" panose="020B0604020202020204"/>
                <a:ea typeface="+mj-ea"/>
                <a:cs typeface="Arial" panose="020B0604020202020204"/>
              </a:rPr>
              <a:t>SMILE SLOWLY</a:t>
            </a:r>
            <a:endParaRPr lang="en-US" sz="1100">
              <a:latin typeface="Arial" panose="020B0604020202020204"/>
              <a:ea typeface="+mj-ea"/>
              <a:cs typeface="Arial" panose="020B0604020202020204"/>
            </a:endParaRPr>
          </a:p>
          <a:p>
            <a:pPr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cap="all">
                <a:latin typeface="Arial" panose="020B0604020202020204"/>
                <a:ea typeface="+mj-ea"/>
                <a:cs typeface="Arial" panose="020B0604020202020204"/>
              </a:rPr>
              <a:t>Don’t fake it.</a:t>
            </a:r>
            <a:endParaRPr lang="en-US" sz="1100">
              <a:latin typeface="Arial" panose="020B0604020202020204"/>
              <a:ea typeface="+mj-ea"/>
              <a:cs typeface="Arial" panose="020B0604020202020204"/>
            </a:endParaRPr>
          </a:p>
          <a:p>
            <a:pPr defTabSz="457200">
              <a:lnSpc>
                <a:spcPct val="90000"/>
              </a:lnSpc>
              <a:spcBef>
                <a:spcPts val="1000"/>
              </a:spcBef>
              <a:buClr>
                <a:schemeClr val="accent1">
                  <a:lumMod val="60000"/>
                  <a:lumOff val="40000"/>
                </a:schemeClr>
              </a:buClr>
              <a:buSzPct val="80000"/>
              <a:buFont typeface="Wingdings 3" panose="05040102010807070707" charset="2"/>
              <a:buChar char=""/>
            </a:pPr>
            <a:endParaRPr lang="en-US" sz="1100" cap="all">
              <a:latin typeface="Arial" panose="020B0604020202020204"/>
              <a:ea typeface="+mj-ea"/>
              <a:cs typeface="Arial" panose="020B0604020202020204"/>
            </a:endParaRPr>
          </a:p>
          <a:p>
            <a:pPr marL="285750" indent="-285750"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cap="all">
                <a:latin typeface="Arial" panose="020B0604020202020204"/>
                <a:ea typeface="+mj-ea"/>
                <a:cs typeface="Arial" panose="020B0604020202020204"/>
              </a:rPr>
              <a:t>LOWER YOUR VOICE</a:t>
            </a:r>
            <a:endParaRPr lang="en-US" sz="1100">
              <a:latin typeface="Arial" panose="020B0604020202020204"/>
              <a:ea typeface="+mj-ea"/>
              <a:cs typeface="Arial" panose="020B0604020202020204"/>
            </a:endParaRPr>
          </a:p>
          <a:p>
            <a:pPr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cap="all">
                <a:latin typeface="Arial" panose="020B0604020202020204"/>
                <a:ea typeface="+mj-ea"/>
                <a:cs typeface="Arial" panose="020B0604020202020204"/>
              </a:rPr>
              <a:t>A deeper voice is considered to have more authority and confidence.</a:t>
            </a:r>
            <a:endParaRPr lang="en-US" sz="1100">
              <a:latin typeface="Arial" panose="020B0604020202020204"/>
              <a:ea typeface="+mj-ea"/>
              <a:cs typeface="Arial" panose="020B0604020202020204"/>
            </a:endParaRPr>
          </a:p>
          <a:p>
            <a:pPr defTabSz="457200">
              <a:lnSpc>
                <a:spcPct val="90000"/>
              </a:lnSpc>
              <a:spcBef>
                <a:spcPts val="1000"/>
              </a:spcBef>
              <a:buClr>
                <a:schemeClr val="accent1">
                  <a:lumMod val="60000"/>
                  <a:lumOff val="40000"/>
                </a:schemeClr>
              </a:buClr>
              <a:buSzPct val="80000"/>
              <a:buFont typeface="Wingdings 3" panose="05040102010807070707" charset="2"/>
              <a:buChar char=""/>
            </a:pPr>
            <a:endParaRPr lang="en-US" sz="1100" cap="all">
              <a:latin typeface="Arial" panose="020B0604020202020204"/>
              <a:ea typeface="+mj-ea"/>
              <a:cs typeface="Arial" panose="020B0604020202020204"/>
            </a:endParaRPr>
          </a:p>
          <a:p>
            <a:pPr marL="285750" indent="-285750"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cap="all">
                <a:latin typeface="Arial" panose="020B0604020202020204"/>
                <a:ea typeface="+mj-ea"/>
                <a:cs typeface="Arial" panose="020B0604020202020204"/>
              </a:rPr>
              <a:t>MAKE EYE CONTACT</a:t>
            </a:r>
            <a:endParaRPr lang="en-US" sz="1100">
              <a:latin typeface="Arial" panose="020B0604020202020204"/>
              <a:ea typeface="+mj-ea"/>
              <a:cs typeface="Arial" panose="020B0604020202020204"/>
            </a:endParaRPr>
          </a:p>
          <a:p>
            <a:pPr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cap="all">
                <a:latin typeface="Arial" panose="020B0604020202020204"/>
                <a:ea typeface="+mj-ea"/>
                <a:cs typeface="Arial" panose="020B0604020202020204"/>
              </a:rPr>
              <a:t>Eye contact shows that you are interested in the conversation and that you are a good listener.</a:t>
            </a:r>
            <a:endParaRPr lang="en-US" sz="1100">
              <a:latin typeface="Arial" panose="020B0604020202020204"/>
              <a:ea typeface="+mj-ea"/>
              <a:cs typeface="Arial" panose="020B0604020202020204"/>
            </a:endParaRPr>
          </a:p>
          <a:p>
            <a:pPr defTabSz="457200">
              <a:lnSpc>
                <a:spcPct val="90000"/>
              </a:lnSpc>
              <a:spcBef>
                <a:spcPts val="1000"/>
              </a:spcBef>
              <a:buClr>
                <a:schemeClr val="accent1">
                  <a:lumMod val="60000"/>
                  <a:lumOff val="40000"/>
                </a:schemeClr>
              </a:buClr>
              <a:buSzPct val="80000"/>
              <a:buFont typeface="Wingdings 3" panose="05040102010807070707" charset="2"/>
              <a:buChar char=""/>
            </a:pPr>
            <a:endParaRPr lang="en-US" sz="1100" cap="all">
              <a:latin typeface="Arial" panose="020B0604020202020204"/>
              <a:ea typeface="+mj-ea"/>
              <a:cs typeface="Arial" panose="020B0604020202020204"/>
            </a:endParaRPr>
          </a:p>
          <a:p>
            <a:pPr marL="285750" indent="-285750"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cap="all">
                <a:latin typeface="Arial" panose="020B0604020202020204"/>
                <a:ea typeface="+mj-ea"/>
                <a:cs typeface="Arial" panose="020B0604020202020204"/>
              </a:rPr>
              <a:t>HAVE A GOOD POSTURE</a:t>
            </a:r>
            <a:endParaRPr lang="en-US" sz="1100">
              <a:latin typeface="Arial" panose="020B0604020202020204"/>
              <a:ea typeface="+mj-ea"/>
              <a:cs typeface="Arial" panose="020B0604020202020204"/>
            </a:endParaRPr>
          </a:p>
          <a:p>
            <a:pPr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cap="all">
                <a:latin typeface="Arial" panose="020B0604020202020204"/>
                <a:ea typeface="+mj-ea"/>
                <a:cs typeface="Arial" panose="020B0604020202020204"/>
              </a:rPr>
              <a:t>Don’t slouch. Sit or stand up straight.</a:t>
            </a:r>
            <a:endParaRPr lang="en-US" sz="1100">
              <a:latin typeface="Arial" panose="020B0604020202020204"/>
              <a:ea typeface="+mj-ea"/>
              <a:cs typeface="Arial" panose="020B0604020202020204"/>
            </a:endParaRPr>
          </a:p>
          <a:p>
            <a:pPr defTabSz="457200">
              <a:lnSpc>
                <a:spcPct val="90000"/>
              </a:lnSpc>
              <a:spcBef>
                <a:spcPts val="1000"/>
              </a:spcBef>
              <a:buClr>
                <a:schemeClr val="accent1">
                  <a:lumMod val="60000"/>
                  <a:lumOff val="40000"/>
                </a:schemeClr>
              </a:buClr>
              <a:buSzPct val="80000"/>
              <a:buFont typeface="Wingdings 3" panose="05040102010807070707" charset="2"/>
              <a:buChar char=""/>
            </a:pPr>
            <a:endParaRPr lang="en-US" sz="1100" cap="all">
              <a:latin typeface="Arial" panose="020B0604020202020204"/>
              <a:ea typeface="+mj-ea"/>
              <a:cs typeface="Arial" panose="020B0604020202020204"/>
            </a:endParaRPr>
          </a:p>
          <a:p>
            <a:pPr marL="285750" indent="-285750"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cap="all">
                <a:latin typeface="Arial" panose="020B0604020202020204"/>
                <a:ea typeface="+mj-ea"/>
                <a:cs typeface="Arial" panose="020B0604020202020204"/>
              </a:rPr>
              <a:t>LEAN IN</a:t>
            </a:r>
            <a:endParaRPr lang="en-US" sz="1100">
              <a:latin typeface="Arial" panose="020B0604020202020204"/>
              <a:ea typeface="+mj-ea"/>
              <a:cs typeface="Arial" panose="020B0604020202020204"/>
            </a:endParaRPr>
          </a:p>
          <a:p>
            <a:pPr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cap="all">
                <a:latin typeface="Arial" panose="020B0604020202020204"/>
                <a:ea typeface="+mj-ea"/>
                <a:cs typeface="Arial" panose="020B0604020202020204"/>
              </a:rPr>
              <a:t>Move your body slightly forward toward the person you’re talking to – this reflects interest.</a:t>
            </a:r>
            <a:endParaRPr lang="en-US" sz="1100">
              <a:latin typeface="Arial" panose="020B0604020202020204"/>
              <a:ea typeface="+mj-ea"/>
              <a:cs typeface="Arial" panose="020B0604020202020204"/>
            </a:endParaRPr>
          </a:p>
          <a:p>
            <a:pPr defTabSz="457200">
              <a:lnSpc>
                <a:spcPct val="90000"/>
              </a:lnSpc>
              <a:spcBef>
                <a:spcPts val="1000"/>
              </a:spcBef>
              <a:buClr>
                <a:schemeClr val="accent1">
                  <a:lumMod val="60000"/>
                  <a:lumOff val="40000"/>
                </a:schemeClr>
              </a:buClr>
              <a:buSzPct val="80000"/>
              <a:buFont typeface="Wingdings 3" panose="05040102010807070707" charset="2"/>
              <a:buChar char=""/>
            </a:pPr>
            <a:endParaRPr lang="en-US" sz="1100" cap="all">
              <a:latin typeface="Arial" panose="020B0604020202020204"/>
              <a:ea typeface="+mj-ea"/>
              <a:cs typeface="Arial" panose="020B0604020202020204"/>
            </a:endParaRPr>
          </a:p>
          <a:p>
            <a:pPr marL="285750" indent="-285750"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cap="all">
                <a:latin typeface="Arial" panose="020B0604020202020204"/>
                <a:ea typeface="+mj-ea"/>
                <a:cs typeface="Arial" panose="020B0604020202020204"/>
              </a:rPr>
              <a:t>MIRROR THE OTHER PERSON’S MOVEMENTS</a:t>
            </a:r>
            <a:endParaRPr lang="en-US" sz="1100">
              <a:latin typeface="Arial" panose="020B0604020202020204"/>
              <a:ea typeface="+mj-ea"/>
              <a:cs typeface="Arial" panose="020B0604020202020204"/>
            </a:endParaRPr>
          </a:p>
          <a:p>
            <a:pPr defTabSz="457200">
              <a:lnSpc>
                <a:spcPct val="90000"/>
              </a:lnSpc>
              <a:spcBef>
                <a:spcPts val="1000"/>
              </a:spcBef>
              <a:buClr>
                <a:schemeClr val="accent1">
                  <a:lumMod val="60000"/>
                  <a:lumOff val="40000"/>
                </a:schemeClr>
              </a:buClr>
              <a:buSzPct val="80000"/>
              <a:buFont typeface="Wingdings 3" panose="05040102010807070707" charset="2"/>
              <a:buChar char=""/>
            </a:pPr>
            <a:r>
              <a:rPr lang="en-US" sz="1100" cap="all">
                <a:latin typeface="Arial" panose="020B0604020202020204"/>
                <a:ea typeface="+mj-ea"/>
                <a:cs typeface="Arial" panose="020B0604020202020204"/>
              </a:rPr>
              <a:t>– like smiling when the other person is smiling</a:t>
            </a:r>
            <a:endParaRPr lang="en-US" sz="1100">
              <a:latin typeface="Arial" panose="020B0604020202020204"/>
              <a:ea typeface="+mj-ea"/>
              <a:cs typeface="Arial" panose="020B0604020202020204"/>
            </a:endParaRPr>
          </a:p>
          <a:p>
            <a:pPr defTabSz="457200">
              <a:lnSpc>
                <a:spcPct val="90000"/>
              </a:lnSpc>
              <a:spcBef>
                <a:spcPts val="1000"/>
              </a:spcBef>
              <a:buClr>
                <a:schemeClr val="accent1">
                  <a:lumMod val="60000"/>
                  <a:lumOff val="40000"/>
                </a:schemeClr>
              </a:buClr>
              <a:buSzPct val="80000"/>
              <a:buFont typeface="Wingdings 3" panose="05040102010807070707" charset="2"/>
              <a:buChar char=""/>
            </a:pPr>
            <a:endParaRPr lang="en-US" sz="500" cap="all">
              <a:latin typeface="+mj-lt"/>
              <a:ea typeface="+mj-ea"/>
              <a:cs typeface="+mj-cs"/>
            </a:endParaRPr>
          </a:p>
          <a:p>
            <a:pPr defTabSz="457200">
              <a:lnSpc>
                <a:spcPct val="90000"/>
              </a:lnSpc>
              <a:spcBef>
                <a:spcPts val="1000"/>
              </a:spcBef>
              <a:buClr>
                <a:schemeClr val="accent1">
                  <a:lumMod val="60000"/>
                  <a:lumOff val="40000"/>
                </a:schemeClr>
              </a:buClr>
              <a:buSzPct val="80000"/>
              <a:buFont typeface="Wingdings 3" panose="05040102010807070707" charset="2"/>
              <a:buChar char=""/>
            </a:pPr>
            <a:endParaRPr lang="en-US" sz="500" cap="all">
              <a:latin typeface="+mj-lt"/>
              <a:ea typeface="+mj-ea"/>
              <a:cs typeface="+mj-cs"/>
            </a:endParaRPr>
          </a:p>
        </p:txBody>
      </p:sp>
      <p:sp>
        <p:nvSpPr>
          <p:cNvPr id="5" name="TextBox 4"/>
          <p:cNvSpPr txBox="1"/>
          <p:nvPr/>
        </p:nvSpPr>
        <p:spPr>
          <a:xfrm>
            <a:off x="10428338" y="6464710"/>
            <a:ext cx="1450257"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endParaRPr lang="en-US" sz="1100"/>
          </a:p>
          <a:p>
            <a:r>
              <a:rPr lang="en-US" sz="1100"/>
              <a:t>Laura Lojewski</a:t>
            </a:r>
            <a:endParaRPr lang="en-US"/>
          </a:p>
        </p:txBody>
      </p:sp>
      <p:sp>
        <p:nvSpPr>
          <p:cNvPr id="3" name="Slide Number Placeholder 2"/>
          <p:cNvSpPr>
            <a:spLocks noGrp="1"/>
          </p:cNvSpPr>
          <p:nvPr>
            <p:ph type="sldNum" sz="quarter" idx="12"/>
          </p:nvPr>
        </p:nvSpPr>
        <p:spPr/>
        <p:txBody>
          <a:bodyPr/>
          <a:lstStyle/>
          <a:p>
            <a:fld id="{D57F1E4F-1CFF-5643-939E-02111984F565}" type="slidenum">
              <a:rPr lang="en-US" dirty="0"/>
            </a:fld>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2" name="Picture 31"/>
          <p:cNvPicPr>
            <a:picLocks noGrp="1" noRot="1" noChangeAspect="1" noMove="1" noResize="1" noEditPoints="1" noAdjustHandles="1" noChangeArrowheads="1" noChangeShapeType="1" noCrop="1"/>
          </p:cNvPicPr>
          <p:nvPr/>
        </p:nvPicPr>
        <p:blipFill rotWithShape="1">
          <a:blip r:embed="rId1">
            <a:extLst>
              <a:ext uri="{28A0092B-C50C-407E-A947-70E740481C1C}">
                <a14:useLocalDpi xmlns:a14="http://schemas.microsoft.com/office/drawing/2010/main" val="0"/>
              </a:ext>
            </a:extLst>
          </a:blip>
          <a:srcRect l="3644"/>
          <a:stretch>
            <a:fillRect/>
          </a:stretch>
        </p:blipFill>
        <p:spPr>
          <a:xfrm>
            <a:off x="0" y="2669685"/>
            <a:ext cx="4035669" cy="4188315"/>
          </a:xfrm>
          <a:prstGeom prst="rect">
            <a:avLst/>
          </a:prstGeom>
        </p:spPr>
      </p:pic>
      <p:pic>
        <p:nvPicPr>
          <p:cNvPr id="34" name="Picture 33"/>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l="35640"/>
          <a:stretch>
            <a:fillRect/>
          </a:stretch>
        </p:blipFill>
        <p:spPr>
          <a:xfrm>
            <a:off x="0" y="2892347"/>
            <a:ext cx="1522412" cy="2365453"/>
          </a:xfrm>
          <a:prstGeom prst="rect">
            <a:avLst/>
          </a:prstGeom>
        </p:spPr>
      </p:pic>
      <p:sp>
        <p:nvSpPr>
          <p:cNvPr id="36" name="Oval 35"/>
          <p:cNvSpPr>
            <a:spLocks noGrp="1" noRot="1" noChangeAspect="1" noMove="1" noResize="1" noEditPoints="1" noAdjustHandles="1" noChangeArrowheads="1" noChangeShapeType="1" noTextEdit="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38" name="Picture 37"/>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t="28813"/>
          <a:stretch>
            <a:fillRect/>
          </a:stretch>
        </p:blipFill>
        <p:spPr>
          <a:xfrm>
            <a:off x="7999412" y="0"/>
            <a:ext cx="1603387" cy="1141407"/>
          </a:xfrm>
          <a:prstGeom prst="rect">
            <a:avLst/>
          </a:prstGeom>
        </p:spPr>
      </p:pic>
      <p:pic>
        <p:nvPicPr>
          <p:cNvPr id="40" name="Picture 39"/>
          <p:cNvPicPr>
            <a:picLocks noGrp="1" noRot="1" noChangeAspect="1" noMove="1" noResize="1" noEditPoints="1" noAdjustHandles="1" noChangeArrowheads="1" noChangeShapeType="1" noCrop="1"/>
          </p:cNvPicPr>
          <p:nvPr/>
        </p:nvPicPr>
        <p:blipFill rotWithShape="1">
          <a:blip r:embed="rId4">
            <a:extLst>
              <a:ext uri="{28A0092B-C50C-407E-A947-70E740481C1C}">
                <a14:useLocalDpi xmlns:a14="http://schemas.microsoft.com/office/drawing/2010/main" val="0"/>
              </a:ext>
            </a:extLst>
          </a:blip>
          <a:srcRect b="23320"/>
          <a:stretch>
            <a:fillRect/>
          </a:stretch>
        </p:blipFill>
        <p:spPr>
          <a:xfrm>
            <a:off x="8609012" y="6096000"/>
            <a:ext cx="993734" cy="762000"/>
          </a:xfrm>
          <a:prstGeom prst="rect">
            <a:avLst/>
          </a:prstGeom>
        </p:spPr>
      </p:pic>
      <p:sp>
        <p:nvSpPr>
          <p:cNvPr id="42" name="Rectangle 41"/>
          <p:cNvSpPr>
            <a:spLocks noGrp="1" noRot="1" noChangeAspect="1" noMove="1" noResize="1" noEditPoints="1" noAdjustHandles="1" noChangeArrowheads="1" noChangeShapeType="1" noTextEdit="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4" name="Rectangle 43"/>
          <p:cNvSpPr>
            <a:spLocks noGrp="1" noRot="1" noChangeAspect="1" noMove="1" noResize="1" noEditPoints="1" noAdjustHandles="1" noChangeArrowheads="1" noChangeShapeType="1" noTextEdit="1"/>
          </p:cNvSpPr>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46" name="Freeform 7"/>
          <p:cNvSpPr>
            <a:spLocks noGrp="1" noRot="1" noChangeAspect="1" noMove="1" noResize="1" noEditPoints="1" noAdjustHandles="1" noChangeArrowheads="1" noChangeShapeType="1" noTextEdit="1"/>
          </p:cNvSpPr>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48" name="Rectangle 47"/>
          <p:cNvSpPr>
            <a:spLocks noGrp="1" noRot="1" noChangeAspect="1" noMove="1" noResize="1" noEditPoints="1" noAdjustHandles="1" noChangeArrowheads="1" noChangeShapeType="1" noTextEdit="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Slide Number Placeholder 2"/>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457200">
              <a:spcAft>
                <a:spcPts val="600"/>
              </a:spcAft>
            </a:pPr>
            <a:fld id="{D57F1E4F-1CFF-5643-939E-02111984F565}" type="slidenum">
              <a:rPr lang="en-US">
                <a:solidFill>
                  <a:srgbClr val="FFFFFF"/>
                </a:solidFill>
              </a:rPr>
            </a:fld>
            <a:endParaRPr lang="en-US">
              <a:solidFill>
                <a:srgbClr val="FFFFFF"/>
              </a:solidFill>
            </a:endParaRPr>
          </a:p>
        </p:txBody>
      </p:sp>
      <p:sp>
        <p:nvSpPr>
          <p:cNvPr id="50" name="Freeform: Shape 49"/>
          <p:cNvSpPr>
            <a:spLocks noGrp="1" noRot="1" noChangeAspect="1" noMove="1" noResize="1" noEditPoints="1" noAdjustHandles="1" noChangeArrowheads="1" noChangeShapeType="1" noTextEdit="1"/>
          </p:cNvSpPr>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sp>
      <p:graphicFrame>
        <p:nvGraphicFramePr>
          <p:cNvPr id="5" name="TextBox 1"/>
          <p:cNvGraphicFramePr/>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Grp="1" noRot="1" noChangeAspect="1" noMove="1" noResize="1" noEditPoints="1" noAdjustHandles="1" noChangeArrowheads="1" noChangeShapeType="1" noCrop="1"/>
          </p:cNvPicPr>
          <p:nvPr/>
        </p:nvPicPr>
        <p:blipFill rotWithShape="1">
          <a:blip r:embed="rId1">
            <a:extLst>
              <a:ext uri="{28A0092B-C50C-407E-A947-70E740481C1C}">
                <a14:useLocalDpi xmlns:a14="http://schemas.microsoft.com/office/drawing/2010/main" val="0"/>
              </a:ext>
            </a:extLst>
          </a:blip>
          <a:srcRect l="3644"/>
          <a:stretch>
            <a:fillRect/>
          </a:stretch>
        </p:blipFill>
        <p:spPr>
          <a:xfrm>
            <a:off x="0" y="2669685"/>
            <a:ext cx="4035669" cy="4188315"/>
          </a:xfrm>
          <a:prstGeom prst="rect">
            <a:avLst/>
          </a:prstGeom>
        </p:spPr>
      </p:pic>
      <p:pic>
        <p:nvPicPr>
          <p:cNvPr id="10" name="Picture 9"/>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l="35640"/>
          <a:stretch>
            <a:fillRect/>
          </a:stretch>
        </p:blipFill>
        <p:spPr>
          <a:xfrm>
            <a:off x="0" y="2892347"/>
            <a:ext cx="1522412" cy="2365453"/>
          </a:xfrm>
          <a:prstGeom prst="rect">
            <a:avLst/>
          </a:prstGeom>
        </p:spPr>
      </p:pic>
      <p:sp>
        <p:nvSpPr>
          <p:cNvPr id="12" name="Oval 11"/>
          <p:cNvSpPr>
            <a:spLocks noGrp="1" noRot="1" noChangeAspect="1" noMove="1" noResize="1" noEditPoints="1" noAdjustHandles="1" noChangeArrowheads="1" noChangeShapeType="1" noTextEdit="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t="28813"/>
          <a:stretch>
            <a:fillRect/>
          </a:stretch>
        </p:blipFill>
        <p:spPr>
          <a:xfrm>
            <a:off x="7999412" y="0"/>
            <a:ext cx="1603387" cy="1141407"/>
          </a:xfrm>
          <a:prstGeom prst="rect">
            <a:avLst/>
          </a:prstGeom>
        </p:spPr>
      </p:pic>
      <p:pic>
        <p:nvPicPr>
          <p:cNvPr id="16" name="Picture 15"/>
          <p:cNvPicPr>
            <a:picLocks noGrp="1" noRot="1" noChangeAspect="1" noMove="1" noResize="1" noEditPoints="1" noAdjustHandles="1" noChangeArrowheads="1" noChangeShapeType="1" noCrop="1"/>
          </p:cNvPicPr>
          <p:nvPr/>
        </p:nvPicPr>
        <p:blipFill rotWithShape="1">
          <a:blip r:embed="rId4">
            <a:extLst>
              <a:ext uri="{28A0092B-C50C-407E-A947-70E740481C1C}">
                <a14:useLocalDpi xmlns:a14="http://schemas.microsoft.com/office/drawing/2010/main" val="0"/>
              </a:ext>
            </a:extLst>
          </a:blip>
          <a:srcRect b="23320"/>
          <a:stretch>
            <a:fillRect/>
          </a:stretch>
        </p:blipFill>
        <p:spPr>
          <a:xfrm>
            <a:off x="8609012" y="6096000"/>
            <a:ext cx="993734" cy="762000"/>
          </a:xfrm>
          <a:prstGeom prst="rect">
            <a:avLst/>
          </a:prstGeom>
        </p:spPr>
      </p:pic>
      <p:sp>
        <p:nvSpPr>
          <p:cNvPr id="18" name="Rectangle 17"/>
          <p:cNvSpPr>
            <a:spLocks noGrp="1" noRot="1" noChangeAspect="1" noMove="1" noResize="1" noEditPoints="1" noAdjustHandles="1" noChangeArrowheads="1" noChangeShapeType="1" noTextEdit="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 name="Rectangle 19"/>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2" name="Rectangle 21"/>
          <p:cNvSpPr>
            <a:spLocks noGrp="1" noRot="1" noChangeAspect="1" noMove="1" noResize="1" noEditPoints="1" noAdjustHandles="1" noChangeArrowheads="1" noChangeShapeType="1" noTextEdit="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Slide Number Placeholder 2"/>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457200">
              <a:spcAft>
                <a:spcPts val="600"/>
              </a:spcAft>
            </a:pPr>
            <a:fld id="{D57F1E4F-1CFF-5643-939E-02111984F565}" type="slidenum">
              <a:rPr lang="en-US" dirty="0">
                <a:solidFill>
                  <a:srgbClr val="FFFFFF"/>
                </a:solidFill>
              </a:rPr>
            </a:fld>
            <a:endParaRPr lang="en-US">
              <a:solidFill>
                <a:srgbClr val="FFFFFF"/>
              </a:solidFill>
            </a:endParaRPr>
          </a:p>
        </p:txBody>
      </p:sp>
      <p:sp>
        <p:nvSpPr>
          <p:cNvPr id="24" name="Freeform 7"/>
          <p:cNvSpPr>
            <a:spLocks noGrp="1" noRot="1" noChangeAspect="1" noMove="1" noResize="1" noEditPoints="1" noAdjustHandles="1" noChangeArrowheads="1" noChangeShapeType="1" noTextEdit="1"/>
          </p:cNvSpPr>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6" name="Freeform: Shape 25"/>
          <p:cNvSpPr>
            <a:spLocks noGrp="1" noRot="1" noChangeAspect="1" noMove="1" noResize="1" noEditPoints="1" noAdjustHandles="1" noChangeArrowheads="1" noChangeShapeType="1" noTextEdit="1"/>
          </p:cNvSpPr>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extBox 1"/>
          <p:cNvSpPr txBox="1"/>
          <p:nvPr/>
        </p:nvSpPr>
        <p:spPr>
          <a:xfrm>
            <a:off x="1103312" y="452941"/>
            <a:ext cx="8927081" cy="6282291"/>
          </a:xfrm>
          <a:prstGeom prst="rect">
            <a:avLst/>
          </a:prstGeom>
        </p:spPr>
        <p:txBody>
          <a:bodyPr rot="0" spcFirstLastPara="0" vertOverflow="overflow" horzOverflow="overflow" vert="horz" lIns="91440" tIns="45720" rIns="91440" bIns="45720" numCol="1" spcCol="0" rtlCol="0" fromWordArt="0" anchor="t" anchorCtr="0" forceAA="0" compatLnSpc="1">
            <a:normAutofit fontScale="77500" lnSpcReduction="20000"/>
          </a:bodyPr>
          <a:lstStyle/>
          <a:p>
            <a:pPr defTabSz="457200">
              <a:lnSpc>
                <a:spcPct val="90000"/>
              </a:lnSpc>
              <a:spcBef>
                <a:spcPts val="1000"/>
              </a:spcBef>
              <a:buClr>
                <a:schemeClr val="accent1">
                  <a:lumMod val="60000"/>
                  <a:lumOff val="40000"/>
                </a:schemeClr>
              </a:buClr>
              <a:buSzPct val="80000"/>
            </a:pPr>
            <a:r>
              <a:rPr lang="en-US" sz="1600" dirty="0">
                <a:latin typeface="+mj-lt"/>
                <a:ea typeface="+mj-ea"/>
                <a:cs typeface="+mj-cs"/>
              </a:rPr>
              <a:t>REFERENCES</a:t>
            </a:r>
            <a:endParaRPr lang="en-US" sz="1600" dirty="0">
              <a:ea typeface="+mj-ea"/>
              <a:cs typeface="+mj-cs"/>
            </a:endParaRPr>
          </a:p>
          <a:p>
            <a:pPr marL="285750" indent="-285750" defTabSz="457200">
              <a:lnSpc>
                <a:spcPct val="90000"/>
              </a:lnSpc>
              <a:spcBef>
                <a:spcPts val="1000"/>
              </a:spcBef>
              <a:buFont typeface="Arial" panose="020B0604020202020204"/>
              <a:buChar char="•"/>
            </a:pPr>
            <a:endParaRPr lang="en-US" sz="1600">
              <a:ea typeface="+mn-lt"/>
              <a:cs typeface="+mn-lt"/>
            </a:endParaRPr>
          </a:p>
          <a:p>
            <a:pPr marL="285750" indent="-285750" defTabSz="457200">
              <a:buFont typeface="Arial" panose="020B0604020202020204"/>
              <a:buChar char="•"/>
            </a:pPr>
            <a:r>
              <a:rPr lang="en-US" sz="1600" dirty="0">
                <a:ea typeface="+mn-lt"/>
                <a:cs typeface="+mn-lt"/>
              </a:rPr>
              <a:t>Brignall, M. (2022). </a:t>
            </a:r>
            <a:r>
              <a:rPr lang="en-US" sz="1600" i="1" dirty="0">
                <a:ea typeface="+mn-lt"/>
                <a:cs typeface="+mn-lt"/>
              </a:rPr>
              <a:t>Describing the Transactional Communication Model</a:t>
            </a:r>
            <a:r>
              <a:rPr lang="en-US" sz="1600" dirty="0">
                <a:ea typeface="+mn-lt"/>
                <a:cs typeface="+mn-lt"/>
              </a:rPr>
              <a:t>. Available at:</a:t>
            </a:r>
            <a:r>
              <a:rPr lang="en-US" sz="1600" dirty="0">
                <a:ea typeface="+mn-lt"/>
                <a:cs typeface="+mn-lt"/>
                <a:hlinkClick r:id="rId5"/>
              </a:rPr>
              <a:t>https://www.wisc-online.com/learn/humanities/communication/oic22421/describing-the-transactional-communication-mo</a:t>
            </a:r>
            <a:r>
              <a:rPr lang="en-US" sz="1600" dirty="0">
                <a:ea typeface="+mn-lt"/>
                <a:cs typeface="+mn-lt"/>
              </a:rPr>
              <a:t> Accessed: 3 November 2022</a:t>
            </a:r>
            <a:endParaRPr lang="en-US" sz="1600" dirty="0"/>
          </a:p>
          <a:p>
            <a:pPr marL="285750" indent="-285750" defTabSz="457200">
              <a:buFont typeface="Arial" panose="020B0604020202020204"/>
              <a:buChar char="•"/>
            </a:pPr>
            <a:endParaRPr lang="en-US" sz="1600">
              <a:ea typeface="+mn-lt"/>
              <a:cs typeface="+mn-lt"/>
            </a:endParaRPr>
          </a:p>
          <a:p>
            <a:pPr marL="285750" indent="-285750" defTabSz="457200">
              <a:buFont typeface="Arial" panose="020B0604020202020204"/>
              <a:buChar char="•"/>
            </a:pPr>
            <a:r>
              <a:rPr lang="en-US" sz="1600" dirty="0">
                <a:ea typeface="+mn-lt"/>
                <a:cs typeface="+mn-lt"/>
              </a:rPr>
              <a:t>Clark, E. G. (2017). </a:t>
            </a:r>
            <a:r>
              <a:rPr lang="en-US" sz="1600" i="1" dirty="0">
                <a:ea typeface="+mn-lt"/>
                <a:cs typeface="+mn-lt"/>
              </a:rPr>
              <a:t>Integrating consumer feedback into business marketing strategies </a:t>
            </a:r>
            <a:r>
              <a:rPr lang="en-US" sz="1600" dirty="0">
                <a:ea typeface="+mn-lt"/>
                <a:cs typeface="+mn-lt"/>
              </a:rPr>
              <a:t>(Doctoral dissertation, Walden University).</a:t>
            </a:r>
            <a:endParaRPr lang="en-US" sz="1600" dirty="0"/>
          </a:p>
          <a:p>
            <a:pPr marL="285750" indent="-285750" defTabSz="457200">
              <a:lnSpc>
                <a:spcPct val="80000"/>
              </a:lnSpc>
              <a:buFont typeface="Arial" panose="020B0604020202020204"/>
              <a:buChar char="•"/>
            </a:pPr>
            <a:endParaRPr lang="en-US" sz="1600" dirty="0"/>
          </a:p>
          <a:p>
            <a:pPr marL="285750" indent="-285750" defTabSz="457200">
              <a:lnSpc>
                <a:spcPct val="80000"/>
              </a:lnSpc>
              <a:buFont typeface="Arial" panose="020B0604020202020204"/>
              <a:buChar char="•"/>
            </a:pPr>
            <a:r>
              <a:rPr lang="en-US" sz="1600" dirty="0">
                <a:hlinkClick r:id="rId6"/>
              </a:rPr>
              <a:t>Demchenko, V; Khoroshevskaya, J; Krukov, K., Communication Barriers of a Construction Company’s Network Management, IOP Conference Series. Materials Science and Engineering; Bristol Vol. 1079, Iss. 3,  (Mar 2021). DOI:10.1088/1757-899X/1079/3/032089</a:t>
            </a:r>
            <a:endParaRPr lang="en-US" sz="1600" dirty="0"/>
          </a:p>
          <a:p>
            <a:pPr marL="285750" indent="-285750" defTabSz="457200">
              <a:buFont typeface="Arial" panose="020B0604020202020204"/>
              <a:buChar char="•"/>
            </a:pPr>
            <a:endParaRPr lang="en-US" sz="1200" dirty="0"/>
          </a:p>
          <a:p>
            <a:pPr marL="285750" indent="-285750" defTabSz="457200">
              <a:buFont typeface="Arial" panose="020B0604020202020204"/>
              <a:buChar char="•"/>
            </a:pPr>
            <a:r>
              <a:rPr lang="en-US" sz="1500" dirty="0">
                <a:hlinkClick r:id="rId7"/>
              </a:rPr>
              <a:t>Laura Hemingway,  Disabled people and housing: Choices, opportunities and barriers, 2011 Edition: 1 Published by: Bristol University Press, Policy Press https://doi-org.ezproxy.uwtsd.ac.uk/10.2307/j.ctt9qgstp Pages: 224</a:t>
            </a:r>
            <a:endParaRPr lang="en-US" sz="1500" dirty="0"/>
          </a:p>
          <a:p>
            <a:pPr marL="285750" indent="-285750" defTabSz="457200">
              <a:lnSpc>
                <a:spcPct val="90000"/>
              </a:lnSpc>
              <a:spcBef>
                <a:spcPts val="1000"/>
              </a:spcBef>
              <a:buFont typeface="Arial" panose="020B0604020202020204"/>
              <a:buChar char="•"/>
            </a:pPr>
            <a:endParaRPr lang="en-US" sz="1600">
              <a:ea typeface="+mn-lt"/>
              <a:cs typeface="+mn-lt"/>
            </a:endParaRPr>
          </a:p>
          <a:p>
            <a:pPr marL="285750" indent="-285750" defTabSz="457200">
              <a:buClr>
                <a:srgbClr val="EF53A5"/>
              </a:buClr>
              <a:buSzPct val="80000"/>
              <a:buFont typeface="Arial" panose="020B0604020202020204"/>
              <a:buChar char="•"/>
            </a:pPr>
            <a:r>
              <a:rPr lang="en-US" sz="1600" dirty="0">
                <a:ea typeface="+mn-lt"/>
                <a:cs typeface="+mn-lt"/>
              </a:rPr>
              <a:t>Fielding, M. (2006).</a:t>
            </a:r>
            <a:r>
              <a:rPr lang="en-US" sz="1600" i="1" dirty="0">
                <a:ea typeface="+mn-lt"/>
                <a:cs typeface="+mn-lt"/>
              </a:rPr>
              <a:t> Effective communication in </a:t>
            </a:r>
            <a:r>
              <a:rPr lang="en-US" sz="1600" i="1" dirty="0" err="1">
                <a:ea typeface="+mn-lt"/>
                <a:cs typeface="+mn-lt"/>
              </a:rPr>
              <a:t>organisation</a:t>
            </a:r>
            <a:r>
              <a:rPr lang="en-US" sz="1600" dirty="0">
                <a:ea typeface="+mn-lt"/>
                <a:cs typeface="+mn-lt"/>
              </a:rPr>
              <a:t>. Juta and Company Ltd.</a:t>
            </a:r>
            <a:endParaRPr lang="en-US" sz="1600" dirty="0">
              <a:latin typeface="+mj-lt"/>
              <a:ea typeface="+mj-ea"/>
              <a:cs typeface="+mj-cs"/>
            </a:endParaRPr>
          </a:p>
          <a:p>
            <a:pPr marL="285750" indent="-285750" defTabSz="457200">
              <a:buClr>
                <a:srgbClr val="EF53A5"/>
              </a:buClr>
              <a:buSzPct val="80000"/>
              <a:buFont typeface="Arial" panose="020B0604020202020204"/>
              <a:buChar char="•"/>
            </a:pPr>
            <a:endParaRPr lang="en-US" sz="1600">
              <a:ea typeface="+mn-lt"/>
              <a:cs typeface="+mn-lt"/>
            </a:endParaRPr>
          </a:p>
          <a:p>
            <a:pPr marL="285750" indent="-285750" defTabSz="457200">
              <a:buClr>
                <a:srgbClr val="EF53A5"/>
              </a:buClr>
              <a:buSzPct val="80000"/>
              <a:buFont typeface="Arial" panose="020B0604020202020204"/>
              <a:buChar char="•"/>
            </a:pPr>
            <a:r>
              <a:rPr lang="en-US" sz="1600" dirty="0">
                <a:ea typeface="+mn-lt"/>
                <a:cs typeface="+mn-lt"/>
              </a:rPr>
              <a:t>Husain, Z. (2013). Effective communication brings successful organizational change. </a:t>
            </a:r>
            <a:r>
              <a:rPr lang="en-US" sz="1600" i="1" dirty="0">
                <a:ea typeface="+mn-lt"/>
                <a:cs typeface="+mn-lt"/>
              </a:rPr>
              <a:t>The Business &amp; Management Review,</a:t>
            </a:r>
            <a:r>
              <a:rPr lang="en-US" sz="1600" dirty="0">
                <a:ea typeface="+mn-lt"/>
                <a:cs typeface="+mn-lt"/>
              </a:rPr>
              <a:t> 3(2), 43.</a:t>
            </a:r>
            <a:endParaRPr lang="en-US" sz="1600" dirty="0">
              <a:ea typeface="+mj-ea"/>
              <a:cs typeface="+mj-cs"/>
            </a:endParaRPr>
          </a:p>
          <a:p>
            <a:pPr marL="285750" indent="-285750" defTabSz="457200">
              <a:lnSpc>
                <a:spcPct val="90000"/>
              </a:lnSpc>
              <a:spcBef>
                <a:spcPts val="1000"/>
              </a:spcBef>
              <a:buClr>
                <a:srgbClr val="B31166">
                  <a:lumMod val="60000"/>
                  <a:lumOff val="40000"/>
                </a:srgbClr>
              </a:buClr>
              <a:buSzPct val="80000"/>
              <a:buFont typeface="Arial" panose="020B0604020202020204"/>
              <a:buChar char="•"/>
            </a:pPr>
            <a:r>
              <a:rPr lang="en-US" sz="1600" dirty="0">
                <a:latin typeface="+mj-lt"/>
                <a:ea typeface="+mj-ea"/>
                <a:cs typeface="+mj-cs"/>
              </a:rPr>
              <a:t>Indeed (2022),</a:t>
            </a:r>
            <a:r>
              <a:rPr lang="en-US" sz="1600" i="1" dirty="0">
                <a:latin typeface="+mj-lt"/>
                <a:ea typeface="+mj-ea"/>
                <a:cs typeface="+mj-cs"/>
              </a:rPr>
              <a:t> What is face-to-face communication and why is it important?</a:t>
            </a:r>
            <a:r>
              <a:rPr lang="en-US" sz="1600" dirty="0">
                <a:latin typeface="+mj-lt"/>
                <a:ea typeface="+mj-ea"/>
                <a:cs typeface="+mj-cs"/>
              </a:rPr>
              <a:t>. Available at: </a:t>
            </a:r>
            <a:r>
              <a:rPr lang="en-US" sz="1600" dirty="0">
                <a:latin typeface="+mj-lt"/>
                <a:ea typeface="+mj-ea"/>
                <a:cs typeface="+mj-cs"/>
                <a:hlinkClick r:id="rId8"/>
              </a:rPr>
              <a:t>https://uk.indeed.com/career-advice/career-development/face-to-face-communication</a:t>
            </a:r>
            <a:r>
              <a:rPr lang="en-US" sz="1600" dirty="0">
                <a:latin typeface="+mj-lt"/>
                <a:ea typeface="+mj-ea"/>
                <a:cs typeface="+mj-cs"/>
              </a:rPr>
              <a:t> (Accessed: 7.11.2022).</a:t>
            </a:r>
            <a:endParaRPr lang="en-US" sz="1600" dirty="0">
              <a:latin typeface="+mj-lt"/>
              <a:ea typeface="+mj-ea"/>
              <a:cs typeface="+mj-cs"/>
            </a:endParaRPr>
          </a:p>
          <a:p>
            <a:pPr marL="285750" indent="-285750" defTabSz="457200">
              <a:lnSpc>
                <a:spcPct val="90000"/>
              </a:lnSpc>
              <a:spcBef>
                <a:spcPts val="1000"/>
              </a:spcBef>
              <a:buClr>
                <a:srgbClr val="EF53A5"/>
              </a:buClr>
              <a:buSzPct val="80000"/>
              <a:buFont typeface="Arial" panose="020B0604020202020204"/>
              <a:buChar char="•"/>
            </a:pPr>
            <a:r>
              <a:rPr lang="en-US" sz="1600" dirty="0">
                <a:ea typeface="+mn-lt"/>
                <a:cs typeface="+mn-lt"/>
              </a:rPr>
              <a:t>Oxbridge Academy (2014) </a:t>
            </a:r>
            <a:r>
              <a:rPr lang="en-US" sz="1600" i="1" dirty="0">
                <a:ea typeface="+mn-lt"/>
                <a:cs typeface="+mn-lt"/>
              </a:rPr>
              <a:t>Top body language tips to make a good first impression</a:t>
            </a:r>
            <a:r>
              <a:rPr lang="en-US" sz="1600" dirty="0">
                <a:ea typeface="+mn-lt"/>
                <a:cs typeface="+mn-lt"/>
              </a:rPr>
              <a:t>. Available at: </a:t>
            </a:r>
            <a:r>
              <a:rPr lang="en-US" sz="1600" dirty="0">
                <a:ea typeface="+mn-lt"/>
                <a:cs typeface="+mn-lt"/>
                <a:hlinkClick r:id="rId9"/>
              </a:rPr>
              <a:t>https://www.oxbridgeacademy.edu.za/blog/top-body-language-tips-make-good-first-impression/</a:t>
            </a:r>
            <a:r>
              <a:rPr lang="en-US" sz="1600" dirty="0">
                <a:ea typeface="+mn-lt"/>
                <a:cs typeface="+mn-lt"/>
              </a:rPr>
              <a:t> (Accessed: 10.11.2022).</a:t>
            </a:r>
            <a:endParaRPr lang="en-US" sz="1600" dirty="0">
              <a:ea typeface="+mn-lt"/>
              <a:cs typeface="+mn-lt"/>
            </a:endParaRPr>
          </a:p>
          <a:p>
            <a:pPr marL="285750" indent="-285750" defTabSz="457200">
              <a:lnSpc>
                <a:spcPct val="90000"/>
              </a:lnSpc>
              <a:spcBef>
                <a:spcPts val="1000"/>
              </a:spcBef>
              <a:buClr>
                <a:schemeClr val="accent1">
                  <a:lumMod val="60000"/>
                  <a:lumOff val="40000"/>
                </a:schemeClr>
              </a:buClr>
              <a:buSzPct val="80000"/>
              <a:buFont typeface="Arial" panose="020B0604020202020204"/>
              <a:buChar char="•"/>
            </a:pPr>
            <a:r>
              <a:rPr lang="en-US" sz="1600" dirty="0">
                <a:ea typeface="+mn-lt"/>
                <a:cs typeface="+mn-lt"/>
              </a:rPr>
              <a:t>Thompson, N. (2018). </a:t>
            </a:r>
            <a:r>
              <a:rPr lang="en-US" sz="1600" i="1" dirty="0">
                <a:ea typeface="+mn-lt"/>
                <a:cs typeface="+mn-lt"/>
              </a:rPr>
              <a:t>Effective communication: A guide for the people professions</a:t>
            </a:r>
            <a:r>
              <a:rPr lang="en-US" sz="1600" dirty="0">
                <a:ea typeface="+mn-lt"/>
                <a:cs typeface="+mn-lt"/>
              </a:rPr>
              <a:t>. Bloomsbury Publishing.</a:t>
            </a:r>
            <a:endParaRPr lang="en-US" sz="1600" dirty="0">
              <a:latin typeface="+mj-lt"/>
              <a:ea typeface="+mj-ea"/>
              <a:cs typeface="+mj-cs"/>
            </a:endParaRPr>
          </a:p>
          <a:p>
            <a:pPr marL="285750" indent="-285750" defTabSz="457200">
              <a:lnSpc>
                <a:spcPct val="90000"/>
              </a:lnSpc>
              <a:spcBef>
                <a:spcPts val="1000"/>
              </a:spcBef>
              <a:buClr>
                <a:srgbClr val="EF53A5"/>
              </a:buClr>
              <a:buSzPct val="80000"/>
              <a:buFont typeface="Arial" panose="020B0604020202020204"/>
              <a:buChar char="•"/>
            </a:pPr>
            <a:endParaRPr lang="en-US" sz="1600">
              <a:ea typeface="+mn-lt"/>
              <a:cs typeface="+mn-lt"/>
            </a:endParaRPr>
          </a:p>
          <a:p>
            <a:pPr marL="285750" indent="-285750" defTabSz="457200">
              <a:buClr>
                <a:srgbClr val="EF53A5"/>
              </a:buClr>
              <a:buSzPct val="80000"/>
              <a:buFont typeface="Arial" panose="020B0604020202020204"/>
              <a:buChar char="•"/>
            </a:pPr>
            <a:r>
              <a:rPr lang="en-US" sz="1600" dirty="0">
                <a:ea typeface="+mn-lt"/>
                <a:cs typeface="+mn-lt"/>
              </a:rPr>
              <a:t>Tiwary, Shivendra ‘Interactive Model of Communication’ [blog] </a:t>
            </a:r>
            <a:r>
              <a:rPr lang="en-US" sz="1600" i="1" dirty="0" err="1">
                <a:ea typeface="+mn-lt"/>
                <a:cs typeface="+mn-lt"/>
              </a:rPr>
              <a:t>Digiaide</a:t>
            </a:r>
            <a:r>
              <a:rPr lang="en-US" sz="1600" dirty="0">
                <a:ea typeface="+mn-lt"/>
                <a:cs typeface="+mn-lt"/>
              </a:rPr>
              <a:t>. 20 January 2022. Available at: </a:t>
            </a:r>
            <a:r>
              <a:rPr lang="en-US" sz="1600" dirty="0">
                <a:ea typeface="+mn-lt"/>
                <a:cs typeface="+mn-lt"/>
                <a:hlinkClick r:id="rId10"/>
              </a:rPr>
              <a:t>https://digiaide.com/interactive-model-of-communication/</a:t>
            </a:r>
            <a:r>
              <a:rPr lang="en-US" sz="1600">
                <a:ea typeface="+mn-lt"/>
                <a:cs typeface="+mn-lt"/>
              </a:rPr>
              <a:t> (</a:t>
            </a:r>
            <a:r>
              <a:rPr lang="en-US" sz="1600" dirty="0">
                <a:ea typeface="+mn-lt"/>
                <a:cs typeface="+mn-lt"/>
              </a:rPr>
              <a:t>Accessed: 3 November 2022</a:t>
            </a:r>
            <a:r>
              <a:rPr lang="en-US" sz="1600">
                <a:ea typeface="+mn-lt"/>
                <a:cs typeface="+mn-lt"/>
              </a:rPr>
              <a:t>)</a:t>
            </a:r>
            <a:endParaRPr lang="en-US" sz="1600" dirty="0">
              <a:latin typeface="+mj-lt"/>
              <a:ea typeface="+mj-ea"/>
              <a:cs typeface="+mj-cs"/>
            </a:endParaRPr>
          </a:p>
          <a:p>
            <a:pPr marL="285750" indent="-285750" defTabSz="457200">
              <a:buClr>
                <a:srgbClr val="EF53A5"/>
              </a:buClr>
              <a:buSzPct val="80000"/>
              <a:buFont typeface="Arial" panose="020B0604020202020204"/>
              <a:buChar char="•"/>
            </a:pPr>
            <a:endParaRPr lang="en-US" sz="1600">
              <a:ea typeface="+mn-lt"/>
              <a:cs typeface="+mn-lt"/>
            </a:endParaRPr>
          </a:p>
          <a:p>
            <a:pPr marL="285750" indent="-285750" defTabSz="457200">
              <a:buClr>
                <a:srgbClr val="EF53A5"/>
              </a:buClr>
              <a:buSzPct val="80000"/>
              <a:buFont typeface="Arial" panose="020B0604020202020204"/>
              <a:buChar char="•"/>
            </a:pPr>
            <a:r>
              <a:rPr lang="en-US" sz="1600" dirty="0">
                <a:ea typeface="+mn-lt"/>
                <a:cs typeface="+mn-lt"/>
              </a:rPr>
              <a:t>University of Minnesota (2016).</a:t>
            </a:r>
            <a:r>
              <a:rPr lang="en-US" sz="1600" i="1" dirty="0">
                <a:ea typeface="+mn-lt"/>
                <a:cs typeface="+mn-lt"/>
              </a:rPr>
              <a:t> 1.2 The Communication Process</a:t>
            </a:r>
            <a:r>
              <a:rPr lang="en-US" sz="1600" dirty="0">
                <a:ea typeface="+mn-lt"/>
                <a:cs typeface="+mn-lt"/>
              </a:rPr>
              <a:t>. Available at: </a:t>
            </a:r>
            <a:r>
              <a:rPr lang="en-US" sz="1600" dirty="0">
                <a:ea typeface="+mn-lt"/>
                <a:cs typeface="+mn-lt"/>
                <a:hlinkClick r:id="rId11"/>
              </a:rPr>
              <a:t>https://open.lib.umn.edu/communication/chapter/1-2-the-communication-process</a:t>
            </a:r>
            <a:r>
              <a:rPr lang="en-US" sz="1600">
                <a:ea typeface="+mn-lt"/>
                <a:cs typeface="+mn-lt"/>
              </a:rPr>
              <a:t> (</a:t>
            </a:r>
            <a:r>
              <a:rPr lang="en-US" sz="1600" dirty="0">
                <a:ea typeface="+mn-lt"/>
                <a:cs typeface="+mn-lt"/>
              </a:rPr>
              <a:t>Accessed: 2 November 2022</a:t>
            </a:r>
            <a:r>
              <a:rPr lang="en-US" sz="1600">
                <a:ea typeface="+mn-lt"/>
                <a:cs typeface="+mn-lt"/>
              </a:rPr>
              <a:t>)</a:t>
            </a:r>
            <a:endParaRPr lang="en-US" sz="1600" dirty="0">
              <a:ea typeface="+mj-ea"/>
              <a:cs typeface="+mj-cs"/>
            </a:endParaRPr>
          </a:p>
          <a:p>
            <a:pPr marL="285750" indent="-285750" defTabSz="457200">
              <a:lnSpc>
                <a:spcPct val="90000"/>
              </a:lnSpc>
              <a:spcBef>
                <a:spcPts val="1000"/>
              </a:spcBef>
              <a:buClr>
                <a:srgbClr val="EF53A5"/>
              </a:buClr>
              <a:buSzPct val="80000"/>
              <a:buFont typeface="Arial" panose="020B0604020202020204"/>
              <a:buChar char="•"/>
            </a:pPr>
            <a:r>
              <a:rPr lang="en-US" sz="1600" dirty="0">
                <a:latin typeface="+mj-lt"/>
                <a:ea typeface="+mj-ea"/>
                <a:cs typeface="+mj-cs"/>
              </a:rPr>
              <a:t>Vonage (2022), </a:t>
            </a:r>
            <a:r>
              <a:rPr lang="en-US" sz="1600" i="1" dirty="0">
                <a:effectLst/>
                <a:latin typeface="+mj-lt"/>
                <a:ea typeface="+mj-ea"/>
                <a:cs typeface="+mj-cs"/>
              </a:rPr>
              <a:t>7 Ways Video Conferencing Brings Teams Together and Boosts Productivity</a:t>
            </a:r>
            <a:r>
              <a:rPr lang="en-US" sz="1600" dirty="0">
                <a:latin typeface="+mj-lt"/>
                <a:ea typeface="+mj-ea"/>
                <a:cs typeface="+mj-cs"/>
              </a:rPr>
              <a:t>. Available at: </a:t>
            </a:r>
            <a:r>
              <a:rPr lang="en-US" sz="1600" dirty="0">
                <a:latin typeface="+mj-lt"/>
                <a:ea typeface="+mj-ea"/>
                <a:cs typeface="+mj-cs"/>
                <a:hlinkClick r:id="rId12"/>
              </a:rPr>
              <a:t>https://www.vonage.co.uk/resources/articles/7-ways-video-conferencing-brings-teams-together-and-boosts-productivity/</a:t>
            </a:r>
            <a:r>
              <a:rPr lang="en-US" sz="1600" dirty="0">
                <a:latin typeface="+mj-lt"/>
                <a:ea typeface="+mj-ea"/>
                <a:cs typeface="+mj-cs"/>
              </a:rPr>
              <a:t> (Accessed: 7.11.2022).</a:t>
            </a:r>
            <a:endParaRPr lang="en-US" sz="1600" dirty="0">
              <a:latin typeface="+mj-lt"/>
              <a:ea typeface="+mj-ea"/>
              <a:cs typeface="+mj-cs"/>
            </a:endParaRPr>
          </a:p>
          <a:p>
            <a:pPr marL="285750" indent="-285750" defTabSz="457200">
              <a:lnSpc>
                <a:spcPct val="90000"/>
              </a:lnSpc>
              <a:spcBef>
                <a:spcPts val="1000"/>
              </a:spcBef>
              <a:buClr>
                <a:schemeClr val="accent1">
                  <a:lumMod val="60000"/>
                  <a:lumOff val="40000"/>
                </a:schemeClr>
              </a:buClr>
              <a:buSzPct val="80000"/>
              <a:buFont typeface="Arial" panose="020B0604020202020204"/>
              <a:buChar char="•"/>
            </a:pPr>
            <a:endParaRPr lang="en-US" sz="1600">
              <a:latin typeface="+mj-lt"/>
              <a:ea typeface="+mj-ea"/>
              <a:cs typeface="+mj-cs"/>
            </a:endParaRPr>
          </a:p>
          <a:p>
            <a:pPr defTabSz="457200">
              <a:lnSpc>
                <a:spcPct val="90000"/>
              </a:lnSpc>
              <a:spcBef>
                <a:spcPts val="1000"/>
              </a:spcBef>
              <a:buClr>
                <a:schemeClr val="accent1">
                  <a:lumMod val="60000"/>
                  <a:lumOff val="40000"/>
                </a:schemeClr>
              </a:buClr>
              <a:buSzPct val="80000"/>
              <a:buFont typeface="Wingdings 3" panose="05040102010807070707" charset="2"/>
              <a:buChar char=""/>
            </a:pPr>
            <a:endParaRPr lang="en-US" sz="1400">
              <a:latin typeface="+mj-lt"/>
              <a:ea typeface="+mj-ea"/>
              <a:cs typeface="+mj-cs"/>
            </a:endParaRPr>
          </a:p>
        </p:txBody>
      </p:sp>
    </p:spTree>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p:cNvGraphicFramePr>
            <a:graphicFrameLocks noGrp="1"/>
          </p:cNvGraphicFramePr>
          <p:nvPr/>
        </p:nvGraphicFramePr>
        <p:xfrm>
          <a:off x="910166" y="719666"/>
          <a:ext cx="10188575" cy="5453204"/>
        </p:xfrm>
        <a:graphic>
          <a:graphicData uri="http://schemas.openxmlformats.org/drawingml/2006/table">
            <a:tbl>
              <a:tblPr firstRow="1" bandRow="1">
                <a:tableStyleId>{5C22544A-7EE6-4342-B048-85BDC9FD1C3A}</a:tableStyleId>
              </a:tblPr>
              <a:tblGrid>
                <a:gridCol w="3730625"/>
                <a:gridCol w="6457950"/>
              </a:tblGrid>
              <a:tr h="882562">
                <a:tc>
                  <a:txBody>
                    <a:bodyPr/>
                    <a:lstStyle/>
                    <a:p>
                      <a:pPr algn="ctr"/>
                      <a:r>
                        <a:rPr lang="en-GB" sz="2400"/>
                        <a:t>Teamwork Evaluation </a:t>
                      </a:r>
                      <a:endParaRPr lang="en-GB" sz="2400"/>
                    </a:p>
                  </a:txBody>
                  <a:tcPr/>
                </a:tc>
                <a:tc>
                  <a:txBody>
                    <a:bodyPr/>
                    <a:lstStyle/>
                    <a:p>
                      <a:pPr algn="ctr"/>
                      <a:r>
                        <a:rPr lang="en-GB" sz="2400"/>
                        <a:t>Team responses. </a:t>
                      </a:r>
                      <a:endParaRPr lang="en-GB" sz="2400"/>
                    </a:p>
                  </a:txBody>
                  <a:tcPr/>
                </a:tc>
              </a:tr>
              <a:tr h="882562">
                <a:tc>
                  <a:txBody>
                    <a:bodyPr/>
                    <a:lstStyle/>
                    <a:p>
                      <a:r>
                        <a:rPr lang="en-GB"/>
                        <a:t>Who was in your team? </a:t>
                      </a:r>
                      <a:endParaRPr lang="en-GB"/>
                    </a:p>
                  </a:txBody>
                  <a:tcPr/>
                </a:tc>
                <a:tc>
                  <a:txBody>
                    <a:bodyPr/>
                    <a:lstStyle/>
                    <a:p>
                      <a:r>
                        <a:rPr kumimoji="0" lang="en-GB" sz="1400" b="0" i="0" u="none" strike="noStrike" kern="1200" cap="none" spc="0" normalizeH="0" baseline="0" noProof="0">
                          <a:ln>
                            <a:noFill/>
                          </a:ln>
                          <a:solidFill>
                            <a:schemeClr val="bg1"/>
                          </a:solidFill>
                          <a:effectLst/>
                          <a:uLnTx/>
                          <a:uFillTx/>
                          <a:latin typeface="+mn-lt"/>
                          <a:ea typeface="+mj-ea"/>
                          <a:cs typeface="+mj-cs"/>
                        </a:rPr>
                        <a:t>Teodora Stoyanova</a:t>
                      </a:r>
                      <a:br>
                        <a:rPr kumimoji="0" lang="en-GB" sz="1400" b="0" i="0" u="none" strike="noStrike" kern="1200" cap="none" spc="0" normalizeH="0" baseline="0" noProof="0">
                          <a:ln>
                            <a:noFill/>
                          </a:ln>
                          <a:solidFill>
                            <a:srgbClr val="000000"/>
                          </a:solidFill>
                          <a:effectLst/>
                          <a:uLnTx/>
                          <a:uFillTx/>
                          <a:latin typeface="+mn-lt"/>
                          <a:ea typeface="+mj-ea"/>
                          <a:cs typeface="+mj-cs"/>
                        </a:rPr>
                      </a:br>
                      <a:r>
                        <a:rPr kumimoji="0" lang="en-GB" sz="1400" b="0" i="0" u="none" strike="noStrike" kern="1200" cap="none" spc="0" normalizeH="0" baseline="0" noProof="0">
                          <a:ln>
                            <a:noFill/>
                          </a:ln>
                          <a:solidFill>
                            <a:schemeClr val="bg1"/>
                          </a:solidFill>
                          <a:effectLst/>
                          <a:uLnTx/>
                          <a:uFillTx/>
                          <a:latin typeface="+mn-lt"/>
                          <a:ea typeface="+mj-ea"/>
                          <a:cs typeface="+mj-cs"/>
                        </a:rPr>
                        <a:t>Asen </a:t>
                      </a:r>
                      <a:r>
                        <a:rPr kumimoji="0" lang="en-GB" sz="1400" b="0" i="0" u="none" strike="noStrike" kern="1200" cap="none" spc="0" normalizeH="0" baseline="0" noProof="0" err="1">
                          <a:ln>
                            <a:noFill/>
                          </a:ln>
                          <a:solidFill>
                            <a:schemeClr val="bg1"/>
                          </a:solidFill>
                          <a:effectLst/>
                          <a:uLnTx/>
                          <a:uFillTx/>
                          <a:latin typeface="+mn-lt"/>
                          <a:ea typeface="+mj-ea"/>
                          <a:cs typeface="+mj-cs"/>
                        </a:rPr>
                        <a:t>Chipilov</a:t>
                      </a:r>
                      <a:br>
                        <a:rPr kumimoji="0" lang="en-GB" sz="1400" b="0" i="0" u="none" strike="noStrike" kern="1200" cap="none" spc="0" normalizeH="0" baseline="0" noProof="0">
                          <a:ln>
                            <a:noFill/>
                          </a:ln>
                          <a:solidFill>
                            <a:srgbClr val="000000"/>
                          </a:solidFill>
                          <a:effectLst/>
                          <a:uLnTx/>
                          <a:uFillTx/>
                          <a:latin typeface="+mn-lt"/>
                          <a:ea typeface="+mj-ea"/>
                          <a:cs typeface="+mj-cs"/>
                        </a:rPr>
                      </a:br>
                      <a:r>
                        <a:rPr kumimoji="0" lang="en-GB" sz="1400" b="0" i="0" u="none" strike="noStrike" kern="1200" cap="none" spc="0" normalizeH="0" baseline="0" noProof="0">
                          <a:ln>
                            <a:noFill/>
                          </a:ln>
                          <a:solidFill>
                            <a:schemeClr val="bg1"/>
                          </a:solidFill>
                          <a:effectLst/>
                          <a:uLnTx/>
                          <a:uFillTx/>
                          <a:latin typeface="+mn-lt"/>
                          <a:ea typeface="+mj-ea"/>
                          <a:cs typeface="+mj-cs"/>
                        </a:rPr>
                        <a:t>Andrea Tudorache</a:t>
                      </a:r>
                      <a:br>
                        <a:rPr kumimoji="0" lang="en-GB" sz="1400" b="0" i="0" u="none" strike="noStrike" kern="1200" cap="none" spc="0" normalizeH="0" baseline="0" noProof="0">
                          <a:ln>
                            <a:noFill/>
                          </a:ln>
                          <a:solidFill>
                            <a:srgbClr val="000000"/>
                          </a:solidFill>
                          <a:effectLst/>
                          <a:uLnTx/>
                          <a:uFillTx/>
                          <a:latin typeface="+mn-lt"/>
                          <a:ea typeface="+mj-ea"/>
                          <a:cs typeface="+mj-cs"/>
                        </a:rPr>
                      </a:br>
                      <a:r>
                        <a:rPr kumimoji="0" lang="en-GB" sz="1400" b="0" i="0" u="none" strike="noStrike" kern="1200" cap="none" spc="0" normalizeH="0" baseline="0" noProof="0">
                          <a:ln>
                            <a:noFill/>
                          </a:ln>
                          <a:solidFill>
                            <a:schemeClr val="bg1"/>
                          </a:solidFill>
                          <a:effectLst/>
                          <a:uLnTx/>
                          <a:uFillTx/>
                          <a:latin typeface="+mn-lt"/>
                          <a:ea typeface="+mj-ea"/>
                          <a:cs typeface="+mj-cs"/>
                        </a:rPr>
                        <a:t>Laura Lojewski</a:t>
                      </a:r>
                      <a:r>
                        <a:rPr lang="en-GB" sz="1400" b="0" i="0" u="none" strike="noStrike" kern="1200" cap="none" spc="0" normalizeH="0" baseline="0" noProof="0">
                          <a:ln>
                            <a:noFill/>
                          </a:ln>
                          <a:solidFill>
                            <a:schemeClr val="bg1"/>
                          </a:solidFill>
                          <a:effectLst/>
                          <a:uLnTx/>
                          <a:uFillTx/>
                          <a:latin typeface="+mn-lt"/>
                          <a:ea typeface="+mj-ea"/>
                          <a:cs typeface="+mj-cs"/>
                        </a:rPr>
                        <a:t> </a:t>
                      </a:r>
                      <a:endParaRPr lang="en-GB">
                        <a:solidFill>
                          <a:schemeClr val="bg1"/>
                        </a:solidFill>
                      </a:endParaRPr>
                    </a:p>
                  </a:txBody>
                  <a:tcPr/>
                </a:tc>
              </a:tr>
              <a:tr h="882562">
                <a:tc>
                  <a:txBody>
                    <a:bodyPr/>
                    <a:lstStyle/>
                    <a:p>
                      <a:pPr marL="0" marR="0" lvl="0" indent="0" algn="l" rtl="0" eaLnBrk="1" fontAlgn="auto" latinLnBrk="0" hangingPunct="1">
                        <a:lnSpc>
                          <a:spcPct val="100000"/>
                        </a:lnSpc>
                        <a:spcBef>
                          <a:spcPts val="0"/>
                        </a:spcBef>
                        <a:spcAft>
                          <a:spcPts val="0"/>
                        </a:spcAft>
                        <a:buClrTx/>
                        <a:buSzTx/>
                        <a:buFontTx/>
                        <a:buNone/>
                      </a:pPr>
                      <a:r>
                        <a:rPr lang="en-GB"/>
                        <a:t>What were the key strengths of your team? </a:t>
                      </a:r>
                      <a:endParaRPr lang="en-GB"/>
                    </a:p>
                    <a:p>
                      <a:endParaRPr lang="en-GB"/>
                    </a:p>
                  </a:txBody>
                  <a:tcPr/>
                </a:tc>
                <a:tc>
                  <a:txBody>
                    <a:bodyPr/>
                    <a:lstStyle/>
                    <a:p>
                      <a:r>
                        <a:rPr lang="en-GB" sz="1400" dirty="0">
                          <a:sym typeface="+mn-ea"/>
                        </a:rPr>
                        <a:t>This was not a team, Teodora tried to keep the 'team' together. Laura surprised me with her fast response on her slides.</a:t>
                      </a:r>
                      <a:endParaRPr lang="en-GB" sz="1400" dirty="0"/>
                    </a:p>
                    <a:p>
                      <a:endParaRPr lang="en-GB" sz="1400"/>
                    </a:p>
                  </a:txBody>
                  <a:tcPr/>
                </a:tc>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a:t>What were the challenges that you overcame as a team?</a:t>
                      </a:r>
                      <a:endParaRPr lang="en-GB"/>
                    </a:p>
                    <a:p>
                      <a:endParaRPr lang="en-GB"/>
                    </a:p>
                  </a:txBody>
                  <a:tcPr/>
                </a:tc>
                <a:tc>
                  <a:txBody>
                    <a:bodyPr/>
                    <a:lstStyle/>
                    <a:p>
                      <a:r>
                        <a:rPr lang="en-GB" sz="1400" dirty="0">
                          <a:sym typeface="+mn-ea"/>
                        </a:rPr>
                        <a:t>We couldn't overcome anything. The whole thing was a joke from the beginning. Communication is the biggest issue.</a:t>
                      </a:r>
                      <a:endParaRPr lang="en-GB" sz="1400"/>
                    </a:p>
                  </a:txBody>
                  <a:tcPr/>
                </a:tc>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a:t>What would you do differently if you worked as a team again?</a:t>
                      </a:r>
                      <a:endParaRPr lang="en-GB"/>
                    </a:p>
                    <a:p>
                      <a:endParaRPr lang="en-GB"/>
                    </a:p>
                  </a:txBody>
                  <a:tcPr/>
                </a:tc>
                <a:tc>
                  <a:txBody>
                    <a:bodyPr/>
                    <a:lstStyle/>
                    <a:p>
                      <a:r>
                        <a:rPr lang="en-GB" sz="1400" dirty="0">
                          <a:sym typeface="+mn-ea"/>
                        </a:rPr>
                        <a:t>I would get rid of some of the members 100%. It's hard to collaborate with too many people who live in different parts of the country, work different shifts. Sometimes less is better.</a:t>
                      </a:r>
                      <a:endParaRPr lang="en-GB" sz="1400" dirty="0"/>
                    </a:p>
                    <a:p>
                      <a:endParaRPr lang="en-GB" sz="1400"/>
                    </a:p>
                  </a:txBody>
                  <a:tcPr/>
                </a:tc>
              </a:tr>
              <a:tr h="882562">
                <a:tc>
                  <a:txBody>
                    <a:bodyPr/>
                    <a:lstStyle/>
                    <a:p>
                      <a:r>
                        <a:rPr lang="en-GB"/>
                        <a:t>How would you rate your team working? Out of 10? </a:t>
                      </a:r>
                      <a:endParaRPr lang="en-GB"/>
                    </a:p>
                  </a:txBody>
                  <a:tcPr/>
                </a:tc>
                <a:tc>
                  <a:txBody>
                    <a:bodyPr/>
                    <a:lstStyle/>
                    <a:p>
                      <a:r>
                        <a:rPr lang="en-US" altLang="en-GB"/>
                        <a:t>1</a:t>
                      </a:r>
                      <a:endParaRPr lang="en-US" altLang="en-GB"/>
                    </a:p>
                  </a:txBody>
                  <a:tcPr/>
                </a:tc>
              </a:tr>
            </a:tbl>
          </a:graphicData>
        </a:graphic>
      </p:graphicFrame>
      <p:sp>
        <p:nvSpPr>
          <p:cNvPr id="2" name="Slide Number Placeholder 1"/>
          <p:cNvSpPr>
            <a:spLocks noGrp="1"/>
          </p:cNvSpPr>
          <p:nvPr>
            <p:ph type="sldNum" sz="quarter" idx="12"/>
          </p:nvPr>
        </p:nvSpPr>
        <p:spPr/>
        <p:txBody>
          <a:bodyPr/>
          <a:lstStyle/>
          <a:p>
            <a:fld id="{D57F1E4F-1CFF-5643-939E-02111984F565}" type="slidenum">
              <a:rPr lang="en-US" smtClean="0"/>
            </a:fld>
            <a:endParaRPr 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5.jpeg"/></Relationships>
</file>

<file path=ppt/theme/_rels/theme2.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9785</Words>
  <Application>WPS Presentation</Application>
  <PresentationFormat>Widescreen</PresentationFormat>
  <Paragraphs>240</Paragraphs>
  <Slides>17</Slides>
  <Notes>0</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17</vt:i4>
      </vt:variant>
    </vt:vector>
  </HeadingPairs>
  <TitlesOfParts>
    <vt:vector size="31" baseType="lpstr">
      <vt:lpstr>Arial</vt:lpstr>
      <vt:lpstr>SimSun</vt:lpstr>
      <vt:lpstr>Wingdings</vt:lpstr>
      <vt:lpstr>Wingdings 3</vt:lpstr>
      <vt:lpstr>Arial</vt:lpstr>
      <vt:lpstr>Calibri</vt:lpstr>
      <vt:lpstr>Calibri Light</vt:lpstr>
      <vt:lpstr>Century Gothic</vt:lpstr>
      <vt:lpstr>Wingdings</vt:lpstr>
      <vt:lpstr>Microsoft YaHei</vt:lpstr>
      <vt:lpstr>Arial Unicode MS</vt:lpstr>
      <vt:lpstr>Century Gothic</vt:lpstr>
      <vt:lpstr>Ion</vt:lpstr>
      <vt:lpstr>Ion</vt:lpstr>
      <vt:lpstr>Strategies for Effective Communication in a Business Setting  Student names/ numbers: Teodora Stoyanova - 2125443 Asen Chipilov - 2128091 Andrea Tudorache - 2130698 Laura Lojewski - 2128409  Module: Effective Team Working and Communication (BMSW_4002)  Module lead: Hafiz Rahmani</vt:lpstr>
      <vt:lpstr>Introduction</vt:lpstr>
      <vt:lpstr>EFFECTIVE COMMUNICATION</vt:lpstr>
      <vt:lpstr>BENEFITS OF EFFECTIVE COMMUNICATION</vt:lpstr>
      <vt:lpstr>PowerPoint 演示文稿</vt:lpstr>
      <vt:lpstr>What models of communication should Tom apply and why?</vt:lpstr>
      <vt:lpstr>PowerPoint 演示文稿</vt:lpstr>
      <vt:lpstr>PowerPoint 演示文稿</vt:lpstr>
      <vt:lpstr>Importance of communication channel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Asen Chipilov</cp:lastModifiedBy>
  <cp:revision>89</cp:revision>
  <dcterms:created xsi:type="dcterms:W3CDTF">2022-11-06T16:01:00Z</dcterms:created>
  <dcterms:modified xsi:type="dcterms:W3CDTF">2022-11-14T06:49:30Z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1CD4756FF9CF46D2AE5963B1121CD764</vt:lpwstr>
  </property>
  <property fmtid="{D5CDD505-2E9C-101B-9397-08002B2CF9AE}" pid="3" name="KSOProductBuildVer">
    <vt:lpwstr>2057-11.2.0.11380</vt:lpwstr>
  </property>
</Properties>
</file>